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86" r:id="rId4"/>
    <p:sldId id="343" r:id="rId5"/>
    <p:sldId id="287" r:id="rId6"/>
    <p:sldId id="290" r:id="rId7"/>
    <p:sldId id="288" r:id="rId8"/>
    <p:sldId id="292" r:id="rId9"/>
    <p:sldId id="289" r:id="rId10"/>
    <p:sldId id="265" r:id="rId11"/>
    <p:sldId id="291" r:id="rId12"/>
    <p:sldId id="344" r:id="rId13"/>
    <p:sldId id="345" r:id="rId14"/>
    <p:sldId id="258" r:id="rId15"/>
    <p:sldId id="295" r:id="rId16"/>
    <p:sldId id="283" r:id="rId17"/>
    <p:sldId id="282" r:id="rId18"/>
    <p:sldId id="284" r:id="rId19"/>
    <p:sldId id="285" r:id="rId20"/>
    <p:sldId id="294" r:id="rId21"/>
    <p:sldId id="293" r:id="rId22"/>
    <p:sldId id="275" r:id="rId23"/>
    <p:sldId id="276" r:id="rId24"/>
    <p:sldId id="340" r:id="rId25"/>
    <p:sldId id="296" r:id="rId26"/>
    <p:sldId id="341" r:id="rId27"/>
    <p:sldId id="279" r:id="rId28"/>
    <p:sldId id="262" r:id="rId29"/>
    <p:sldId id="261" r:id="rId30"/>
    <p:sldId id="263" r:id="rId31"/>
    <p:sldId id="264" r:id="rId32"/>
    <p:sldId id="342" r:id="rId33"/>
    <p:sldId id="297" r:id="rId34"/>
    <p:sldId id="266" r:id="rId35"/>
    <p:sldId id="267" r:id="rId36"/>
    <p:sldId id="268" r:id="rId37"/>
    <p:sldId id="270" r:id="rId38"/>
    <p:sldId id="280" r:id="rId39"/>
    <p:sldId id="281" r:id="rId40"/>
    <p:sldId id="272" r:id="rId41"/>
    <p:sldId id="277" r:id="rId42"/>
    <p:sldId id="33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0ED49-746F-4263-B3AD-28D88359A0E6}" v="1656" dt="2023-12-12T15:55:09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treras.Madeline@Viera High" userId="e9d84b21-1e25-4147-a982-ae28a9f20cb4" providerId="ADAL" clId="{BB50ED49-746F-4263-B3AD-28D88359A0E6}"/>
    <pc:docChg chg="undo custSel addSld delSld modSld sldOrd">
      <pc:chgData name="Contreras.Madeline@Viera High" userId="e9d84b21-1e25-4147-a982-ae28a9f20cb4" providerId="ADAL" clId="{BB50ED49-746F-4263-B3AD-28D88359A0E6}" dt="2023-12-12T16:02:11.604" v="8888" actId="20577"/>
      <pc:docMkLst>
        <pc:docMk/>
      </pc:docMkLst>
      <pc:sldChg chg="modSp mod">
        <pc:chgData name="Contreras.Madeline@Viera High" userId="e9d84b21-1e25-4147-a982-ae28a9f20cb4" providerId="ADAL" clId="{BB50ED49-746F-4263-B3AD-28D88359A0E6}" dt="2023-12-07T18:16:31.139" v="6692" actId="20577"/>
        <pc:sldMkLst>
          <pc:docMk/>
          <pc:sldMk cId="2135032452" sldId="256"/>
        </pc:sldMkLst>
        <pc:spChg chg="mod">
          <ac:chgData name="Contreras.Madeline@Viera High" userId="e9d84b21-1e25-4147-a982-ae28a9f20cb4" providerId="ADAL" clId="{BB50ED49-746F-4263-B3AD-28D88359A0E6}" dt="2023-12-06T16:04:18.739" v="27" actId="20577"/>
          <ac:spMkLst>
            <pc:docMk/>
            <pc:sldMk cId="2135032452" sldId="256"/>
            <ac:spMk id="2" creationId="{036B2F12-F55D-4058-0122-12560DCEA8A7}"/>
          </ac:spMkLst>
        </pc:spChg>
        <pc:spChg chg="mod">
          <ac:chgData name="Contreras.Madeline@Viera High" userId="e9d84b21-1e25-4147-a982-ae28a9f20cb4" providerId="ADAL" clId="{BB50ED49-746F-4263-B3AD-28D88359A0E6}" dt="2023-12-06T16:04:26.146" v="53" actId="20577"/>
          <ac:spMkLst>
            <pc:docMk/>
            <pc:sldMk cId="2135032452" sldId="256"/>
            <ac:spMk id="3" creationId="{0F2212EE-21F3-0757-5AE4-7FED90AAFF3B}"/>
          </ac:spMkLst>
        </pc:spChg>
        <pc:spChg chg="mod">
          <ac:chgData name="Contreras.Madeline@Viera High" userId="e9d84b21-1e25-4147-a982-ae28a9f20cb4" providerId="ADAL" clId="{BB50ED49-746F-4263-B3AD-28D88359A0E6}" dt="2023-12-07T18:16:31.139" v="6692" actId="20577"/>
          <ac:spMkLst>
            <pc:docMk/>
            <pc:sldMk cId="2135032452" sldId="256"/>
            <ac:spMk id="5" creationId="{3A948E33-297D-6979-CBC0-91D2A47A369D}"/>
          </ac:spMkLst>
        </pc:spChg>
        <pc:picChg chg="mod">
          <ac:chgData name="Contreras.Madeline@Viera High" userId="e9d84b21-1e25-4147-a982-ae28a9f20cb4" providerId="ADAL" clId="{BB50ED49-746F-4263-B3AD-28D88359A0E6}" dt="2023-12-06T17:12:19.037" v="5832" actId="1036"/>
          <ac:picMkLst>
            <pc:docMk/>
            <pc:sldMk cId="2135032452" sldId="256"/>
            <ac:picMk id="4" creationId="{9D8F0380-C471-58E6-63B9-F2DC7E36408F}"/>
          </ac:picMkLst>
        </pc:picChg>
      </pc:sldChg>
      <pc:sldChg chg="ord">
        <pc:chgData name="Contreras.Madeline@Viera High" userId="e9d84b21-1e25-4147-a982-ae28a9f20cb4" providerId="ADAL" clId="{BB50ED49-746F-4263-B3AD-28D88359A0E6}" dt="2023-12-06T17:11:22.791" v="5831"/>
        <pc:sldMkLst>
          <pc:docMk/>
          <pc:sldMk cId="1920653581" sldId="258"/>
        </pc:sldMkLst>
      </pc:sldChg>
      <pc:sldChg chg="modSp mod">
        <pc:chgData name="Contreras.Madeline@Viera High" userId="e9d84b21-1e25-4147-a982-ae28a9f20cb4" providerId="ADAL" clId="{BB50ED49-746F-4263-B3AD-28D88359A0E6}" dt="2023-12-11T16:27:16.817" v="8521" actId="20577"/>
        <pc:sldMkLst>
          <pc:docMk/>
          <pc:sldMk cId="3447797461" sldId="261"/>
        </pc:sldMkLst>
        <pc:spChg chg="mod">
          <ac:chgData name="Contreras.Madeline@Viera High" userId="e9d84b21-1e25-4147-a982-ae28a9f20cb4" providerId="ADAL" clId="{BB50ED49-746F-4263-B3AD-28D88359A0E6}" dt="2023-12-11T16:27:16.817" v="8521" actId="20577"/>
          <ac:spMkLst>
            <pc:docMk/>
            <pc:sldMk cId="3447797461" sldId="261"/>
            <ac:spMk id="2" creationId="{8E4A96DC-6548-CE01-7FAE-2E712A29A832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11T16:27:06.347" v="8518" actId="20577"/>
        <pc:sldMkLst>
          <pc:docMk/>
          <pc:sldMk cId="756447750" sldId="262"/>
        </pc:sldMkLst>
        <pc:spChg chg="mod">
          <ac:chgData name="Contreras.Madeline@Viera High" userId="e9d84b21-1e25-4147-a982-ae28a9f20cb4" providerId="ADAL" clId="{BB50ED49-746F-4263-B3AD-28D88359A0E6}" dt="2023-12-11T16:27:06.347" v="8518" actId="20577"/>
          <ac:spMkLst>
            <pc:docMk/>
            <pc:sldMk cId="756447750" sldId="262"/>
            <ac:spMk id="2" creationId="{65055A72-254C-F2D4-36AE-BC78D6FF654B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11T16:27:22.831" v="8528" actId="20577"/>
        <pc:sldMkLst>
          <pc:docMk/>
          <pc:sldMk cId="2890048279" sldId="263"/>
        </pc:sldMkLst>
        <pc:spChg chg="mod">
          <ac:chgData name="Contreras.Madeline@Viera High" userId="e9d84b21-1e25-4147-a982-ae28a9f20cb4" providerId="ADAL" clId="{BB50ED49-746F-4263-B3AD-28D88359A0E6}" dt="2023-12-11T16:27:22.831" v="8528" actId="20577"/>
          <ac:spMkLst>
            <pc:docMk/>
            <pc:sldMk cId="2890048279" sldId="263"/>
            <ac:spMk id="2" creationId="{B48080D0-9ABE-9FAD-E708-56D18AD32E88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11T16:27:34.317" v="8533" actId="20577"/>
        <pc:sldMkLst>
          <pc:docMk/>
          <pc:sldMk cId="3156433935" sldId="264"/>
        </pc:sldMkLst>
        <pc:spChg chg="mod">
          <ac:chgData name="Contreras.Madeline@Viera High" userId="e9d84b21-1e25-4147-a982-ae28a9f20cb4" providerId="ADAL" clId="{BB50ED49-746F-4263-B3AD-28D88359A0E6}" dt="2023-12-11T16:27:34.317" v="8533" actId="20577"/>
          <ac:spMkLst>
            <pc:docMk/>
            <pc:sldMk cId="3156433935" sldId="264"/>
            <ac:spMk id="2" creationId="{3324EA17-99CD-E7E5-6960-EC54BE0AAB00}"/>
          </ac:spMkLst>
        </pc:spChg>
      </pc:sldChg>
      <pc:sldChg chg="modSp mod ord">
        <pc:chgData name="Contreras.Madeline@Viera High" userId="e9d84b21-1e25-4147-a982-ae28a9f20cb4" providerId="ADAL" clId="{BB50ED49-746F-4263-B3AD-28D88359A0E6}" dt="2023-12-06T17:10:32.768" v="5787"/>
        <pc:sldMkLst>
          <pc:docMk/>
          <pc:sldMk cId="200674671" sldId="265"/>
        </pc:sldMkLst>
        <pc:graphicFrameChg chg="mod modGraphic">
          <ac:chgData name="Contreras.Madeline@Viera High" userId="e9d84b21-1e25-4147-a982-ae28a9f20cb4" providerId="ADAL" clId="{BB50ED49-746F-4263-B3AD-28D88359A0E6}" dt="2023-12-06T16:42:25.116" v="3637" actId="12100"/>
          <ac:graphicFrameMkLst>
            <pc:docMk/>
            <pc:sldMk cId="200674671" sldId="265"/>
            <ac:graphicFrameMk id="6" creationId="{6589A448-A898-C405-5E6A-BEE928B004A3}"/>
          </ac:graphicFrameMkLst>
        </pc:graphicFrameChg>
      </pc:sldChg>
      <pc:sldChg chg="addSp delSp modSp mod">
        <pc:chgData name="Contreras.Madeline@Viera High" userId="e9d84b21-1e25-4147-a982-ae28a9f20cb4" providerId="ADAL" clId="{BB50ED49-746F-4263-B3AD-28D88359A0E6}" dt="2023-12-06T16:47:51.183" v="3872" actId="1076"/>
        <pc:sldMkLst>
          <pc:docMk/>
          <pc:sldMk cId="2011530450" sldId="266"/>
        </pc:sldMkLst>
        <pc:spChg chg="mod">
          <ac:chgData name="Contreras.Madeline@Viera High" userId="e9d84b21-1e25-4147-a982-ae28a9f20cb4" providerId="ADAL" clId="{BB50ED49-746F-4263-B3AD-28D88359A0E6}" dt="2023-12-06T16:46:52.257" v="3857" actId="27636"/>
          <ac:spMkLst>
            <pc:docMk/>
            <pc:sldMk cId="2011530450" sldId="266"/>
            <ac:spMk id="5" creationId="{3C94CEE8-CE95-81AA-A09D-4B23EA0C07AB}"/>
          </ac:spMkLst>
        </pc:spChg>
        <pc:spChg chg="add del mod">
          <ac:chgData name="Contreras.Madeline@Viera High" userId="e9d84b21-1e25-4147-a982-ae28a9f20cb4" providerId="ADAL" clId="{BB50ED49-746F-4263-B3AD-28D88359A0E6}" dt="2023-12-06T16:45:00.946" v="3691" actId="478"/>
          <ac:spMkLst>
            <pc:docMk/>
            <pc:sldMk cId="2011530450" sldId="266"/>
            <ac:spMk id="6" creationId="{4A53CEAB-3DE6-FED9-18CE-5BEA99A18E33}"/>
          </ac:spMkLst>
        </pc:spChg>
        <pc:spChg chg="add del mod">
          <ac:chgData name="Contreras.Madeline@Viera High" userId="e9d84b21-1e25-4147-a982-ae28a9f20cb4" providerId="ADAL" clId="{BB50ED49-746F-4263-B3AD-28D88359A0E6}" dt="2023-12-06T16:47:37.192" v="3868" actId="478"/>
          <ac:spMkLst>
            <pc:docMk/>
            <pc:sldMk cId="2011530450" sldId="266"/>
            <ac:spMk id="9" creationId="{B2415431-F693-B9C3-3AD0-26F0707CCE3E}"/>
          </ac:spMkLst>
        </pc:spChg>
        <pc:spChg chg="add mod">
          <ac:chgData name="Contreras.Madeline@Viera High" userId="e9d84b21-1e25-4147-a982-ae28a9f20cb4" providerId="ADAL" clId="{BB50ED49-746F-4263-B3AD-28D88359A0E6}" dt="2023-12-06T16:47:51.183" v="3872" actId="1076"/>
          <ac:spMkLst>
            <pc:docMk/>
            <pc:sldMk cId="2011530450" sldId="266"/>
            <ac:spMk id="14" creationId="{2AB55806-9D3D-444D-5667-72C76393B9C6}"/>
          </ac:spMkLst>
        </pc:spChg>
        <pc:spChg chg="add mod">
          <ac:chgData name="Contreras.Madeline@Viera High" userId="e9d84b21-1e25-4147-a982-ae28a9f20cb4" providerId="ADAL" clId="{BB50ED49-746F-4263-B3AD-28D88359A0E6}" dt="2023-12-06T16:47:47.463" v="3871" actId="1076"/>
          <ac:spMkLst>
            <pc:docMk/>
            <pc:sldMk cId="2011530450" sldId="266"/>
            <ac:spMk id="17" creationId="{A987DC44-8EF8-BD65-E59D-F7BB1AEB2B18}"/>
          </ac:spMkLst>
        </pc:spChg>
        <pc:picChg chg="del">
          <ac:chgData name="Contreras.Madeline@Viera High" userId="e9d84b21-1e25-4147-a982-ae28a9f20cb4" providerId="ADAL" clId="{BB50ED49-746F-4263-B3AD-28D88359A0E6}" dt="2023-12-06T16:44:53.407" v="3687" actId="478"/>
          <ac:picMkLst>
            <pc:docMk/>
            <pc:sldMk cId="2011530450" sldId="266"/>
            <ac:picMk id="4" creationId="{0B2CADA7-311D-5638-BD6C-43122FCF318C}"/>
          </ac:picMkLst>
        </pc:picChg>
        <pc:picChg chg="add del mod">
          <ac:chgData name="Contreras.Madeline@Viera High" userId="e9d84b21-1e25-4147-a982-ae28a9f20cb4" providerId="ADAL" clId="{BB50ED49-746F-4263-B3AD-28D88359A0E6}" dt="2023-12-06T16:47:16.554" v="3858" actId="478"/>
          <ac:picMkLst>
            <pc:docMk/>
            <pc:sldMk cId="2011530450" sldId="266"/>
            <ac:picMk id="8" creationId="{4112DFDD-6D6D-19A5-8D79-A8253CA4711B}"/>
          </ac:picMkLst>
        </pc:picChg>
        <pc:picChg chg="add mod">
          <ac:chgData name="Contreras.Madeline@Viera High" userId="e9d84b21-1e25-4147-a982-ae28a9f20cb4" providerId="ADAL" clId="{BB50ED49-746F-4263-B3AD-28D88359A0E6}" dt="2023-12-06T16:46:18.190" v="3785" actId="1076"/>
          <ac:picMkLst>
            <pc:docMk/>
            <pc:sldMk cId="2011530450" sldId="266"/>
            <ac:picMk id="13" creationId="{DD7DFE16-9EA0-BADE-F5D8-22E4C135D80A}"/>
          </ac:picMkLst>
        </pc:picChg>
        <pc:picChg chg="add mod ord">
          <ac:chgData name="Contreras.Madeline@Viera High" userId="e9d84b21-1e25-4147-a982-ae28a9f20cb4" providerId="ADAL" clId="{BB50ED49-746F-4263-B3AD-28D88359A0E6}" dt="2023-12-06T16:47:39.439" v="3869" actId="1076"/>
          <ac:picMkLst>
            <pc:docMk/>
            <pc:sldMk cId="2011530450" sldId="266"/>
            <ac:picMk id="16" creationId="{5E675A6D-E2C1-B1E1-20EF-9CECF9690441}"/>
          </ac:picMkLst>
        </pc:picChg>
      </pc:sldChg>
      <pc:sldChg chg="modSp mod">
        <pc:chgData name="Contreras.Madeline@Viera High" userId="e9d84b21-1e25-4147-a982-ae28a9f20cb4" providerId="ADAL" clId="{BB50ED49-746F-4263-B3AD-28D88359A0E6}" dt="2023-12-06T16:48:36.388" v="3880" actId="27636"/>
        <pc:sldMkLst>
          <pc:docMk/>
          <pc:sldMk cId="1731685494" sldId="270"/>
        </pc:sldMkLst>
        <pc:spChg chg="mod">
          <ac:chgData name="Contreras.Madeline@Viera High" userId="e9d84b21-1e25-4147-a982-ae28a9f20cb4" providerId="ADAL" clId="{BB50ED49-746F-4263-B3AD-28D88359A0E6}" dt="2023-12-06T16:48:36.388" v="3880" actId="27636"/>
          <ac:spMkLst>
            <pc:docMk/>
            <pc:sldMk cId="1731685494" sldId="270"/>
            <ac:spMk id="3" creationId="{AB10F48B-C847-F671-8F6C-40B80D556E45}"/>
          </ac:spMkLst>
        </pc:spChg>
      </pc:sldChg>
      <pc:sldChg chg="modSp del mod">
        <pc:chgData name="Contreras.Madeline@Viera High" userId="e9d84b21-1e25-4147-a982-ae28a9f20cb4" providerId="ADAL" clId="{BB50ED49-746F-4263-B3AD-28D88359A0E6}" dt="2023-12-06T16:49:02.339" v="3882" actId="2696"/>
        <pc:sldMkLst>
          <pc:docMk/>
          <pc:sldMk cId="1735223299" sldId="271"/>
        </pc:sldMkLst>
        <pc:spChg chg="mod">
          <ac:chgData name="Contreras.Madeline@Viera High" userId="e9d84b21-1e25-4147-a982-ae28a9f20cb4" providerId="ADAL" clId="{BB50ED49-746F-4263-B3AD-28D88359A0E6}" dt="2023-12-06T16:48:56.228" v="3881" actId="122"/>
          <ac:spMkLst>
            <pc:docMk/>
            <pc:sldMk cId="1735223299" sldId="271"/>
            <ac:spMk id="2" creationId="{A894F70D-C124-CA68-38F4-CBC220E5443F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12T16:02:11.604" v="8888" actId="20577"/>
        <pc:sldMkLst>
          <pc:docMk/>
          <pc:sldMk cId="3160510375" sldId="272"/>
        </pc:sldMkLst>
        <pc:spChg chg="mod">
          <ac:chgData name="Contreras.Madeline@Viera High" userId="e9d84b21-1e25-4147-a982-ae28a9f20cb4" providerId="ADAL" clId="{BB50ED49-746F-4263-B3AD-28D88359A0E6}" dt="2023-12-12T16:02:11.604" v="8888" actId="20577"/>
          <ac:spMkLst>
            <pc:docMk/>
            <pc:sldMk cId="3160510375" sldId="272"/>
            <ac:spMk id="3" creationId="{51AAA92D-CDE8-260D-EB95-B737A1015D22}"/>
          </ac:spMkLst>
        </pc:spChg>
      </pc:sldChg>
      <pc:sldChg chg="modSp mod ord">
        <pc:chgData name="Contreras.Madeline@Viera High" userId="e9d84b21-1e25-4147-a982-ae28a9f20cb4" providerId="ADAL" clId="{BB50ED49-746F-4263-B3AD-28D88359A0E6}" dt="2023-12-06T17:08:33.152" v="5683" actId="20577"/>
        <pc:sldMkLst>
          <pc:docMk/>
          <pc:sldMk cId="2053017219" sldId="275"/>
        </pc:sldMkLst>
        <pc:spChg chg="mod">
          <ac:chgData name="Contreras.Madeline@Viera High" userId="e9d84b21-1e25-4147-a982-ae28a9f20cb4" providerId="ADAL" clId="{BB50ED49-746F-4263-B3AD-28D88359A0E6}" dt="2023-12-06T17:08:33.152" v="5683" actId="20577"/>
          <ac:spMkLst>
            <pc:docMk/>
            <pc:sldMk cId="2053017219" sldId="275"/>
            <ac:spMk id="2" creationId="{197E730C-7C64-05BD-0882-E8BFC327367E}"/>
          </ac:spMkLst>
        </pc:spChg>
      </pc:sldChg>
      <pc:sldChg chg="modSp mod ord">
        <pc:chgData name="Contreras.Madeline@Viera High" userId="e9d84b21-1e25-4147-a982-ae28a9f20cb4" providerId="ADAL" clId="{BB50ED49-746F-4263-B3AD-28D88359A0E6}" dt="2023-12-06T17:09:03.339" v="5744" actId="1076"/>
        <pc:sldMkLst>
          <pc:docMk/>
          <pc:sldMk cId="2708698818" sldId="276"/>
        </pc:sldMkLst>
        <pc:spChg chg="mod">
          <ac:chgData name="Contreras.Madeline@Viera High" userId="e9d84b21-1e25-4147-a982-ae28a9f20cb4" providerId="ADAL" clId="{BB50ED49-746F-4263-B3AD-28D88359A0E6}" dt="2023-12-06T17:08:40.410" v="5684"/>
          <ac:spMkLst>
            <pc:docMk/>
            <pc:sldMk cId="2708698818" sldId="276"/>
            <ac:spMk id="2" creationId="{197E730C-7C64-05BD-0882-E8BFC327367E}"/>
          </ac:spMkLst>
        </pc:spChg>
        <pc:spChg chg="mod">
          <ac:chgData name="Contreras.Madeline@Viera High" userId="e9d84b21-1e25-4147-a982-ae28a9f20cb4" providerId="ADAL" clId="{BB50ED49-746F-4263-B3AD-28D88359A0E6}" dt="2023-12-06T17:08:59.807" v="5743" actId="27636"/>
          <ac:spMkLst>
            <pc:docMk/>
            <pc:sldMk cId="2708698818" sldId="276"/>
            <ac:spMk id="7" creationId="{1CD60E5F-985A-3996-ECBA-4E1143A9773C}"/>
          </ac:spMkLst>
        </pc:spChg>
        <pc:picChg chg="mod">
          <ac:chgData name="Contreras.Madeline@Viera High" userId="e9d84b21-1e25-4147-a982-ae28a9f20cb4" providerId="ADAL" clId="{BB50ED49-746F-4263-B3AD-28D88359A0E6}" dt="2023-12-06T17:09:03.339" v="5744" actId="1076"/>
          <ac:picMkLst>
            <pc:docMk/>
            <pc:sldMk cId="2708698818" sldId="276"/>
            <ac:picMk id="5" creationId="{F91D74AF-CD47-5F5B-B108-AA7462EB9E5B}"/>
          </ac:picMkLst>
        </pc:picChg>
      </pc:sldChg>
      <pc:sldChg chg="del">
        <pc:chgData name="Contreras.Madeline@Viera High" userId="e9d84b21-1e25-4147-a982-ae28a9f20cb4" providerId="ADAL" clId="{BB50ED49-746F-4263-B3AD-28D88359A0E6}" dt="2023-12-06T16:04:43.566" v="56" actId="2696"/>
        <pc:sldMkLst>
          <pc:docMk/>
          <pc:sldMk cId="291659994" sldId="278"/>
        </pc:sldMkLst>
      </pc:sldChg>
      <pc:sldChg chg="addSp delSp modSp mod">
        <pc:chgData name="Contreras.Madeline@Viera High" userId="e9d84b21-1e25-4147-a982-ae28a9f20cb4" providerId="ADAL" clId="{BB50ED49-746F-4263-B3AD-28D88359A0E6}" dt="2023-12-11T16:26:14.813" v="8482" actId="20577"/>
        <pc:sldMkLst>
          <pc:docMk/>
          <pc:sldMk cId="1196013944" sldId="279"/>
        </pc:sldMkLst>
        <pc:spChg chg="mod">
          <ac:chgData name="Contreras.Madeline@Viera High" userId="e9d84b21-1e25-4147-a982-ae28a9f20cb4" providerId="ADAL" clId="{BB50ED49-746F-4263-B3AD-28D88359A0E6}" dt="2023-12-11T16:25:52.577" v="8417" actId="20577"/>
          <ac:spMkLst>
            <pc:docMk/>
            <pc:sldMk cId="1196013944" sldId="279"/>
            <ac:spMk id="2" creationId="{E8995078-BD04-CF1F-12DA-B22FABD283DC}"/>
          </ac:spMkLst>
        </pc:spChg>
        <pc:spChg chg="del">
          <ac:chgData name="Contreras.Madeline@Viera High" userId="e9d84b21-1e25-4147-a982-ae28a9f20cb4" providerId="ADAL" clId="{BB50ED49-746F-4263-B3AD-28D88359A0E6}" dt="2023-12-06T16:36:27.220" v="3393" actId="26606"/>
          <ac:spMkLst>
            <pc:docMk/>
            <pc:sldMk cId="1196013944" sldId="279"/>
            <ac:spMk id="3" creationId="{97A50DEA-0D69-09A3-84AF-212734662F2E}"/>
          </ac:spMkLst>
        </pc:spChg>
        <pc:graphicFrameChg chg="add mod modGraphic">
          <ac:chgData name="Contreras.Madeline@Viera High" userId="e9d84b21-1e25-4147-a982-ae28a9f20cb4" providerId="ADAL" clId="{BB50ED49-746F-4263-B3AD-28D88359A0E6}" dt="2023-12-11T16:26:14.813" v="8482" actId="20577"/>
          <ac:graphicFrameMkLst>
            <pc:docMk/>
            <pc:sldMk cId="1196013944" sldId="279"/>
            <ac:graphicFrameMk id="5" creationId="{62375AEC-19CA-2C39-869E-0AC201B25946}"/>
          </ac:graphicFrameMkLst>
        </pc:graphicFrameChg>
      </pc:sldChg>
      <pc:sldChg chg="modSp mod">
        <pc:chgData name="Contreras.Madeline@Viera High" userId="e9d84b21-1e25-4147-a982-ae28a9f20cb4" providerId="ADAL" clId="{BB50ED49-746F-4263-B3AD-28D88359A0E6}" dt="2023-12-12T16:01:54.488" v="8885" actId="20577"/>
        <pc:sldMkLst>
          <pc:docMk/>
          <pc:sldMk cId="781072241" sldId="280"/>
        </pc:sldMkLst>
        <pc:spChg chg="mod">
          <ac:chgData name="Contreras.Madeline@Viera High" userId="e9d84b21-1e25-4147-a982-ae28a9f20cb4" providerId="ADAL" clId="{BB50ED49-746F-4263-B3AD-28D88359A0E6}" dt="2023-12-12T16:01:54.488" v="8885" actId="20577"/>
          <ac:spMkLst>
            <pc:docMk/>
            <pc:sldMk cId="781072241" sldId="280"/>
            <ac:spMk id="2" creationId="{8A2AE882-983B-7375-6E65-F4AA4C83E8B3}"/>
          </ac:spMkLst>
        </pc:spChg>
        <pc:spChg chg="mod">
          <ac:chgData name="Contreras.Madeline@Viera High" userId="e9d84b21-1e25-4147-a982-ae28a9f20cb4" providerId="ADAL" clId="{BB50ED49-746F-4263-B3AD-28D88359A0E6}" dt="2023-12-11T16:28:59.014" v="8607" actId="14100"/>
          <ac:spMkLst>
            <pc:docMk/>
            <pc:sldMk cId="781072241" sldId="280"/>
            <ac:spMk id="3" creationId="{757EF061-AE5C-E0BD-4F49-97C8A9F857B2}"/>
          </ac:spMkLst>
        </pc:spChg>
      </pc:sldChg>
      <pc:sldChg chg="modSp mod">
        <pc:chgData name="Contreras.Madeline@Viera High" userId="e9d84b21-1e25-4147-a982-ae28a9f20cb4" providerId="ADAL" clId="{BB50ED49-746F-4263-B3AD-28D88359A0E6}" dt="2023-12-06T16:49:20.435" v="3901" actId="115"/>
        <pc:sldMkLst>
          <pc:docMk/>
          <pc:sldMk cId="3057678848" sldId="281"/>
        </pc:sldMkLst>
        <pc:spChg chg="mod">
          <ac:chgData name="Contreras.Madeline@Viera High" userId="e9d84b21-1e25-4147-a982-ae28a9f20cb4" providerId="ADAL" clId="{BB50ED49-746F-4263-B3AD-28D88359A0E6}" dt="2023-12-06T16:49:20.435" v="3901" actId="115"/>
          <ac:spMkLst>
            <pc:docMk/>
            <pc:sldMk cId="3057678848" sldId="281"/>
            <ac:spMk id="3" creationId="{5C354E6F-461E-B123-6C27-1F7978BEFD25}"/>
          </ac:spMkLst>
        </pc:spChg>
      </pc:sldChg>
      <pc:sldChg chg="addSp delSp modSp new mod ord setBg">
        <pc:chgData name="Contreras.Madeline@Viera High" userId="e9d84b21-1e25-4147-a982-ae28a9f20cb4" providerId="ADAL" clId="{BB50ED49-746F-4263-B3AD-28D88359A0E6}" dt="2023-12-06T19:00:38.890" v="5833" actId="313"/>
        <pc:sldMkLst>
          <pc:docMk/>
          <pc:sldMk cId="200883864" sldId="282"/>
        </pc:sldMkLst>
        <pc:spChg chg="mod">
          <ac:chgData name="Contreras.Madeline@Viera High" userId="e9d84b21-1e25-4147-a982-ae28a9f20cb4" providerId="ADAL" clId="{BB50ED49-746F-4263-B3AD-28D88359A0E6}" dt="2023-12-06T16:35:45.694" v="3392" actId="1076"/>
          <ac:spMkLst>
            <pc:docMk/>
            <pc:sldMk cId="200883864" sldId="282"/>
            <ac:spMk id="2" creationId="{E6FE9CE8-A95E-54FC-DB7D-855182AC5291}"/>
          </ac:spMkLst>
        </pc:spChg>
        <pc:spChg chg="del mod">
          <ac:chgData name="Contreras.Madeline@Viera High" userId="e9d84b21-1e25-4147-a982-ae28a9f20cb4" providerId="ADAL" clId="{BB50ED49-746F-4263-B3AD-28D88359A0E6}" dt="2023-12-06T16:34:13.990" v="3380" actId="26606"/>
          <ac:spMkLst>
            <pc:docMk/>
            <pc:sldMk cId="200883864" sldId="282"/>
            <ac:spMk id="3" creationId="{5C74718C-2926-6EC0-E649-0BA5D3C5C857}"/>
          </ac:spMkLst>
        </pc:spChg>
        <pc:spChg chg="add del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9" creationId="{9DBC8166-481C-4473-95F5-9A5B9073B7F1}"/>
          </ac:spMkLst>
        </pc:spChg>
        <pc:spChg chg="add del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11" creationId="{A5A5CE6E-90AF-4D43-A014-1F9EC83EB93D}"/>
          </ac:spMkLst>
        </pc:spChg>
        <pc:spChg chg="add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16" creationId="{AE5A632B-B15A-489E-8337-BC0F40DBC21F}"/>
          </ac:spMkLst>
        </pc:spChg>
        <pc:spChg chg="add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18" creationId="{6E895C8D-1379-40B8-8B1B-B6F5AEAF0A6C}"/>
          </ac:spMkLst>
        </pc:spChg>
        <pc:spChg chg="add">
          <ac:chgData name="Contreras.Madeline@Viera High" userId="e9d84b21-1e25-4147-a982-ae28a9f20cb4" providerId="ADAL" clId="{BB50ED49-746F-4263-B3AD-28D88359A0E6}" dt="2023-12-06T16:34:45.141" v="3383" actId="26606"/>
          <ac:spMkLst>
            <pc:docMk/>
            <pc:sldMk cId="200883864" sldId="282"/>
            <ac:spMk id="20" creationId="{651547D7-AD18-407B-A5F4-F8225B5DCFCC}"/>
          </ac:spMkLst>
        </pc:spChg>
        <pc:graphicFrameChg chg="add mod modGraphic">
          <ac:chgData name="Contreras.Madeline@Viera High" userId="e9d84b21-1e25-4147-a982-ae28a9f20cb4" providerId="ADAL" clId="{BB50ED49-746F-4263-B3AD-28D88359A0E6}" dt="2023-12-06T19:00:38.890" v="5833" actId="313"/>
          <ac:graphicFrameMkLst>
            <pc:docMk/>
            <pc:sldMk cId="200883864" sldId="282"/>
            <ac:graphicFrameMk id="5" creationId="{AF18B713-9A1C-3AB8-4F8F-8B03CFD03A76}"/>
          </ac:graphicFrameMkLst>
        </pc:graphicFrameChg>
      </pc:sldChg>
      <pc:sldChg chg="addSp delSp modSp new mod">
        <pc:chgData name="Contreras.Madeline@Viera High" userId="e9d84b21-1e25-4147-a982-ae28a9f20cb4" providerId="ADAL" clId="{BB50ED49-746F-4263-B3AD-28D88359A0E6}" dt="2023-12-06T16:34:07.343" v="3379" actId="1076"/>
        <pc:sldMkLst>
          <pc:docMk/>
          <pc:sldMk cId="2522375559" sldId="283"/>
        </pc:sldMkLst>
        <pc:spChg chg="mod">
          <ac:chgData name="Contreras.Madeline@Viera High" userId="e9d84b21-1e25-4147-a982-ae28a9f20cb4" providerId="ADAL" clId="{BB50ED49-746F-4263-B3AD-28D88359A0E6}" dt="2023-12-06T16:34:04.925" v="3378" actId="1076"/>
          <ac:spMkLst>
            <pc:docMk/>
            <pc:sldMk cId="2522375559" sldId="283"/>
            <ac:spMk id="2" creationId="{FAF347DE-4768-A402-D3F7-A4430051C68C}"/>
          </ac:spMkLst>
        </pc:spChg>
        <pc:spChg chg="del mod">
          <ac:chgData name="Contreras.Madeline@Viera High" userId="e9d84b21-1e25-4147-a982-ae28a9f20cb4" providerId="ADAL" clId="{BB50ED49-746F-4263-B3AD-28D88359A0E6}" dt="2023-12-06T16:08:18.778" v="477" actId="478"/>
          <ac:spMkLst>
            <pc:docMk/>
            <pc:sldMk cId="2522375559" sldId="283"/>
            <ac:spMk id="3" creationId="{82425B95-0C54-DCD3-72D8-9914F67ED5F0}"/>
          </ac:spMkLst>
        </pc:spChg>
        <pc:spChg chg="add del">
          <ac:chgData name="Contreras.Madeline@Viera High" userId="e9d84b21-1e25-4147-a982-ae28a9f20cb4" providerId="ADAL" clId="{BB50ED49-746F-4263-B3AD-28D88359A0E6}" dt="2023-12-06T16:07:58.253" v="470"/>
          <ac:spMkLst>
            <pc:docMk/>
            <pc:sldMk cId="2522375559" sldId="283"/>
            <ac:spMk id="4" creationId="{AEE2A0E6-0272-773D-66BD-18092661A7D1}"/>
          </ac:spMkLst>
        </pc:spChg>
        <pc:spChg chg="add del">
          <ac:chgData name="Contreras.Madeline@Viera High" userId="e9d84b21-1e25-4147-a982-ae28a9f20cb4" providerId="ADAL" clId="{BB50ED49-746F-4263-B3AD-28D88359A0E6}" dt="2023-12-06T16:07:58.253" v="470"/>
          <ac:spMkLst>
            <pc:docMk/>
            <pc:sldMk cId="2522375559" sldId="283"/>
            <ac:spMk id="5" creationId="{38E65814-CB8A-264A-43E4-92ED7EF052F3}"/>
          </ac:spMkLst>
        </pc:spChg>
        <pc:spChg chg="add del mod">
          <ac:chgData name="Contreras.Madeline@Viera High" userId="e9d84b21-1e25-4147-a982-ae28a9f20cb4" providerId="ADAL" clId="{BB50ED49-746F-4263-B3AD-28D88359A0E6}" dt="2023-12-06T16:08:20.666" v="478" actId="478"/>
          <ac:spMkLst>
            <pc:docMk/>
            <pc:sldMk cId="2522375559" sldId="283"/>
            <ac:spMk id="7" creationId="{4068A876-F804-468A-4FEE-0643B903BA4D}"/>
          </ac:spMkLst>
        </pc:spChg>
        <pc:picChg chg="add mod">
          <ac:chgData name="Contreras.Madeline@Viera High" userId="e9d84b21-1e25-4147-a982-ae28a9f20cb4" providerId="ADAL" clId="{BB50ED49-746F-4263-B3AD-28D88359A0E6}" dt="2023-12-06T16:34:07.343" v="3379" actId="1076"/>
          <ac:picMkLst>
            <pc:docMk/>
            <pc:sldMk cId="2522375559" sldId="283"/>
            <ac:picMk id="9" creationId="{08260ABD-BF04-CD4D-F9CC-BFA0CB4E919E}"/>
          </ac:picMkLst>
        </pc:picChg>
        <pc:picChg chg="add del">
          <ac:chgData name="Contreras.Madeline@Viera High" userId="e9d84b21-1e25-4147-a982-ae28a9f20cb4" providerId="ADAL" clId="{BB50ED49-746F-4263-B3AD-28D88359A0E6}" dt="2023-12-06T16:07:58.253" v="470"/>
          <ac:picMkLst>
            <pc:docMk/>
            <pc:sldMk cId="2522375559" sldId="283"/>
            <ac:picMk id="1025" creationId="{4E959CE0-4AF5-3DA0-7439-96183C300995}"/>
          </ac:picMkLst>
        </pc:picChg>
      </pc:sldChg>
      <pc:sldChg chg="addSp modSp new mod setBg">
        <pc:chgData name="Contreras.Madeline@Viera High" userId="e9d84b21-1e25-4147-a982-ae28a9f20cb4" providerId="ADAL" clId="{BB50ED49-746F-4263-B3AD-28D88359A0E6}" dt="2023-12-12T15:58:18.157" v="8788" actId="113"/>
        <pc:sldMkLst>
          <pc:docMk/>
          <pc:sldMk cId="2381638357" sldId="284"/>
        </pc:sldMkLst>
        <pc:spChg chg="mod">
          <ac:chgData name="Contreras.Madeline@Viera High" userId="e9d84b21-1e25-4147-a982-ae28a9f20cb4" providerId="ADAL" clId="{BB50ED49-746F-4263-B3AD-28D88359A0E6}" dt="2023-12-06T16:35:25.577" v="3387" actId="14100"/>
          <ac:spMkLst>
            <pc:docMk/>
            <pc:sldMk cId="2381638357" sldId="284"/>
            <ac:spMk id="2" creationId="{5CCE9D05-7F2E-2F39-06AD-D15DA020F995}"/>
          </ac:spMkLst>
        </pc:spChg>
        <pc:spChg chg="mod">
          <ac:chgData name="Contreras.Madeline@Viera High" userId="e9d84b21-1e25-4147-a982-ae28a9f20cb4" providerId="ADAL" clId="{BB50ED49-746F-4263-B3AD-28D88359A0E6}" dt="2023-12-12T15:58:18.157" v="8788" actId="113"/>
          <ac:spMkLst>
            <pc:docMk/>
            <pc:sldMk cId="2381638357" sldId="284"/>
            <ac:spMk id="3" creationId="{F3436A9C-0738-23D0-446F-353E54397B1C}"/>
          </ac:spMkLst>
        </pc:spChg>
        <pc:spChg chg="add">
          <ac:chgData name="Contreras.Madeline@Viera High" userId="e9d84b21-1e25-4147-a982-ae28a9f20cb4" providerId="ADAL" clId="{BB50ED49-746F-4263-B3AD-28D88359A0E6}" dt="2023-12-06T16:34:34.404" v="3382" actId="26606"/>
          <ac:spMkLst>
            <pc:docMk/>
            <pc:sldMk cId="2381638357" sldId="284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BB50ED49-746F-4263-B3AD-28D88359A0E6}" dt="2023-12-06T16:34:34.404" v="3382" actId="26606"/>
          <ac:spMkLst>
            <pc:docMk/>
            <pc:sldMk cId="2381638357" sldId="284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BB50ED49-746F-4263-B3AD-28D88359A0E6}" dt="2023-12-06T16:34:34.404" v="3382" actId="26606"/>
          <ac:spMkLst>
            <pc:docMk/>
            <pc:sldMk cId="2381638357" sldId="284"/>
            <ac:spMk id="12" creationId="{081E4A58-353D-44AE-B2FC-2A74E2E400F7}"/>
          </ac:spMkLst>
        </pc:spChg>
      </pc:sldChg>
      <pc:sldChg chg="addSp delSp modSp new mod">
        <pc:chgData name="Contreras.Madeline@Viera High" userId="e9d84b21-1e25-4147-a982-ae28a9f20cb4" providerId="ADAL" clId="{BB50ED49-746F-4263-B3AD-28D88359A0E6}" dt="2023-12-06T16:18:39.166" v="1026" actId="1076"/>
        <pc:sldMkLst>
          <pc:docMk/>
          <pc:sldMk cId="894982695" sldId="285"/>
        </pc:sldMkLst>
        <pc:spChg chg="mod">
          <ac:chgData name="Contreras.Madeline@Viera High" userId="e9d84b21-1e25-4147-a982-ae28a9f20cb4" providerId="ADAL" clId="{BB50ED49-746F-4263-B3AD-28D88359A0E6}" dt="2023-12-06T16:18:28.556" v="1022" actId="122"/>
          <ac:spMkLst>
            <pc:docMk/>
            <pc:sldMk cId="894982695" sldId="285"/>
            <ac:spMk id="2" creationId="{147E3082-0D55-1BE5-7548-E86B4DE2996D}"/>
          </ac:spMkLst>
        </pc:spChg>
        <pc:spChg chg="del">
          <ac:chgData name="Contreras.Madeline@Viera High" userId="e9d84b21-1e25-4147-a982-ae28a9f20cb4" providerId="ADAL" clId="{BB50ED49-746F-4263-B3AD-28D88359A0E6}" dt="2023-12-06T16:18:30.913" v="1023" actId="478"/>
          <ac:spMkLst>
            <pc:docMk/>
            <pc:sldMk cId="894982695" sldId="285"/>
            <ac:spMk id="3" creationId="{1D8DA2F7-6C14-11ED-5F56-7957407DE5C8}"/>
          </ac:spMkLst>
        </pc:spChg>
        <pc:picChg chg="add mod">
          <ac:chgData name="Contreras.Madeline@Viera High" userId="e9d84b21-1e25-4147-a982-ae28a9f20cb4" providerId="ADAL" clId="{BB50ED49-746F-4263-B3AD-28D88359A0E6}" dt="2023-12-06T16:18:39.166" v="1026" actId="1076"/>
          <ac:picMkLst>
            <pc:docMk/>
            <pc:sldMk cId="894982695" sldId="285"/>
            <ac:picMk id="5" creationId="{60B8483F-E8E1-AD07-B004-FEAF0ADC667E}"/>
          </ac:picMkLst>
        </pc:picChg>
      </pc:sldChg>
      <pc:sldChg chg="addSp delSp modSp new mod setBg">
        <pc:chgData name="Contreras.Madeline@Viera High" userId="e9d84b21-1e25-4147-a982-ae28a9f20cb4" providerId="ADAL" clId="{BB50ED49-746F-4263-B3AD-28D88359A0E6}" dt="2023-12-12T15:54:32.237" v="8635" actId="20577"/>
        <pc:sldMkLst>
          <pc:docMk/>
          <pc:sldMk cId="3864025459" sldId="286"/>
        </pc:sldMkLst>
        <pc:spChg chg="mod">
          <ac:chgData name="Contreras.Madeline@Viera High" userId="e9d84b21-1e25-4147-a982-ae28a9f20cb4" providerId="ADAL" clId="{BB50ED49-746F-4263-B3AD-28D88359A0E6}" dt="2023-12-06T16:29:31.498" v="2876" actId="26606"/>
          <ac:spMkLst>
            <pc:docMk/>
            <pc:sldMk cId="3864025459" sldId="286"/>
            <ac:spMk id="2" creationId="{9168F109-E76F-A80B-70FC-496403753B9F}"/>
          </ac:spMkLst>
        </pc:spChg>
        <pc:spChg chg="del mod">
          <ac:chgData name="Contreras.Madeline@Viera High" userId="e9d84b21-1e25-4147-a982-ae28a9f20cb4" providerId="ADAL" clId="{BB50ED49-746F-4263-B3AD-28D88359A0E6}" dt="2023-12-06T16:29:31.498" v="2876" actId="26606"/>
          <ac:spMkLst>
            <pc:docMk/>
            <pc:sldMk cId="3864025459" sldId="286"/>
            <ac:spMk id="3" creationId="{A921C191-A0D3-96CF-2048-9EF3BD36379D}"/>
          </ac:spMkLst>
        </pc:spChg>
        <pc:spChg chg="add del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9" creationId="{AE5A632B-B15A-489E-8337-BC0F40DBC21F}"/>
          </ac:spMkLst>
        </pc:spChg>
        <pc:spChg chg="add del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11" creationId="{6E895C8D-1379-40B8-8B1B-B6F5AEAF0A6C}"/>
          </ac:spMkLst>
        </pc:spChg>
        <pc:spChg chg="add del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13" creationId="{651547D7-AD18-407B-A5F4-F8225B5DCFCC}"/>
          </ac:spMkLst>
        </pc:spChg>
        <pc:spChg chg="add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18" creationId="{545D489D-16E1-484D-867B-144368D74B83}"/>
          </ac:spMkLst>
        </pc:spChg>
        <pc:spChg chg="add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20" creationId="{49A496F5-B01E-4BF8-9D1E-C4E53B6F9652}"/>
          </ac:spMkLst>
        </pc:spChg>
        <pc:spChg chg="add">
          <ac:chgData name="Contreras.Madeline@Viera High" userId="e9d84b21-1e25-4147-a982-ae28a9f20cb4" providerId="ADAL" clId="{BB50ED49-746F-4263-B3AD-28D88359A0E6}" dt="2023-12-06T17:00:49.317" v="4628" actId="26606"/>
          <ac:spMkLst>
            <pc:docMk/>
            <pc:sldMk cId="3864025459" sldId="286"/>
            <ac:spMk id="22" creationId="{6E895C8D-1379-40B8-8B1B-B6F5AEAF0A6C}"/>
          </ac:spMkLst>
        </pc:spChg>
        <pc:graphicFrameChg chg="add mod modGraphic">
          <ac:chgData name="Contreras.Madeline@Viera High" userId="e9d84b21-1e25-4147-a982-ae28a9f20cb4" providerId="ADAL" clId="{BB50ED49-746F-4263-B3AD-28D88359A0E6}" dt="2023-12-12T15:54:32.237" v="8635" actId="20577"/>
          <ac:graphicFrameMkLst>
            <pc:docMk/>
            <pc:sldMk cId="3864025459" sldId="286"/>
            <ac:graphicFrameMk id="5" creationId="{BA75CBA0-54B5-89E1-76B7-37B5BDBC2CFF}"/>
          </ac:graphicFrameMkLst>
        </pc:graphicFrameChg>
      </pc:sldChg>
      <pc:sldChg chg="modSp new mod">
        <pc:chgData name="Contreras.Madeline@Viera High" userId="e9d84b21-1e25-4147-a982-ae28a9f20cb4" providerId="ADAL" clId="{BB50ED49-746F-4263-B3AD-28D88359A0E6}" dt="2023-12-12T15:55:33.904" v="8672" actId="5793"/>
        <pc:sldMkLst>
          <pc:docMk/>
          <pc:sldMk cId="1327284889" sldId="287"/>
        </pc:sldMkLst>
        <pc:spChg chg="mod">
          <ac:chgData name="Contreras.Madeline@Viera High" userId="e9d84b21-1e25-4147-a982-ae28a9f20cb4" providerId="ADAL" clId="{BB50ED49-746F-4263-B3AD-28D88359A0E6}" dt="2023-12-06T16:50:48.107" v="3908" actId="403"/>
          <ac:spMkLst>
            <pc:docMk/>
            <pc:sldMk cId="1327284889" sldId="287"/>
            <ac:spMk id="2" creationId="{F3845539-50BC-9198-59B0-68C5BB5FD61F}"/>
          </ac:spMkLst>
        </pc:spChg>
        <pc:spChg chg="mod">
          <ac:chgData name="Contreras.Madeline@Viera High" userId="e9d84b21-1e25-4147-a982-ae28a9f20cb4" providerId="ADAL" clId="{BB50ED49-746F-4263-B3AD-28D88359A0E6}" dt="2023-12-12T15:55:33.904" v="8672" actId="5793"/>
          <ac:spMkLst>
            <pc:docMk/>
            <pc:sldMk cId="1327284889" sldId="287"/>
            <ac:spMk id="3" creationId="{25337658-8BC9-E894-BC21-A2D7E3093DD8}"/>
          </ac:spMkLst>
        </pc:spChg>
      </pc:sldChg>
      <pc:sldChg chg="addSp modSp new mod ord setBg">
        <pc:chgData name="Contreras.Madeline@Viera High" userId="e9d84b21-1e25-4147-a982-ae28a9f20cb4" providerId="ADAL" clId="{BB50ED49-746F-4263-B3AD-28D88359A0E6}" dt="2023-12-12T15:56:07.553" v="8680" actId="20577"/>
        <pc:sldMkLst>
          <pc:docMk/>
          <pc:sldMk cId="1464117053" sldId="288"/>
        </pc:sldMkLst>
        <pc:spChg chg="mod">
          <ac:chgData name="Contreras.Madeline@Viera High" userId="e9d84b21-1e25-4147-a982-ae28a9f20cb4" providerId="ADAL" clId="{BB50ED49-746F-4263-B3AD-28D88359A0E6}" dt="2023-12-06T16:51:00.956" v="3911" actId="403"/>
          <ac:spMkLst>
            <pc:docMk/>
            <pc:sldMk cId="1464117053" sldId="288"/>
            <ac:spMk id="2" creationId="{806826F0-D535-3734-DD6E-93F566528053}"/>
          </ac:spMkLst>
        </pc:spChg>
        <pc:spChg chg="mod">
          <ac:chgData name="Contreras.Madeline@Viera High" userId="e9d84b21-1e25-4147-a982-ae28a9f20cb4" providerId="ADAL" clId="{BB50ED49-746F-4263-B3AD-28D88359A0E6}" dt="2023-12-12T15:56:07.553" v="8680" actId="20577"/>
          <ac:spMkLst>
            <pc:docMk/>
            <pc:sldMk cId="1464117053" sldId="288"/>
            <ac:spMk id="3" creationId="{6C0ACD89-ADE5-9625-CAA5-0E8B1BD1693D}"/>
          </ac:spMkLst>
        </pc:spChg>
        <pc:spChg chg="add">
          <ac:chgData name="Contreras.Madeline@Viera High" userId="e9d84b21-1e25-4147-a982-ae28a9f20cb4" providerId="ADAL" clId="{BB50ED49-746F-4263-B3AD-28D88359A0E6}" dt="2023-12-06T16:33:20.588" v="3376" actId="26606"/>
          <ac:spMkLst>
            <pc:docMk/>
            <pc:sldMk cId="1464117053" sldId="288"/>
            <ac:spMk id="8" creationId="{389575E1-3389-451A-A5F7-27854C25C599}"/>
          </ac:spMkLst>
        </pc:spChg>
        <pc:spChg chg="add">
          <ac:chgData name="Contreras.Madeline@Viera High" userId="e9d84b21-1e25-4147-a982-ae28a9f20cb4" providerId="ADAL" clId="{BB50ED49-746F-4263-B3AD-28D88359A0E6}" dt="2023-12-06T16:33:20.588" v="3376" actId="26606"/>
          <ac:spMkLst>
            <pc:docMk/>
            <pc:sldMk cId="1464117053" sldId="288"/>
            <ac:spMk id="10" creationId="{A53CCC5C-D88E-40FB-B30B-23DCDBD01D37}"/>
          </ac:spMkLst>
        </pc:spChg>
        <pc:spChg chg="add">
          <ac:chgData name="Contreras.Madeline@Viera High" userId="e9d84b21-1e25-4147-a982-ae28a9f20cb4" providerId="ADAL" clId="{BB50ED49-746F-4263-B3AD-28D88359A0E6}" dt="2023-12-06T16:33:20.588" v="3376" actId="26606"/>
          <ac:spMkLst>
            <pc:docMk/>
            <pc:sldMk cId="1464117053" sldId="288"/>
            <ac:spMk id="12" creationId="{081E4A58-353D-44AE-B2FC-2A74E2E400F7}"/>
          </ac:spMkLst>
        </pc:spChg>
      </pc:sldChg>
      <pc:sldChg chg="addSp modSp new mod setBg">
        <pc:chgData name="Contreras.Madeline@Viera High" userId="e9d84b21-1e25-4147-a982-ae28a9f20cb4" providerId="ADAL" clId="{BB50ED49-746F-4263-B3AD-28D88359A0E6}" dt="2023-12-12T15:57:01.429" v="8760" actId="20577"/>
        <pc:sldMkLst>
          <pc:docMk/>
          <pc:sldMk cId="2192183539" sldId="289"/>
        </pc:sldMkLst>
        <pc:spChg chg="mod">
          <ac:chgData name="Contreras.Madeline@Viera High" userId="e9d84b21-1e25-4147-a982-ae28a9f20cb4" providerId="ADAL" clId="{BB50ED49-746F-4263-B3AD-28D88359A0E6}" dt="2023-12-06T16:29:46.709" v="2879" actId="403"/>
          <ac:spMkLst>
            <pc:docMk/>
            <pc:sldMk cId="2192183539" sldId="289"/>
            <ac:spMk id="2" creationId="{ABEC1E10-20B9-BFFD-4F01-2252416C6A9E}"/>
          </ac:spMkLst>
        </pc:spChg>
        <pc:spChg chg="mod">
          <ac:chgData name="Contreras.Madeline@Viera High" userId="e9d84b21-1e25-4147-a982-ae28a9f20cb4" providerId="ADAL" clId="{BB50ED49-746F-4263-B3AD-28D88359A0E6}" dt="2023-12-12T15:57:01.429" v="8760" actId="20577"/>
          <ac:spMkLst>
            <pc:docMk/>
            <pc:sldMk cId="2192183539" sldId="289"/>
            <ac:spMk id="3" creationId="{F78D1D17-9F1D-B4AC-E404-98D3AFC6B477}"/>
          </ac:spMkLst>
        </pc:spChg>
        <pc:spChg chg="add">
          <ac:chgData name="Contreras.Madeline@Viera High" userId="e9d84b21-1e25-4147-a982-ae28a9f20cb4" providerId="ADAL" clId="{BB50ED49-746F-4263-B3AD-28D88359A0E6}" dt="2023-12-06T16:29:42.163" v="2877" actId="26606"/>
          <ac:spMkLst>
            <pc:docMk/>
            <pc:sldMk cId="2192183539" sldId="289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BB50ED49-746F-4263-B3AD-28D88359A0E6}" dt="2023-12-06T16:29:42.163" v="2877" actId="26606"/>
          <ac:spMkLst>
            <pc:docMk/>
            <pc:sldMk cId="2192183539" sldId="289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BB50ED49-746F-4263-B3AD-28D88359A0E6}" dt="2023-12-06T16:29:42.163" v="2877" actId="26606"/>
          <ac:spMkLst>
            <pc:docMk/>
            <pc:sldMk cId="2192183539" sldId="289"/>
            <ac:spMk id="12" creationId="{081E4A58-353D-44AE-B2FC-2A74E2E400F7}"/>
          </ac:spMkLst>
        </pc:spChg>
      </pc:sldChg>
      <pc:sldChg chg="modSp new mod">
        <pc:chgData name="Contreras.Madeline@Viera High" userId="e9d84b21-1e25-4147-a982-ae28a9f20cb4" providerId="ADAL" clId="{BB50ED49-746F-4263-B3AD-28D88359A0E6}" dt="2023-12-12T15:55:56.174" v="8673" actId="20577"/>
        <pc:sldMkLst>
          <pc:docMk/>
          <pc:sldMk cId="1550509896" sldId="290"/>
        </pc:sldMkLst>
        <pc:spChg chg="mod">
          <ac:chgData name="Contreras.Madeline@Viera High" userId="e9d84b21-1e25-4147-a982-ae28a9f20cb4" providerId="ADAL" clId="{BB50ED49-746F-4263-B3AD-28D88359A0E6}" dt="2023-12-06T16:50:42.930" v="3907" actId="403"/>
          <ac:spMkLst>
            <pc:docMk/>
            <pc:sldMk cId="1550509896" sldId="290"/>
            <ac:spMk id="2" creationId="{FD4295F9-EF74-1AE6-906E-99CF58CA0413}"/>
          </ac:spMkLst>
        </pc:spChg>
        <pc:spChg chg="mod">
          <ac:chgData name="Contreras.Madeline@Viera High" userId="e9d84b21-1e25-4147-a982-ae28a9f20cb4" providerId="ADAL" clId="{BB50ED49-746F-4263-B3AD-28D88359A0E6}" dt="2023-12-12T15:55:56.174" v="8673" actId="20577"/>
          <ac:spMkLst>
            <pc:docMk/>
            <pc:sldMk cId="1550509896" sldId="290"/>
            <ac:spMk id="3" creationId="{EACC9A55-714A-D735-704A-D95EA4562D39}"/>
          </ac:spMkLst>
        </pc:spChg>
      </pc:sldChg>
      <pc:sldChg chg="addSp delSp modSp add mod ord setBg delDesignElem">
        <pc:chgData name="Contreras.Madeline@Viera High" userId="e9d84b21-1e25-4147-a982-ae28a9f20cb4" providerId="ADAL" clId="{BB50ED49-746F-4263-B3AD-28D88359A0E6}" dt="2023-12-06T17:10:32.768" v="5787"/>
        <pc:sldMkLst>
          <pc:docMk/>
          <pc:sldMk cId="798413096" sldId="291"/>
        </pc:sldMkLst>
        <pc:spChg chg="mod">
          <ac:chgData name="Contreras.Madeline@Viera High" userId="e9d84b21-1e25-4147-a982-ae28a9f20cb4" providerId="ADAL" clId="{BB50ED49-746F-4263-B3AD-28D88359A0E6}" dt="2023-12-06T16:42:55.367" v="3639" actId="14100"/>
          <ac:spMkLst>
            <pc:docMk/>
            <pc:sldMk cId="798413096" sldId="291"/>
            <ac:spMk id="2" creationId="{D5984F69-5181-44B1-0372-329E3AC6D7BA}"/>
          </ac:spMkLst>
        </pc:spChg>
        <pc:spChg chg="add">
          <ac:chgData name="Contreras.Madeline@Viera High" userId="e9d84b21-1e25-4147-a982-ae28a9f20cb4" providerId="ADAL" clId="{BB50ED49-746F-4263-B3AD-28D88359A0E6}" dt="2023-12-06T16:39:26.911" v="3540" actId="26606"/>
          <ac:spMkLst>
            <pc:docMk/>
            <pc:sldMk cId="798413096" sldId="291"/>
            <ac:spMk id="8" creationId="{AE5A632B-B15A-489E-8337-BC0F40DBC21F}"/>
          </ac:spMkLst>
        </pc:spChg>
        <pc:spChg chg="add">
          <ac:chgData name="Contreras.Madeline@Viera High" userId="e9d84b21-1e25-4147-a982-ae28a9f20cb4" providerId="ADAL" clId="{BB50ED49-746F-4263-B3AD-28D88359A0E6}" dt="2023-12-06T16:39:26.911" v="3540" actId="26606"/>
          <ac:spMkLst>
            <pc:docMk/>
            <pc:sldMk cId="798413096" sldId="291"/>
            <ac:spMk id="9" creationId="{6E895C8D-1379-40B8-8B1B-B6F5AEAF0A6C}"/>
          </ac:spMkLst>
        </pc:spChg>
        <pc:spChg chg="add">
          <ac:chgData name="Contreras.Madeline@Viera High" userId="e9d84b21-1e25-4147-a982-ae28a9f20cb4" providerId="ADAL" clId="{BB50ED49-746F-4263-B3AD-28D88359A0E6}" dt="2023-12-06T16:39:26.911" v="3540" actId="26606"/>
          <ac:spMkLst>
            <pc:docMk/>
            <pc:sldMk cId="798413096" sldId="291"/>
            <ac:spMk id="10" creationId="{651547D7-AD18-407B-A5F4-F8225B5DCFCC}"/>
          </ac:spMkLst>
        </pc:spChg>
        <pc:spChg chg="del">
          <ac:chgData name="Contreras.Madeline@Viera High" userId="e9d84b21-1e25-4147-a982-ae28a9f20cb4" providerId="ADAL" clId="{BB50ED49-746F-4263-B3AD-28D88359A0E6}" dt="2023-12-06T16:38:40.445" v="3538"/>
          <ac:spMkLst>
            <pc:docMk/>
            <pc:sldMk cId="798413096" sldId="291"/>
            <ac:spMk id="11" creationId="{AE5A632B-B15A-489E-8337-BC0F40DBC21F}"/>
          </ac:spMkLst>
        </pc:spChg>
        <pc:spChg chg="del">
          <ac:chgData name="Contreras.Madeline@Viera High" userId="e9d84b21-1e25-4147-a982-ae28a9f20cb4" providerId="ADAL" clId="{BB50ED49-746F-4263-B3AD-28D88359A0E6}" dt="2023-12-06T16:38:40.445" v="3538"/>
          <ac:spMkLst>
            <pc:docMk/>
            <pc:sldMk cId="798413096" sldId="291"/>
            <ac:spMk id="13" creationId="{6E895C8D-1379-40B8-8B1B-B6F5AEAF0A6C}"/>
          </ac:spMkLst>
        </pc:spChg>
        <pc:spChg chg="del">
          <ac:chgData name="Contreras.Madeline@Viera High" userId="e9d84b21-1e25-4147-a982-ae28a9f20cb4" providerId="ADAL" clId="{BB50ED49-746F-4263-B3AD-28D88359A0E6}" dt="2023-12-06T16:38:40.445" v="3538"/>
          <ac:spMkLst>
            <pc:docMk/>
            <pc:sldMk cId="798413096" sldId="291"/>
            <ac:spMk id="15" creationId="{651547D7-AD18-407B-A5F4-F8225B5DCFCC}"/>
          </ac:spMkLst>
        </pc:spChg>
        <pc:graphicFrameChg chg="mod modGraphic">
          <ac:chgData name="Contreras.Madeline@Viera High" userId="e9d84b21-1e25-4147-a982-ae28a9f20cb4" providerId="ADAL" clId="{BB50ED49-746F-4263-B3AD-28D88359A0E6}" dt="2023-12-06T16:40:17.688" v="3578" actId="20577"/>
          <ac:graphicFrameMkLst>
            <pc:docMk/>
            <pc:sldMk cId="798413096" sldId="291"/>
            <ac:graphicFrameMk id="6" creationId="{6589A448-A898-C405-5E6A-BEE928B004A3}"/>
          </ac:graphicFrameMkLst>
        </pc:graphicFrameChg>
      </pc:sldChg>
      <pc:sldChg chg="addSp delSp modSp new mod ord">
        <pc:chgData name="Contreras.Madeline@Viera High" userId="e9d84b21-1e25-4147-a982-ae28a9f20cb4" providerId="ADAL" clId="{BB50ED49-746F-4263-B3AD-28D88359A0E6}" dt="2023-12-11T16:30:18.135" v="8611"/>
        <pc:sldMkLst>
          <pc:docMk/>
          <pc:sldMk cId="1986312377" sldId="292"/>
        </pc:sldMkLst>
        <pc:spChg chg="mod">
          <ac:chgData name="Contreras.Madeline@Viera High" userId="e9d84b21-1e25-4147-a982-ae28a9f20cb4" providerId="ADAL" clId="{BB50ED49-746F-4263-B3AD-28D88359A0E6}" dt="2023-12-06T16:53:07.562" v="4037" actId="1076"/>
          <ac:spMkLst>
            <pc:docMk/>
            <pc:sldMk cId="1986312377" sldId="292"/>
            <ac:spMk id="2" creationId="{2DAF015F-7F7A-3DE8-9083-43F93EA86CD8}"/>
          </ac:spMkLst>
        </pc:spChg>
        <pc:spChg chg="del">
          <ac:chgData name="Contreras.Madeline@Viera High" userId="e9d84b21-1e25-4147-a982-ae28a9f20cb4" providerId="ADAL" clId="{BB50ED49-746F-4263-B3AD-28D88359A0E6}" dt="2023-12-06T16:52:04.890" v="3968" actId="478"/>
          <ac:spMkLst>
            <pc:docMk/>
            <pc:sldMk cId="1986312377" sldId="292"/>
            <ac:spMk id="3" creationId="{B5EA0813-EA91-D43C-4DE3-8D81317C7B15}"/>
          </ac:spMkLst>
        </pc:spChg>
        <pc:graphicFrameChg chg="add mod">
          <ac:chgData name="Contreras.Madeline@Viera High" userId="e9d84b21-1e25-4147-a982-ae28a9f20cb4" providerId="ADAL" clId="{BB50ED49-746F-4263-B3AD-28D88359A0E6}" dt="2023-12-06T16:58:11.180" v="4627" actId="20577"/>
          <ac:graphicFrameMkLst>
            <pc:docMk/>
            <pc:sldMk cId="1986312377" sldId="292"/>
            <ac:graphicFrameMk id="4" creationId="{8C1A71BB-696B-8818-3488-0A047AE7ACC5}"/>
          </ac:graphicFrameMkLst>
        </pc:graphicFrameChg>
      </pc:sldChg>
      <pc:sldChg chg="modSp new mod ord">
        <pc:chgData name="Contreras.Madeline@Viera High" userId="e9d84b21-1e25-4147-a982-ae28a9f20cb4" providerId="ADAL" clId="{BB50ED49-746F-4263-B3AD-28D88359A0E6}" dt="2023-12-12T15:59:04.735" v="8803" actId="1076"/>
        <pc:sldMkLst>
          <pc:docMk/>
          <pc:sldMk cId="3090911725" sldId="293"/>
        </pc:sldMkLst>
        <pc:spChg chg="mod">
          <ac:chgData name="Contreras.Madeline@Viera High" userId="e9d84b21-1e25-4147-a982-ae28a9f20cb4" providerId="ADAL" clId="{BB50ED49-746F-4263-B3AD-28D88359A0E6}" dt="2023-12-12T15:59:04.735" v="8803" actId="1076"/>
          <ac:spMkLst>
            <pc:docMk/>
            <pc:sldMk cId="3090911725" sldId="293"/>
            <ac:spMk id="2" creationId="{81858D6F-BB53-5E44-36A8-1DD622856D0F}"/>
          </ac:spMkLst>
        </pc:spChg>
        <pc:spChg chg="mod">
          <ac:chgData name="Contreras.Madeline@Viera High" userId="e9d84b21-1e25-4147-a982-ae28a9f20cb4" providerId="ADAL" clId="{BB50ED49-746F-4263-B3AD-28D88359A0E6}" dt="2023-12-12T15:58:59.201" v="8802" actId="27636"/>
          <ac:spMkLst>
            <pc:docMk/>
            <pc:sldMk cId="3090911725" sldId="293"/>
            <ac:spMk id="3" creationId="{EAF3E23F-1A93-DA11-5F02-BA37227C520B}"/>
          </ac:spMkLst>
        </pc:spChg>
      </pc:sldChg>
      <pc:sldChg chg="addSp delSp modSp new mod ord setBg">
        <pc:chgData name="Contreras.Madeline@Viera High" userId="e9d84b21-1e25-4147-a982-ae28a9f20cb4" providerId="ADAL" clId="{BB50ED49-746F-4263-B3AD-28D88359A0E6}" dt="2023-12-06T17:06:22.380" v="5462"/>
        <pc:sldMkLst>
          <pc:docMk/>
          <pc:sldMk cId="1738418760" sldId="294"/>
        </pc:sldMkLst>
        <pc:spChg chg="mo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2" creationId="{4C9AED03-057A-3073-D96B-39F710F10140}"/>
          </ac:spMkLst>
        </pc:spChg>
        <pc:spChg chg="del">
          <ac:chgData name="Contreras.Madeline@Viera High" userId="e9d84b21-1e25-4147-a982-ae28a9f20cb4" providerId="ADAL" clId="{BB50ED49-746F-4263-B3AD-28D88359A0E6}" dt="2023-12-06T17:06:00.524" v="5459" actId="478"/>
          <ac:spMkLst>
            <pc:docMk/>
            <pc:sldMk cId="1738418760" sldId="294"/>
            <ac:spMk id="3" creationId="{4DBB411F-A533-4887-5B3A-EB0CF2D321E9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5" creationId="{9C682A1A-5B2D-4111-BBD6-620165633E5B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23" creationId="{C36A08F5-3B56-47C5-A371-9187BE56E1E5}"/>
          </ac:spMkLst>
        </pc:spChg>
        <pc:spChg chg="add">
          <ac:chgData name="Contreras.Madeline@Viera High" userId="e9d84b21-1e25-4147-a982-ae28a9f20cb4" providerId="ADAL" clId="{BB50ED49-746F-4263-B3AD-28D88359A0E6}" dt="2023-12-06T17:06:05.716" v="5460" actId="26606"/>
          <ac:spMkLst>
            <pc:docMk/>
            <pc:sldMk cId="1738418760" sldId="294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6T17:06:05.716" v="5460" actId="26606"/>
          <ac:cxnSpMkLst>
            <pc:docMk/>
            <pc:sldMk cId="1738418760" sldId="294"/>
            <ac:cxnSpMk id="21" creationId="{266A0658-1CC4-4B0D-AAB7-A702286AFB03}"/>
          </ac:cxnSpMkLst>
        </pc:cxnChg>
      </pc:sldChg>
      <pc:sldChg chg="addSp delSp modSp new mod setBg addAnim modAnim">
        <pc:chgData name="Contreras.Madeline@Viera High" userId="e9d84b21-1e25-4147-a982-ae28a9f20cb4" providerId="ADAL" clId="{BB50ED49-746F-4263-B3AD-28D88359A0E6}" dt="2023-12-06T17:07:14.567" v="5506"/>
        <pc:sldMkLst>
          <pc:docMk/>
          <pc:sldMk cId="1172150602" sldId="295"/>
        </pc:sldMkLst>
        <pc:spChg chg="mo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2" creationId="{2152C2A1-D62D-62CC-AD55-A90B12E85FA4}"/>
          </ac:spMkLst>
        </pc:spChg>
        <pc:spChg chg="del">
          <ac:chgData name="Contreras.Madeline@Viera High" userId="e9d84b21-1e25-4147-a982-ae28a9f20cb4" providerId="ADAL" clId="{BB50ED49-746F-4263-B3AD-28D88359A0E6}" dt="2023-12-06T17:06:58.652" v="5503" actId="478"/>
          <ac:spMkLst>
            <pc:docMk/>
            <pc:sldMk cId="1172150602" sldId="295"/>
            <ac:spMk id="3" creationId="{FB0271C7-0721-60CE-1521-1E960317420B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5" creationId="{9C682A1A-5B2D-4111-BBD6-620165633E5B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23" creationId="{C36A08F5-3B56-47C5-A371-9187BE56E1E5}"/>
          </ac:spMkLst>
        </pc:spChg>
        <pc:spChg chg="add">
          <ac:chgData name="Contreras.Madeline@Viera High" userId="e9d84b21-1e25-4147-a982-ae28a9f20cb4" providerId="ADAL" clId="{BB50ED49-746F-4263-B3AD-28D88359A0E6}" dt="2023-12-06T17:07:01.962" v="5504" actId="26606"/>
          <ac:spMkLst>
            <pc:docMk/>
            <pc:sldMk cId="1172150602" sldId="295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6T17:07:01.962" v="5504" actId="26606"/>
          <ac:cxnSpMkLst>
            <pc:docMk/>
            <pc:sldMk cId="1172150602" sldId="295"/>
            <ac:cxnSpMk id="21" creationId="{266A0658-1CC4-4B0D-AAB7-A702286AFB03}"/>
          </ac:cxnSpMkLst>
        </pc:cxnChg>
      </pc:sldChg>
      <pc:sldChg chg="addSp delSp modSp add mod setBg delDesignElem">
        <pc:chgData name="Contreras.Madeline@Viera High" userId="e9d84b21-1e25-4147-a982-ae28a9f20cb4" providerId="ADAL" clId="{BB50ED49-746F-4263-B3AD-28D88359A0E6}" dt="2023-12-11T16:25:22.426" v="8347" actId="20577"/>
        <pc:sldMkLst>
          <pc:docMk/>
          <pc:sldMk cId="303942049" sldId="296"/>
        </pc:sldMkLst>
        <pc:spChg chg="mod">
          <ac:chgData name="Contreras.Madeline@Viera High" userId="e9d84b21-1e25-4147-a982-ae28a9f20cb4" providerId="ADAL" clId="{BB50ED49-746F-4263-B3AD-28D88359A0E6}" dt="2023-12-11T16:25:22.426" v="8347" actId="20577"/>
          <ac:spMkLst>
            <pc:docMk/>
            <pc:sldMk cId="303942049" sldId="296"/>
            <ac:spMk id="2" creationId="{4C9AED03-057A-3073-D96B-39F710F10140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4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5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6" creationId="{59EF30C2-29AC-4A0D-BC0A-A679CF113EDD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8" creationId="{EA804283-B929-4503-802F-4585376E2B42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10" creationId="{9C682A1A-5B2D-4111-BBD6-620165633E5B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12" creationId="{A04F1504-431A-4D86-9091-AE7E4B33376B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14" creationId="{AD3811F5-514E-49A4-B382-673ED228A4CC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5" creationId="{9C682A1A-5B2D-4111-BBD6-620165633E5B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18" creationId="{C36A08F5-3B56-47C5-A371-9187BE56E1E5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6T17:09:45.286" v="5747" actId="26606"/>
          <ac:spMkLst>
            <pc:docMk/>
            <pc:sldMk cId="303942049" sldId="296"/>
            <ac:spMk id="20" creationId="{067AD921-1CEE-4C1B-9AA3-C66D908DDD14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23" creationId="{C36A08F5-3B56-47C5-A371-9187BE56E1E5}"/>
          </ac:spMkLst>
        </pc:spChg>
        <pc:spChg chg="del">
          <ac:chgData name="Contreras.Madeline@Viera High" userId="e9d84b21-1e25-4147-a982-ae28a9f20cb4" providerId="ADAL" clId="{BB50ED49-746F-4263-B3AD-28D88359A0E6}" dt="2023-12-06T17:09:37.957" v="5746"/>
          <ac:spMkLst>
            <pc:docMk/>
            <pc:sldMk cId="303942049" sldId="296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6T17:09:45.286" v="5747" actId="26606"/>
          <ac:cxnSpMkLst>
            <pc:docMk/>
            <pc:sldMk cId="303942049" sldId="296"/>
            <ac:cxnSpMk id="16" creationId="{266A0658-1CC4-4B0D-AAB7-A702286AFB03}"/>
          </ac:cxnSpMkLst>
        </pc:cxnChg>
        <pc:cxnChg chg="del">
          <ac:chgData name="Contreras.Madeline@Viera High" userId="e9d84b21-1e25-4147-a982-ae28a9f20cb4" providerId="ADAL" clId="{BB50ED49-746F-4263-B3AD-28D88359A0E6}" dt="2023-12-06T17:09:37.957" v="5746"/>
          <ac:cxnSpMkLst>
            <pc:docMk/>
            <pc:sldMk cId="303942049" sldId="296"/>
            <ac:cxnSpMk id="21" creationId="{266A0658-1CC4-4B0D-AAB7-A702286AFB03}"/>
          </ac:cxnSpMkLst>
        </pc:cxnChg>
      </pc:sldChg>
      <pc:sldChg chg="addSp delSp modSp add mod setBg addAnim modAnim delDesignElem">
        <pc:chgData name="Contreras.Madeline@Viera High" userId="e9d84b21-1e25-4147-a982-ae28a9f20cb4" providerId="ADAL" clId="{BB50ED49-746F-4263-B3AD-28D88359A0E6}" dt="2023-12-12T16:01:06.259" v="8812" actId="403"/>
        <pc:sldMkLst>
          <pc:docMk/>
          <pc:sldMk cId="3784333890" sldId="297"/>
        </pc:sldMkLst>
        <pc:spChg chg="mod">
          <ac:chgData name="Contreras.Madeline@Viera High" userId="e9d84b21-1e25-4147-a982-ae28a9f20cb4" providerId="ADAL" clId="{BB50ED49-746F-4263-B3AD-28D88359A0E6}" dt="2023-12-12T16:01:06.259" v="8812" actId="403"/>
          <ac:spMkLst>
            <pc:docMk/>
            <pc:sldMk cId="3784333890" sldId="297"/>
            <ac:spMk id="2" creationId="{4C9AED03-057A-3073-D96B-39F710F10140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4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5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6" creationId="{59EF30C2-29AC-4A0D-BC0A-A679CF113EDD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8" creationId="{EA804283-B929-4503-802F-4585376E2B42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10" creationId="{9C682A1A-5B2D-4111-BBD6-620165633E5B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12" creationId="{A04F1504-431A-4D86-9091-AE7E4B33376B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14" creationId="{AD3811F5-514E-49A4-B382-673ED228A4CC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5" creationId="{9C682A1A-5B2D-4111-BBD6-620165633E5B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18" creationId="{C36A08F5-3B56-47C5-A371-9187BE56E1E5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6T17:10:45.416" v="5790" actId="26606"/>
          <ac:spMkLst>
            <pc:docMk/>
            <pc:sldMk cId="3784333890" sldId="297"/>
            <ac:spMk id="20" creationId="{067AD921-1CEE-4C1B-9AA3-C66D908DDD14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23" creationId="{C36A08F5-3B56-47C5-A371-9187BE56E1E5}"/>
          </ac:spMkLst>
        </pc:spChg>
        <pc:spChg chg="del">
          <ac:chgData name="Contreras.Madeline@Viera High" userId="e9d84b21-1e25-4147-a982-ae28a9f20cb4" providerId="ADAL" clId="{BB50ED49-746F-4263-B3AD-28D88359A0E6}" dt="2023-12-06T17:10:41.619" v="5789"/>
          <ac:spMkLst>
            <pc:docMk/>
            <pc:sldMk cId="3784333890" sldId="297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6T17:10:45.416" v="5790" actId="26606"/>
          <ac:cxnSpMkLst>
            <pc:docMk/>
            <pc:sldMk cId="3784333890" sldId="297"/>
            <ac:cxnSpMk id="16" creationId="{266A0658-1CC4-4B0D-AAB7-A702286AFB03}"/>
          </ac:cxnSpMkLst>
        </pc:cxnChg>
        <pc:cxnChg chg="del">
          <ac:chgData name="Contreras.Madeline@Viera High" userId="e9d84b21-1e25-4147-a982-ae28a9f20cb4" providerId="ADAL" clId="{BB50ED49-746F-4263-B3AD-28D88359A0E6}" dt="2023-12-06T17:10:41.619" v="5789"/>
          <ac:cxnSpMkLst>
            <pc:docMk/>
            <pc:sldMk cId="3784333890" sldId="297"/>
            <ac:cxnSpMk id="21" creationId="{266A0658-1CC4-4B0D-AAB7-A702286AFB03}"/>
          </ac:cxnSpMkLst>
        </pc:cxnChg>
      </pc:sldChg>
      <pc:sldChg chg="addSp delSp modSp add mod setBg delDesignElem">
        <pc:chgData name="Contreras.Madeline@Viera High" userId="e9d84b21-1e25-4147-a982-ae28a9f20cb4" providerId="ADAL" clId="{BB50ED49-746F-4263-B3AD-28D88359A0E6}" dt="2023-12-06T19:07:16.937" v="5836" actId="26606"/>
        <pc:sldMkLst>
          <pc:docMk/>
          <pc:sldMk cId="2945673650" sldId="338"/>
        </pc:sldMkLst>
        <pc:spChg chg="mo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2" creationId="{D9897D1C-79FA-227F-B28A-9E193BC99F01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6" creationId="{02AD46D6-02D6-45B3-921C-F4033826EFA7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9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11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13" creationId="{3F138222-D274-4866-96E7-C3B1D6DA8CEE}"/>
          </ac:spMkLst>
        </pc:spChg>
        <pc:spChg chg="add">
          <ac:chgData name="Contreras.Madeline@Viera High" userId="e9d84b21-1e25-4147-a982-ae28a9f20cb4" providerId="ADAL" clId="{BB50ED49-746F-4263-B3AD-28D88359A0E6}" dt="2023-12-06T19:07:16.937" v="5836" actId="26606"/>
          <ac:spMkLst>
            <pc:docMk/>
            <pc:sldMk cId="2945673650" sldId="338"/>
            <ac:spMk id="15" creationId="{5888E255-D20B-4F26-B9DA-3DF036797008}"/>
          </ac:spMkLst>
        </pc:spChg>
        <pc:spChg chg="del">
          <ac:chgData name="Contreras.Madeline@Viera High" userId="e9d84b21-1e25-4147-a982-ae28a9f20cb4" providerId="ADAL" clId="{BB50ED49-746F-4263-B3AD-28D88359A0E6}" dt="2023-12-06T19:07:09.460" v="5835"/>
          <ac:spMkLst>
            <pc:docMk/>
            <pc:sldMk cId="2945673650" sldId="338"/>
            <ac:spMk id="17" creationId="{D4771268-CB57-404A-9271-370EB28F6090}"/>
          </ac:spMkLst>
        </pc:spChg>
        <pc:picChg chg="mod">
          <ac:chgData name="Contreras.Madeline@Viera High" userId="e9d84b21-1e25-4147-a982-ae28a9f20cb4" providerId="ADAL" clId="{BB50ED49-746F-4263-B3AD-28D88359A0E6}" dt="2023-12-06T19:07:16.937" v="5836" actId="26606"/>
          <ac:picMkLst>
            <pc:docMk/>
            <pc:sldMk cId="2945673650" sldId="338"/>
            <ac:picMk id="4" creationId="{6D2E9316-AFFF-8DCE-3DC7-4C80CD4E0E0C}"/>
          </ac:picMkLst>
        </pc:picChg>
      </pc:sldChg>
      <pc:sldChg chg="new del">
        <pc:chgData name="Contreras.Madeline@Viera High" userId="e9d84b21-1e25-4147-a982-ae28a9f20cb4" providerId="ADAL" clId="{BB50ED49-746F-4263-B3AD-28D88359A0E6}" dt="2023-12-07T16:28:03.336" v="5874" actId="47"/>
        <pc:sldMkLst>
          <pc:docMk/>
          <pc:sldMk cId="2291439292" sldId="339"/>
        </pc:sldMkLst>
      </pc:sldChg>
      <pc:sldChg chg="modSp add mod">
        <pc:chgData name="Contreras.Madeline@Viera High" userId="e9d84b21-1e25-4147-a982-ae28a9f20cb4" providerId="ADAL" clId="{BB50ED49-746F-4263-B3AD-28D88359A0E6}" dt="2023-12-12T15:59:40.141" v="8804" actId="20577"/>
        <pc:sldMkLst>
          <pc:docMk/>
          <pc:sldMk cId="1660915594" sldId="340"/>
        </pc:sldMkLst>
        <pc:spChg chg="mod">
          <ac:chgData name="Contreras.Madeline@Viera High" userId="e9d84b21-1e25-4147-a982-ae28a9f20cb4" providerId="ADAL" clId="{BB50ED49-746F-4263-B3AD-28D88359A0E6}" dt="2023-12-07T16:28:12.797" v="5899" actId="20577"/>
          <ac:spMkLst>
            <pc:docMk/>
            <pc:sldMk cId="1660915594" sldId="340"/>
            <ac:spMk id="2" creationId="{81858D6F-BB53-5E44-36A8-1DD622856D0F}"/>
          </ac:spMkLst>
        </pc:spChg>
        <pc:spChg chg="mod">
          <ac:chgData name="Contreras.Madeline@Viera High" userId="e9d84b21-1e25-4147-a982-ae28a9f20cb4" providerId="ADAL" clId="{BB50ED49-746F-4263-B3AD-28D88359A0E6}" dt="2023-12-12T15:59:40.141" v="8804" actId="20577"/>
          <ac:spMkLst>
            <pc:docMk/>
            <pc:sldMk cId="1660915594" sldId="340"/>
            <ac:spMk id="3" creationId="{EAF3E23F-1A93-DA11-5F02-BA37227C520B}"/>
          </ac:spMkLst>
        </pc:spChg>
      </pc:sldChg>
      <pc:sldChg chg="modSp new mod">
        <pc:chgData name="Contreras.Madeline@Viera High" userId="e9d84b21-1e25-4147-a982-ae28a9f20cb4" providerId="ADAL" clId="{BB50ED49-746F-4263-B3AD-28D88359A0E6}" dt="2023-12-12T16:00:32.493" v="8810" actId="20577"/>
        <pc:sldMkLst>
          <pc:docMk/>
          <pc:sldMk cId="340545788" sldId="341"/>
        </pc:sldMkLst>
        <pc:spChg chg="mod">
          <ac:chgData name="Contreras.Madeline@Viera High" userId="e9d84b21-1e25-4147-a982-ae28a9f20cb4" providerId="ADAL" clId="{BB50ED49-746F-4263-B3AD-28D88359A0E6}" dt="2023-12-11T16:25:28.058" v="8360" actId="20577"/>
          <ac:spMkLst>
            <pc:docMk/>
            <pc:sldMk cId="340545788" sldId="341"/>
            <ac:spMk id="2" creationId="{3B33CA7A-6FCD-1ACE-085D-5624E4EF7086}"/>
          </ac:spMkLst>
        </pc:spChg>
        <pc:spChg chg="mod">
          <ac:chgData name="Contreras.Madeline@Viera High" userId="e9d84b21-1e25-4147-a982-ae28a9f20cb4" providerId="ADAL" clId="{BB50ED49-746F-4263-B3AD-28D88359A0E6}" dt="2023-12-12T16:00:32.493" v="8810" actId="20577"/>
          <ac:spMkLst>
            <pc:docMk/>
            <pc:sldMk cId="340545788" sldId="341"/>
            <ac:spMk id="3" creationId="{5B02A5FE-0365-3F6D-870A-4C25940E966A}"/>
          </ac:spMkLst>
        </pc:spChg>
      </pc:sldChg>
      <pc:sldChg chg="addSp delSp modSp new mod setBg">
        <pc:chgData name="Contreras.Madeline@Viera High" userId="e9d84b21-1e25-4147-a982-ae28a9f20cb4" providerId="ADAL" clId="{BB50ED49-746F-4263-B3AD-28D88359A0E6}" dt="2023-12-07T16:36:55.282" v="6686" actId="20577"/>
        <pc:sldMkLst>
          <pc:docMk/>
          <pc:sldMk cId="881059293" sldId="342"/>
        </pc:sldMkLst>
        <pc:spChg chg="mod">
          <ac:chgData name="Contreras.Madeline@Viera High" userId="e9d84b21-1e25-4147-a982-ae28a9f20cb4" providerId="ADAL" clId="{BB50ED49-746F-4263-B3AD-28D88359A0E6}" dt="2023-12-07T16:36:55.282" v="6686" actId="20577"/>
          <ac:spMkLst>
            <pc:docMk/>
            <pc:sldMk cId="881059293" sldId="342"/>
            <ac:spMk id="2" creationId="{7BADECCB-9AD2-40EA-2B2E-B35A7A5133D4}"/>
          </ac:spMkLst>
        </pc:spChg>
        <pc:spChg chg="del">
          <ac:chgData name="Contreras.Madeline@Viera High" userId="e9d84b21-1e25-4147-a982-ae28a9f20cb4" providerId="ADAL" clId="{BB50ED49-746F-4263-B3AD-28D88359A0E6}" dt="2023-12-07T16:36:46.358" v="6683" actId="478"/>
          <ac:spMkLst>
            <pc:docMk/>
            <pc:sldMk cId="881059293" sldId="342"/>
            <ac:spMk id="3" creationId="{4944C80F-BE08-7D54-B42E-BB291560140A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7" creationId="{8A7BA06D-B3FF-4E91-8639-B4569AE3AA23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9" creationId="{2B30C86D-5A07-48BC-9C9D-6F9A2DB1E9E1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1" creationId="{59EF30C2-29AC-4A0D-BC0A-A679CF113EDD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3" creationId="{EA804283-B929-4503-802F-4585376E2B42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5" creationId="{9C682A1A-5B2D-4111-BBD6-620165633E5B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7" creationId="{A04F1504-431A-4D86-9091-AE7E4B33376B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19" creationId="{AD3811F5-514E-49A4-B382-673ED228A4CC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23" creationId="{C36A08F5-3B56-47C5-A371-9187BE56E1E5}"/>
          </ac:spMkLst>
        </pc:spChg>
        <pc:spChg chg="add">
          <ac:chgData name="Contreras.Madeline@Viera High" userId="e9d84b21-1e25-4147-a982-ae28a9f20cb4" providerId="ADAL" clId="{BB50ED49-746F-4263-B3AD-28D88359A0E6}" dt="2023-12-07T16:36:52.906" v="6684" actId="26606"/>
          <ac:spMkLst>
            <pc:docMk/>
            <pc:sldMk cId="881059293" sldId="342"/>
            <ac:spMk id="25" creationId="{067AD921-1CEE-4C1B-9AA3-C66D908DDD14}"/>
          </ac:spMkLst>
        </pc:spChg>
        <pc:cxnChg chg="add">
          <ac:chgData name="Contreras.Madeline@Viera High" userId="e9d84b21-1e25-4147-a982-ae28a9f20cb4" providerId="ADAL" clId="{BB50ED49-746F-4263-B3AD-28D88359A0E6}" dt="2023-12-07T16:36:52.906" v="6684" actId="26606"/>
          <ac:cxnSpMkLst>
            <pc:docMk/>
            <pc:sldMk cId="881059293" sldId="342"/>
            <ac:cxnSpMk id="21" creationId="{266A0658-1CC4-4B0D-AAB7-A702286AFB03}"/>
          </ac:cxnSpMkLst>
        </pc:cxnChg>
      </pc:sldChg>
      <pc:sldChg chg="modSp add mod ord">
        <pc:chgData name="Contreras.Madeline@Viera High" userId="e9d84b21-1e25-4147-a982-ae28a9f20cb4" providerId="ADAL" clId="{BB50ED49-746F-4263-B3AD-28D88359A0E6}" dt="2023-12-12T15:55:09.406" v="8662" actId="20577"/>
        <pc:sldMkLst>
          <pc:docMk/>
          <pc:sldMk cId="2420768730" sldId="343"/>
        </pc:sldMkLst>
        <pc:spChg chg="mod">
          <ac:chgData name="Contreras.Madeline@Viera High" userId="e9d84b21-1e25-4147-a982-ae28a9f20cb4" providerId="ADAL" clId="{BB50ED49-746F-4263-B3AD-28D88359A0E6}" dt="2023-12-07T19:01:00.052" v="6743" actId="20577"/>
          <ac:spMkLst>
            <pc:docMk/>
            <pc:sldMk cId="2420768730" sldId="343"/>
            <ac:spMk id="2" creationId="{2DAF015F-7F7A-3DE8-9083-43F93EA86CD8}"/>
          </ac:spMkLst>
        </pc:spChg>
        <pc:graphicFrameChg chg="mod">
          <ac:chgData name="Contreras.Madeline@Viera High" userId="e9d84b21-1e25-4147-a982-ae28a9f20cb4" providerId="ADAL" clId="{BB50ED49-746F-4263-B3AD-28D88359A0E6}" dt="2023-12-12T15:55:09.406" v="8662" actId="20577"/>
          <ac:graphicFrameMkLst>
            <pc:docMk/>
            <pc:sldMk cId="2420768730" sldId="343"/>
            <ac:graphicFrameMk id="4" creationId="{8C1A71BB-696B-8818-3488-0A047AE7ACC5}"/>
          </ac:graphicFrameMkLst>
        </pc:graphicFrameChg>
      </pc:sldChg>
      <pc:sldChg chg="addSp delSp modSp new mod setBg">
        <pc:chgData name="Contreras.Madeline@Viera High" userId="e9d84b21-1e25-4147-a982-ae28a9f20cb4" providerId="ADAL" clId="{BB50ED49-746F-4263-B3AD-28D88359A0E6}" dt="2023-12-12T15:57:30.879" v="8787" actId="20577"/>
        <pc:sldMkLst>
          <pc:docMk/>
          <pc:sldMk cId="1851547971" sldId="344"/>
        </pc:sldMkLst>
        <pc:spChg chg="ad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2" creationId="{91EC8B34-E2C5-530C-B9C7-599834C7BAFA}"/>
          </ac:spMkLst>
        </pc:spChg>
        <pc:spChg chg="add mod">
          <ac:chgData name="Contreras.Madeline@Viera High" userId="e9d84b21-1e25-4147-a982-ae28a9f20cb4" providerId="ADAL" clId="{BB50ED49-746F-4263-B3AD-28D88359A0E6}" dt="2023-12-12T15:57:30.879" v="8787" actId="20577"/>
          <ac:spMkLst>
            <pc:docMk/>
            <pc:sldMk cId="1851547971" sldId="344"/>
            <ac:spMk id="3" creationId="{EE92ADC5-7641-0457-80BB-69008EF9C238}"/>
          </ac:spMkLst>
        </pc:spChg>
        <pc:spChg chg="del mod replI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5" creationId="{01CE6CD4-147E-4836-0B2B-074942B808A8}"/>
          </ac:spMkLst>
        </pc:spChg>
        <pc:spChg chg="del mod replI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6" creationId="{BDCF179D-EEA3-CF76-F432-8249DE46B279}"/>
          </ac:spMkLst>
        </pc:spChg>
        <pc:spChg chg="ad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BB50ED49-746F-4263-B3AD-28D88359A0E6}" dt="2023-12-11T13:27:02.536" v="8338" actId="26606"/>
          <ac:spMkLst>
            <pc:docMk/>
            <pc:sldMk cId="1851547971" sldId="344"/>
            <ac:spMk id="12" creationId="{081E4A58-353D-44AE-B2FC-2A74E2E400F7}"/>
          </ac:spMkLst>
        </pc:spChg>
      </pc:sldChg>
      <pc:sldChg chg="addSp delSp modSp new mod setBg">
        <pc:chgData name="Contreras.Madeline@Viera High" userId="e9d84b21-1e25-4147-a982-ae28a9f20cb4" providerId="ADAL" clId="{BB50ED49-746F-4263-B3AD-28D88359A0E6}" dt="2023-12-11T13:27:21.351" v="8340" actId="5793"/>
        <pc:sldMkLst>
          <pc:docMk/>
          <pc:sldMk cId="3388548586" sldId="345"/>
        </pc:sldMkLst>
        <pc:spChg chg="ad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2" creationId="{E67F9DBA-0156-754C-520D-054737F61312}"/>
          </ac:spMkLst>
        </pc:spChg>
        <pc:spChg chg="add mod">
          <ac:chgData name="Contreras.Madeline@Viera High" userId="e9d84b21-1e25-4147-a982-ae28a9f20cb4" providerId="ADAL" clId="{BB50ED49-746F-4263-B3AD-28D88359A0E6}" dt="2023-12-11T13:27:21.351" v="8340" actId="5793"/>
          <ac:spMkLst>
            <pc:docMk/>
            <pc:sldMk cId="3388548586" sldId="345"/>
            <ac:spMk id="3" creationId="{1B523405-7331-E84A-E546-DC14D9999DAC}"/>
          </ac:spMkLst>
        </pc:spChg>
        <pc:spChg chg="del mod replI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5" creationId="{C45729EE-0EC0-5FA9-0F99-9B0F21234556}"/>
          </ac:spMkLst>
        </pc:spChg>
        <pc:spChg chg="del mod replI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6" creationId="{B8CBBFBB-3958-A84C-B32C-0861087383BC}"/>
          </ac:spMkLst>
        </pc:spChg>
        <pc:spChg chg="ad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8" creationId="{907EF6B7-1338-4443-8C46-6A318D952DFD}"/>
          </ac:spMkLst>
        </pc:spChg>
        <pc:spChg chg="ad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10" creationId="{DAAE4CDD-124C-4DCF-9584-B6033B545DD5}"/>
          </ac:spMkLst>
        </pc:spChg>
        <pc:spChg chg="add">
          <ac:chgData name="Contreras.Madeline@Viera High" userId="e9d84b21-1e25-4147-a982-ae28a9f20cb4" providerId="ADAL" clId="{BB50ED49-746F-4263-B3AD-28D88359A0E6}" dt="2023-12-11T13:26:59.357" v="8336" actId="26606"/>
          <ac:spMkLst>
            <pc:docMk/>
            <pc:sldMk cId="3388548586" sldId="345"/>
            <ac:spMk id="12" creationId="{081E4A58-353D-44AE-B2FC-2A74E2E400F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4BB58-FAFE-4A5B-ADF7-76F1E3C2F1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488BBF-F286-47EA-99D7-B4D6CF9AE5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Taking college classes with Eastern Florida State College as a high school student (“dual”)</a:t>
          </a:r>
        </a:p>
      </dgm:t>
    </dgm:pt>
    <dgm:pt modelId="{82439718-FB64-4A37-B3EB-9E179EFE911F}" type="parTrans" cxnId="{BDAEFF19-F5C4-440E-8B5B-EBC7781FBB0E}">
      <dgm:prSet/>
      <dgm:spPr/>
      <dgm:t>
        <a:bodyPr/>
        <a:lstStyle/>
        <a:p>
          <a:endParaRPr lang="en-US" sz="2000"/>
        </a:p>
      </dgm:t>
    </dgm:pt>
    <dgm:pt modelId="{4F84E1AE-13AF-45F7-9D2B-1524202C4C69}" type="sibTrans" cxnId="{BDAEFF19-F5C4-440E-8B5B-EBC7781FBB0E}">
      <dgm:prSet/>
      <dgm:spPr/>
      <dgm:t>
        <a:bodyPr/>
        <a:lstStyle/>
        <a:p>
          <a:endParaRPr lang="en-US" sz="2000"/>
        </a:p>
      </dgm:t>
    </dgm:pt>
    <dgm:pt modelId="{C472A4CB-DB1F-4464-B1A2-6CB551F174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Earn college credit AND high school credit</a:t>
          </a:r>
        </a:p>
      </dgm:t>
    </dgm:pt>
    <dgm:pt modelId="{096BD97A-3F0C-4290-8DA1-48FC2D15753C}" type="parTrans" cxnId="{370D1393-0EA8-458A-B1C6-80B4749CA917}">
      <dgm:prSet/>
      <dgm:spPr/>
      <dgm:t>
        <a:bodyPr/>
        <a:lstStyle/>
        <a:p>
          <a:endParaRPr lang="en-US" sz="2000"/>
        </a:p>
      </dgm:t>
    </dgm:pt>
    <dgm:pt modelId="{16729409-63BB-48DE-811E-B7D5DF6D5F08}" type="sibTrans" cxnId="{370D1393-0EA8-458A-B1C6-80B4749CA917}">
      <dgm:prSet/>
      <dgm:spPr/>
      <dgm:t>
        <a:bodyPr/>
        <a:lstStyle/>
        <a:p>
          <a:endParaRPr lang="en-US" sz="2000"/>
        </a:p>
      </dgm:t>
    </dgm:pt>
    <dgm:pt modelId="{F58220DD-6D6F-4B71-9FEC-50E1E3A42E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EFSC classes will go on high school transcript and college transcript</a:t>
          </a:r>
        </a:p>
      </dgm:t>
    </dgm:pt>
    <dgm:pt modelId="{E86EBC2A-7ECA-4A3F-8690-B4022D0688E0}" type="parTrans" cxnId="{EEAF5D89-9873-40ED-93DE-362D3ECA6445}">
      <dgm:prSet/>
      <dgm:spPr/>
      <dgm:t>
        <a:bodyPr/>
        <a:lstStyle/>
        <a:p>
          <a:endParaRPr lang="en-US" sz="2000"/>
        </a:p>
      </dgm:t>
    </dgm:pt>
    <dgm:pt modelId="{5B317390-425D-4BA6-95BF-A657868A5B6F}" type="sibTrans" cxnId="{EEAF5D89-9873-40ED-93DE-362D3ECA6445}">
      <dgm:prSet/>
      <dgm:spPr/>
      <dgm:t>
        <a:bodyPr/>
        <a:lstStyle/>
        <a:p>
          <a:endParaRPr lang="en-US" sz="2000"/>
        </a:p>
      </dgm:t>
    </dgm:pt>
    <dgm:pt modelId="{6CBA0A47-C067-4CD5-8EB8-A9F561C4FAE7}" type="pres">
      <dgm:prSet presAssocID="{7A84BB58-FAFE-4A5B-ADF7-76F1E3C2F1CD}" presName="root" presStyleCnt="0">
        <dgm:presLayoutVars>
          <dgm:dir/>
          <dgm:resizeHandles val="exact"/>
        </dgm:presLayoutVars>
      </dgm:prSet>
      <dgm:spPr/>
    </dgm:pt>
    <dgm:pt modelId="{9180E134-56F7-4362-AECF-C02BDC387D5D}" type="pres">
      <dgm:prSet presAssocID="{B0488BBF-F286-47EA-99D7-B4D6CF9AE5DF}" presName="compNode" presStyleCnt="0"/>
      <dgm:spPr/>
    </dgm:pt>
    <dgm:pt modelId="{285A7A63-7F84-4995-8233-234EC6AFAAC0}" type="pres">
      <dgm:prSet presAssocID="{B0488BBF-F286-47EA-99D7-B4D6CF9AE5DF}" presName="bgRect" presStyleLbl="bgShp" presStyleIdx="0" presStyleCnt="3"/>
      <dgm:spPr/>
    </dgm:pt>
    <dgm:pt modelId="{30AE3840-4F45-4ED3-8CB4-DDF58B225714}" type="pres">
      <dgm:prSet presAssocID="{B0488BBF-F286-47EA-99D7-B4D6CF9AE5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1214BA4-2A09-44CD-A26C-7C356CADFA6E}" type="pres">
      <dgm:prSet presAssocID="{B0488BBF-F286-47EA-99D7-B4D6CF9AE5DF}" presName="spaceRect" presStyleCnt="0"/>
      <dgm:spPr/>
    </dgm:pt>
    <dgm:pt modelId="{4DBA14BB-AB86-4509-881B-89C687B456C5}" type="pres">
      <dgm:prSet presAssocID="{B0488BBF-F286-47EA-99D7-B4D6CF9AE5DF}" presName="parTx" presStyleLbl="revTx" presStyleIdx="0" presStyleCnt="3">
        <dgm:presLayoutVars>
          <dgm:chMax val="0"/>
          <dgm:chPref val="0"/>
        </dgm:presLayoutVars>
      </dgm:prSet>
      <dgm:spPr/>
    </dgm:pt>
    <dgm:pt modelId="{3F0357C8-11BA-410C-B5A6-A8552C95AA27}" type="pres">
      <dgm:prSet presAssocID="{4F84E1AE-13AF-45F7-9D2B-1524202C4C69}" presName="sibTrans" presStyleCnt="0"/>
      <dgm:spPr/>
    </dgm:pt>
    <dgm:pt modelId="{2CD95BCB-999F-4ED3-8101-507D46EA265F}" type="pres">
      <dgm:prSet presAssocID="{C472A4CB-DB1F-4464-B1A2-6CB551F174B8}" presName="compNode" presStyleCnt="0"/>
      <dgm:spPr/>
    </dgm:pt>
    <dgm:pt modelId="{09C088F4-E2C6-4FD0-87EF-CFFD8288C398}" type="pres">
      <dgm:prSet presAssocID="{C472A4CB-DB1F-4464-B1A2-6CB551F174B8}" presName="bgRect" presStyleLbl="bgShp" presStyleIdx="1" presStyleCnt="3"/>
      <dgm:spPr/>
    </dgm:pt>
    <dgm:pt modelId="{74517955-62E4-489F-89D8-BA5F39BF847D}" type="pres">
      <dgm:prSet presAssocID="{C472A4CB-DB1F-4464-B1A2-6CB551F174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75B96EB-DC6A-4F32-A358-1AC735252023}" type="pres">
      <dgm:prSet presAssocID="{C472A4CB-DB1F-4464-B1A2-6CB551F174B8}" presName="spaceRect" presStyleCnt="0"/>
      <dgm:spPr/>
    </dgm:pt>
    <dgm:pt modelId="{85F41771-679E-4262-BF92-3D08AD69A348}" type="pres">
      <dgm:prSet presAssocID="{C472A4CB-DB1F-4464-B1A2-6CB551F174B8}" presName="parTx" presStyleLbl="revTx" presStyleIdx="1" presStyleCnt="3">
        <dgm:presLayoutVars>
          <dgm:chMax val="0"/>
          <dgm:chPref val="0"/>
        </dgm:presLayoutVars>
      </dgm:prSet>
      <dgm:spPr/>
    </dgm:pt>
    <dgm:pt modelId="{F38460F1-0FBE-45E1-B1B2-7FD2B11D60C2}" type="pres">
      <dgm:prSet presAssocID="{16729409-63BB-48DE-811E-B7D5DF6D5F08}" presName="sibTrans" presStyleCnt="0"/>
      <dgm:spPr/>
    </dgm:pt>
    <dgm:pt modelId="{9BB19730-4000-40D5-ABCD-946918F21B17}" type="pres">
      <dgm:prSet presAssocID="{F58220DD-6D6F-4B71-9FEC-50E1E3A42E82}" presName="compNode" presStyleCnt="0"/>
      <dgm:spPr/>
    </dgm:pt>
    <dgm:pt modelId="{5619C265-5137-444A-93BD-95D5A9DB6FC1}" type="pres">
      <dgm:prSet presAssocID="{F58220DD-6D6F-4B71-9FEC-50E1E3A42E82}" presName="bgRect" presStyleLbl="bgShp" presStyleIdx="2" presStyleCnt="3"/>
      <dgm:spPr/>
    </dgm:pt>
    <dgm:pt modelId="{D018AB9E-F651-4DF7-80C0-C0318EF4AAFA}" type="pres">
      <dgm:prSet presAssocID="{F58220DD-6D6F-4B71-9FEC-50E1E3A42E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6283565-CB3A-4A93-8F62-8C39D1337A8F}" type="pres">
      <dgm:prSet presAssocID="{F58220DD-6D6F-4B71-9FEC-50E1E3A42E82}" presName="spaceRect" presStyleCnt="0"/>
      <dgm:spPr/>
    </dgm:pt>
    <dgm:pt modelId="{C9A82586-29D1-4402-9DB1-5A7E9D102A93}" type="pres">
      <dgm:prSet presAssocID="{F58220DD-6D6F-4B71-9FEC-50E1E3A42E8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848911-87D8-4D97-9900-BE23A68BA1DA}" type="presOf" srcId="{B0488BBF-F286-47EA-99D7-B4D6CF9AE5DF}" destId="{4DBA14BB-AB86-4509-881B-89C687B456C5}" srcOrd="0" destOrd="0" presId="urn:microsoft.com/office/officeart/2018/2/layout/IconVerticalSolidList"/>
    <dgm:cxn modelId="{BDAEFF19-F5C4-440E-8B5B-EBC7781FBB0E}" srcId="{7A84BB58-FAFE-4A5B-ADF7-76F1E3C2F1CD}" destId="{B0488BBF-F286-47EA-99D7-B4D6CF9AE5DF}" srcOrd="0" destOrd="0" parTransId="{82439718-FB64-4A37-B3EB-9E179EFE911F}" sibTransId="{4F84E1AE-13AF-45F7-9D2B-1524202C4C69}"/>
    <dgm:cxn modelId="{EEAF5D89-9873-40ED-93DE-362D3ECA6445}" srcId="{7A84BB58-FAFE-4A5B-ADF7-76F1E3C2F1CD}" destId="{F58220DD-6D6F-4B71-9FEC-50E1E3A42E82}" srcOrd="2" destOrd="0" parTransId="{E86EBC2A-7ECA-4A3F-8690-B4022D0688E0}" sibTransId="{5B317390-425D-4BA6-95BF-A657868A5B6F}"/>
    <dgm:cxn modelId="{370D1393-0EA8-458A-B1C6-80B4749CA917}" srcId="{7A84BB58-FAFE-4A5B-ADF7-76F1E3C2F1CD}" destId="{C472A4CB-DB1F-4464-B1A2-6CB551F174B8}" srcOrd="1" destOrd="0" parTransId="{096BD97A-3F0C-4290-8DA1-48FC2D15753C}" sibTransId="{16729409-63BB-48DE-811E-B7D5DF6D5F08}"/>
    <dgm:cxn modelId="{77489FA3-31D7-41DF-969C-615448368A23}" type="presOf" srcId="{C472A4CB-DB1F-4464-B1A2-6CB551F174B8}" destId="{85F41771-679E-4262-BF92-3D08AD69A348}" srcOrd="0" destOrd="0" presId="urn:microsoft.com/office/officeart/2018/2/layout/IconVerticalSolidList"/>
    <dgm:cxn modelId="{0A9CD2E0-8D27-428B-9375-ED1CC25CF746}" type="presOf" srcId="{7A84BB58-FAFE-4A5B-ADF7-76F1E3C2F1CD}" destId="{6CBA0A47-C067-4CD5-8EB8-A9F561C4FAE7}" srcOrd="0" destOrd="0" presId="urn:microsoft.com/office/officeart/2018/2/layout/IconVerticalSolidList"/>
    <dgm:cxn modelId="{218DC1F9-2F8A-446B-880A-4D19D488D534}" type="presOf" srcId="{F58220DD-6D6F-4B71-9FEC-50E1E3A42E82}" destId="{C9A82586-29D1-4402-9DB1-5A7E9D102A93}" srcOrd="0" destOrd="0" presId="urn:microsoft.com/office/officeart/2018/2/layout/IconVerticalSolidList"/>
    <dgm:cxn modelId="{C89D2703-F8DF-4E46-BC11-B50998963B0A}" type="presParOf" srcId="{6CBA0A47-C067-4CD5-8EB8-A9F561C4FAE7}" destId="{9180E134-56F7-4362-AECF-C02BDC387D5D}" srcOrd="0" destOrd="0" presId="urn:microsoft.com/office/officeart/2018/2/layout/IconVerticalSolidList"/>
    <dgm:cxn modelId="{AF7635B3-FEB9-45C5-B490-26B5B371D4B0}" type="presParOf" srcId="{9180E134-56F7-4362-AECF-C02BDC387D5D}" destId="{285A7A63-7F84-4995-8233-234EC6AFAAC0}" srcOrd="0" destOrd="0" presId="urn:microsoft.com/office/officeart/2018/2/layout/IconVerticalSolidList"/>
    <dgm:cxn modelId="{4449FA41-BAD1-4E9E-9099-31B33F35ADC4}" type="presParOf" srcId="{9180E134-56F7-4362-AECF-C02BDC387D5D}" destId="{30AE3840-4F45-4ED3-8CB4-DDF58B225714}" srcOrd="1" destOrd="0" presId="urn:microsoft.com/office/officeart/2018/2/layout/IconVerticalSolidList"/>
    <dgm:cxn modelId="{07C25D44-6BE0-4F4A-93D8-DB575F7C8457}" type="presParOf" srcId="{9180E134-56F7-4362-AECF-C02BDC387D5D}" destId="{F1214BA4-2A09-44CD-A26C-7C356CADFA6E}" srcOrd="2" destOrd="0" presId="urn:microsoft.com/office/officeart/2018/2/layout/IconVerticalSolidList"/>
    <dgm:cxn modelId="{F980A0B8-576C-45B9-AD14-FEEFFE7E6075}" type="presParOf" srcId="{9180E134-56F7-4362-AECF-C02BDC387D5D}" destId="{4DBA14BB-AB86-4509-881B-89C687B456C5}" srcOrd="3" destOrd="0" presId="urn:microsoft.com/office/officeart/2018/2/layout/IconVerticalSolidList"/>
    <dgm:cxn modelId="{D4B196F0-2E14-4D77-90A1-B1C2A1CAFDD1}" type="presParOf" srcId="{6CBA0A47-C067-4CD5-8EB8-A9F561C4FAE7}" destId="{3F0357C8-11BA-410C-B5A6-A8552C95AA27}" srcOrd="1" destOrd="0" presId="urn:microsoft.com/office/officeart/2018/2/layout/IconVerticalSolidList"/>
    <dgm:cxn modelId="{CC4764C4-CC2E-4C64-A797-930D182DFA35}" type="presParOf" srcId="{6CBA0A47-C067-4CD5-8EB8-A9F561C4FAE7}" destId="{2CD95BCB-999F-4ED3-8101-507D46EA265F}" srcOrd="2" destOrd="0" presId="urn:microsoft.com/office/officeart/2018/2/layout/IconVerticalSolidList"/>
    <dgm:cxn modelId="{A2E7BCD5-427F-45B3-9505-4E0DA4DCA4EA}" type="presParOf" srcId="{2CD95BCB-999F-4ED3-8101-507D46EA265F}" destId="{09C088F4-E2C6-4FD0-87EF-CFFD8288C398}" srcOrd="0" destOrd="0" presId="urn:microsoft.com/office/officeart/2018/2/layout/IconVerticalSolidList"/>
    <dgm:cxn modelId="{535D21DD-1866-4DE7-A41D-8BDCD1A96047}" type="presParOf" srcId="{2CD95BCB-999F-4ED3-8101-507D46EA265F}" destId="{74517955-62E4-489F-89D8-BA5F39BF847D}" srcOrd="1" destOrd="0" presId="urn:microsoft.com/office/officeart/2018/2/layout/IconVerticalSolidList"/>
    <dgm:cxn modelId="{E92C52C8-0C57-4672-A69F-FF72DE34D826}" type="presParOf" srcId="{2CD95BCB-999F-4ED3-8101-507D46EA265F}" destId="{A75B96EB-DC6A-4F32-A358-1AC735252023}" srcOrd="2" destOrd="0" presId="urn:microsoft.com/office/officeart/2018/2/layout/IconVerticalSolidList"/>
    <dgm:cxn modelId="{71C06D68-E4F7-4A95-9C9D-95A3751E2D21}" type="presParOf" srcId="{2CD95BCB-999F-4ED3-8101-507D46EA265F}" destId="{85F41771-679E-4262-BF92-3D08AD69A348}" srcOrd="3" destOrd="0" presId="urn:microsoft.com/office/officeart/2018/2/layout/IconVerticalSolidList"/>
    <dgm:cxn modelId="{BF045508-58AA-4D8F-931C-F673E463A3FC}" type="presParOf" srcId="{6CBA0A47-C067-4CD5-8EB8-A9F561C4FAE7}" destId="{F38460F1-0FBE-45E1-B1B2-7FD2B11D60C2}" srcOrd="3" destOrd="0" presId="urn:microsoft.com/office/officeart/2018/2/layout/IconVerticalSolidList"/>
    <dgm:cxn modelId="{07F59DAB-626D-4EF8-A48F-4DFDDC1FAB65}" type="presParOf" srcId="{6CBA0A47-C067-4CD5-8EB8-A9F561C4FAE7}" destId="{9BB19730-4000-40D5-ABCD-946918F21B17}" srcOrd="4" destOrd="0" presId="urn:microsoft.com/office/officeart/2018/2/layout/IconVerticalSolidList"/>
    <dgm:cxn modelId="{DF84E7FB-8DAD-4329-A00D-D6BC2DCA9812}" type="presParOf" srcId="{9BB19730-4000-40D5-ABCD-946918F21B17}" destId="{5619C265-5137-444A-93BD-95D5A9DB6FC1}" srcOrd="0" destOrd="0" presId="urn:microsoft.com/office/officeart/2018/2/layout/IconVerticalSolidList"/>
    <dgm:cxn modelId="{0EDFD7A2-B4BB-4056-B840-D3FA6E4A8738}" type="presParOf" srcId="{9BB19730-4000-40D5-ABCD-946918F21B17}" destId="{D018AB9E-F651-4DF7-80C0-C0318EF4AAFA}" srcOrd="1" destOrd="0" presId="urn:microsoft.com/office/officeart/2018/2/layout/IconVerticalSolidList"/>
    <dgm:cxn modelId="{0A80474B-0ED9-4C42-881D-377E2A8B2D26}" type="presParOf" srcId="{9BB19730-4000-40D5-ABCD-946918F21B17}" destId="{F6283565-CB3A-4A93-8F62-8C39D1337A8F}" srcOrd="2" destOrd="0" presId="urn:microsoft.com/office/officeart/2018/2/layout/IconVerticalSolidList"/>
    <dgm:cxn modelId="{329196F7-F331-4607-A6E0-4BAA19BA77F3}" type="presParOf" srcId="{9BB19730-4000-40D5-ABCD-946918F21B17}" destId="{C9A82586-29D1-4402-9DB1-5A7E9D102A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5/8/layout/hList1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80FC0F-525C-4F34-9CA8-A51EC9798F6E}">
      <dgm:prSet/>
      <dgm:spPr/>
      <dgm:t>
        <a:bodyPr/>
        <a:lstStyle/>
        <a:p>
          <a:r>
            <a:rPr lang="en-US"/>
            <a:t>Early College</a:t>
          </a:r>
          <a:endParaRPr lang="en-US" dirty="0"/>
        </a:p>
      </dgm:t>
    </dgm:pt>
    <dgm:pt modelId="{24C4BC47-BF0B-49D3-914E-5EF899F27D35}" type="parTrans" cxnId="{4EABBC5C-A9F4-42C3-A69F-A51BFC035E09}">
      <dgm:prSet/>
      <dgm:spPr/>
      <dgm:t>
        <a:bodyPr/>
        <a:lstStyle/>
        <a:p>
          <a:endParaRPr lang="en-US"/>
        </a:p>
      </dgm:t>
    </dgm:pt>
    <dgm:pt modelId="{DDCBCD42-02D4-45E3-9E94-7630AFA6D03A}" type="sibTrans" cxnId="{4EABBC5C-A9F4-42C3-A69F-A51BFC035E09}">
      <dgm:prSet/>
      <dgm:spPr/>
      <dgm:t>
        <a:bodyPr/>
        <a:lstStyle/>
        <a:p>
          <a:endParaRPr lang="en-US"/>
        </a:p>
      </dgm:t>
    </dgm:pt>
    <dgm:pt modelId="{C69D57E5-DBD4-486A-BB3F-2BFA5EBA6963}">
      <dgm:prSet/>
      <dgm:spPr/>
      <dgm:t>
        <a:bodyPr/>
        <a:lstStyle/>
        <a:p>
          <a:r>
            <a:rPr lang="en-US" dirty="0"/>
            <a:t>Early Admissions/</a:t>
          </a:r>
        </a:p>
        <a:p>
          <a:r>
            <a:rPr lang="en-US" dirty="0"/>
            <a:t>Full Time Dual Enrollment</a:t>
          </a:r>
        </a:p>
      </dgm:t>
    </dgm:pt>
    <dgm:pt modelId="{77444984-1265-4990-85E3-AA7A91135552}" type="parTrans" cxnId="{3498086C-0D20-4B93-AC64-360397FA36C8}">
      <dgm:prSet/>
      <dgm:spPr/>
      <dgm:t>
        <a:bodyPr/>
        <a:lstStyle/>
        <a:p>
          <a:endParaRPr lang="en-US"/>
        </a:p>
      </dgm:t>
    </dgm:pt>
    <dgm:pt modelId="{167D798F-4AC9-494C-A2B0-967DCE6E26AA}" type="sibTrans" cxnId="{3498086C-0D20-4B93-AC64-360397FA36C8}">
      <dgm:prSet/>
      <dgm:spPr/>
      <dgm:t>
        <a:bodyPr/>
        <a:lstStyle/>
        <a:p>
          <a:endParaRPr lang="en-US"/>
        </a:p>
      </dgm:t>
    </dgm:pt>
    <dgm:pt modelId="{12816BDD-5D70-4DB6-A06E-1C084BE8BF4E}">
      <dgm:prSet/>
      <dgm:spPr/>
      <dgm:t>
        <a:bodyPr/>
        <a:lstStyle/>
        <a:p>
          <a:r>
            <a:rPr lang="en-US" dirty="0"/>
            <a:t>Starts 10</a:t>
          </a:r>
          <a:r>
            <a:rPr lang="en-US" baseline="30000" dirty="0"/>
            <a:t>th</a:t>
          </a:r>
          <a:r>
            <a:rPr lang="en-US" dirty="0"/>
            <a:t> Grade</a:t>
          </a:r>
        </a:p>
      </dgm:t>
    </dgm:pt>
    <dgm:pt modelId="{EF1376E7-7C92-4487-AAF5-7B448D8A89E0}" type="parTrans" cxnId="{46F629CD-F8B7-459A-8D58-15028F88FA56}">
      <dgm:prSet/>
      <dgm:spPr/>
      <dgm:t>
        <a:bodyPr/>
        <a:lstStyle/>
        <a:p>
          <a:endParaRPr lang="en-US"/>
        </a:p>
      </dgm:t>
    </dgm:pt>
    <dgm:pt modelId="{CB13B245-BC32-4B6D-9A8E-19B82B57D472}" type="sibTrans" cxnId="{46F629CD-F8B7-459A-8D58-15028F88FA56}">
      <dgm:prSet/>
      <dgm:spPr/>
      <dgm:t>
        <a:bodyPr/>
        <a:lstStyle/>
        <a:p>
          <a:endParaRPr lang="en-US"/>
        </a:p>
      </dgm:t>
    </dgm:pt>
    <dgm:pt modelId="{1E5560A6-9516-4681-8A9A-1ADD3D27DB7C}">
      <dgm:prSet/>
      <dgm:spPr/>
      <dgm:t>
        <a:bodyPr/>
        <a:lstStyle/>
        <a:p>
          <a:r>
            <a:rPr lang="en-US" dirty="0"/>
            <a:t>Part-Time Dual Enrollment</a:t>
          </a:r>
        </a:p>
      </dgm:t>
    </dgm:pt>
    <dgm:pt modelId="{92F40B5B-793D-46B6-908B-A53E86F54C4D}" type="parTrans" cxnId="{AE5ECC0C-69B0-4AAA-976A-A283273E1BAB}">
      <dgm:prSet/>
      <dgm:spPr/>
      <dgm:t>
        <a:bodyPr/>
        <a:lstStyle/>
        <a:p>
          <a:endParaRPr lang="en-US"/>
        </a:p>
      </dgm:t>
    </dgm:pt>
    <dgm:pt modelId="{679FF733-9DE8-401D-826D-3E68B5C2D940}" type="sibTrans" cxnId="{AE5ECC0C-69B0-4AAA-976A-A283273E1BAB}">
      <dgm:prSet/>
      <dgm:spPr/>
      <dgm:t>
        <a:bodyPr/>
        <a:lstStyle/>
        <a:p>
          <a:endParaRPr lang="en-US"/>
        </a:p>
      </dgm:t>
    </dgm:pt>
    <dgm:pt modelId="{A8A9A2E9-F92D-421C-8A5D-E2C625909468}">
      <dgm:prSet/>
      <dgm:spPr/>
      <dgm:t>
        <a:bodyPr/>
        <a:lstStyle/>
        <a:p>
          <a:r>
            <a:rPr lang="en-US" dirty="0"/>
            <a:t>10</a:t>
          </a:r>
          <a:r>
            <a:rPr lang="en-US" baseline="30000" dirty="0"/>
            <a:t>th</a:t>
          </a:r>
          <a:r>
            <a:rPr lang="en-US" dirty="0"/>
            <a:t>-12</a:t>
          </a:r>
          <a:r>
            <a:rPr lang="en-US" baseline="30000" dirty="0"/>
            <a:t>th</a:t>
          </a:r>
          <a:r>
            <a:rPr lang="en-US" dirty="0"/>
            <a:t> Grade</a:t>
          </a:r>
        </a:p>
      </dgm:t>
    </dgm:pt>
    <dgm:pt modelId="{B87782BF-1AE9-45D4-BD62-C91F79999EB5}" type="parTrans" cxnId="{263B9F48-E433-40C8-938A-410BB93C185B}">
      <dgm:prSet/>
      <dgm:spPr/>
      <dgm:t>
        <a:bodyPr/>
        <a:lstStyle/>
        <a:p>
          <a:endParaRPr lang="en-US"/>
        </a:p>
      </dgm:t>
    </dgm:pt>
    <dgm:pt modelId="{BD69A6D2-8170-432A-9DCF-E067FF27F7EF}" type="sibTrans" cxnId="{263B9F48-E433-40C8-938A-410BB93C185B}">
      <dgm:prSet/>
      <dgm:spPr/>
      <dgm:t>
        <a:bodyPr/>
        <a:lstStyle/>
        <a:p>
          <a:endParaRPr lang="en-US"/>
        </a:p>
      </dgm:t>
    </dgm:pt>
    <dgm:pt modelId="{FE331DE9-C06F-4DC0-946A-388954F83641}">
      <dgm:prSet/>
      <dgm:spPr/>
      <dgm:t>
        <a:bodyPr/>
        <a:lstStyle/>
        <a:p>
          <a:r>
            <a:rPr lang="en-US" dirty="0"/>
            <a:t>No classes at Viera</a:t>
          </a:r>
        </a:p>
      </dgm:t>
    </dgm:pt>
    <dgm:pt modelId="{D97891D4-8AA6-4F00-8B8F-9A7FD82CDE30}" type="parTrans" cxnId="{2B9F4DA6-BAF1-41B6-AA89-BC9A35758BC0}">
      <dgm:prSet/>
      <dgm:spPr/>
      <dgm:t>
        <a:bodyPr/>
        <a:lstStyle/>
        <a:p>
          <a:endParaRPr lang="en-US"/>
        </a:p>
      </dgm:t>
    </dgm:pt>
    <dgm:pt modelId="{FE875DDE-2DE9-4E14-80D3-D093E14A53A8}" type="sibTrans" cxnId="{2B9F4DA6-BAF1-41B6-AA89-BC9A35758BC0}">
      <dgm:prSet/>
      <dgm:spPr/>
      <dgm:t>
        <a:bodyPr/>
        <a:lstStyle/>
        <a:p>
          <a:endParaRPr lang="en-US"/>
        </a:p>
      </dgm:t>
    </dgm:pt>
    <dgm:pt modelId="{8196B9EC-3278-47ED-BC78-BB36EAF4A79D}">
      <dgm:prSet/>
      <dgm:spPr/>
      <dgm:t>
        <a:bodyPr/>
        <a:lstStyle/>
        <a:p>
          <a:r>
            <a:rPr lang="en-US" dirty="0"/>
            <a:t>12</a:t>
          </a:r>
          <a:r>
            <a:rPr lang="en-US" baseline="30000" dirty="0"/>
            <a:t>th</a:t>
          </a:r>
          <a:r>
            <a:rPr lang="en-US" dirty="0"/>
            <a:t> Grade ONLY</a:t>
          </a:r>
        </a:p>
      </dgm:t>
    </dgm:pt>
    <dgm:pt modelId="{00C203C0-C825-4E63-A5F2-D19CEB3EDF27}" type="parTrans" cxnId="{EA8A21E6-5354-4C64-A3B7-FCCA3AF311CE}">
      <dgm:prSet/>
      <dgm:spPr/>
      <dgm:t>
        <a:bodyPr/>
        <a:lstStyle/>
        <a:p>
          <a:endParaRPr lang="en-US"/>
        </a:p>
      </dgm:t>
    </dgm:pt>
    <dgm:pt modelId="{CC1AF04D-049D-47B0-A04D-386813ADDDBB}" type="sibTrans" cxnId="{EA8A21E6-5354-4C64-A3B7-FCCA3AF311CE}">
      <dgm:prSet/>
      <dgm:spPr/>
      <dgm:t>
        <a:bodyPr/>
        <a:lstStyle/>
        <a:p>
          <a:endParaRPr lang="en-US"/>
        </a:p>
      </dgm:t>
    </dgm:pt>
    <dgm:pt modelId="{BA26F720-CC2C-4BC9-8586-EF52D8485F16}">
      <dgm:prSet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&amp; 4</a:t>
          </a:r>
          <a:r>
            <a:rPr lang="en-US" baseline="30000" dirty="0"/>
            <a:t>th</a:t>
          </a:r>
          <a:r>
            <a:rPr lang="en-US" dirty="0"/>
            <a:t> Period Off Campus with bus transportation for 10</a:t>
          </a:r>
          <a:r>
            <a:rPr lang="en-US" baseline="30000" dirty="0"/>
            <a:t>th</a:t>
          </a:r>
          <a:r>
            <a:rPr lang="en-US" dirty="0"/>
            <a:t> grade year only</a:t>
          </a:r>
        </a:p>
      </dgm:t>
    </dgm:pt>
    <dgm:pt modelId="{1444460A-CFC3-47C8-A228-8354BF024E4F}" type="parTrans" cxnId="{A05FAB13-91CA-4A28-A4F1-5A030A1E8661}">
      <dgm:prSet/>
      <dgm:spPr/>
      <dgm:t>
        <a:bodyPr/>
        <a:lstStyle/>
        <a:p>
          <a:endParaRPr lang="en-US"/>
        </a:p>
      </dgm:t>
    </dgm:pt>
    <dgm:pt modelId="{FF08B21E-3F2C-451D-B7E2-ED706707C457}" type="sibTrans" cxnId="{A05FAB13-91CA-4A28-A4F1-5A030A1E8661}">
      <dgm:prSet/>
      <dgm:spPr/>
      <dgm:t>
        <a:bodyPr/>
        <a:lstStyle/>
        <a:p>
          <a:endParaRPr lang="en-US"/>
        </a:p>
      </dgm:t>
    </dgm:pt>
    <dgm:pt modelId="{82573A1A-4A32-4C27-9DC1-A4F3EE45DA5E}">
      <dgm:prSet/>
      <dgm:spPr/>
      <dgm:t>
        <a:bodyPr/>
        <a:lstStyle/>
        <a:p>
          <a:r>
            <a:rPr lang="en-US" dirty="0"/>
            <a:t>Eligible for 2 summer classes</a:t>
          </a:r>
        </a:p>
      </dgm:t>
    </dgm:pt>
    <dgm:pt modelId="{CCE8FEC7-DB23-4838-A12B-EB5D08221825}" type="parTrans" cxnId="{121FC09F-5DD6-4F34-B173-86C43C8D8FE3}">
      <dgm:prSet/>
      <dgm:spPr/>
      <dgm:t>
        <a:bodyPr/>
        <a:lstStyle/>
        <a:p>
          <a:endParaRPr lang="en-US"/>
        </a:p>
      </dgm:t>
    </dgm:pt>
    <dgm:pt modelId="{3CB100A7-A550-4974-BF92-4D5545C6CDA7}" type="sibTrans" cxnId="{121FC09F-5DD6-4F34-B173-86C43C8D8FE3}">
      <dgm:prSet/>
      <dgm:spPr/>
      <dgm:t>
        <a:bodyPr/>
        <a:lstStyle/>
        <a:p>
          <a:endParaRPr lang="en-US"/>
        </a:p>
      </dgm:t>
    </dgm:pt>
    <dgm:pt modelId="{57EA3AD2-F353-438D-BAB9-C114B20D3401}">
      <dgm:prSet/>
      <dgm:spPr/>
      <dgm:t>
        <a:bodyPr/>
        <a:lstStyle/>
        <a:p>
          <a:endParaRPr lang="en-US" dirty="0"/>
        </a:p>
      </dgm:t>
    </dgm:pt>
    <dgm:pt modelId="{7A190F96-2148-45C8-834E-8300DF77CA02}" type="parTrans" cxnId="{E0CAB760-D872-4E45-8F33-09FFF5118433}">
      <dgm:prSet/>
      <dgm:spPr/>
      <dgm:t>
        <a:bodyPr/>
        <a:lstStyle/>
        <a:p>
          <a:endParaRPr lang="en-US"/>
        </a:p>
      </dgm:t>
    </dgm:pt>
    <dgm:pt modelId="{E89023BF-5AED-430F-981A-C4BBFEE44940}" type="sibTrans" cxnId="{E0CAB760-D872-4E45-8F33-09FFF5118433}">
      <dgm:prSet/>
      <dgm:spPr/>
      <dgm:t>
        <a:bodyPr/>
        <a:lstStyle/>
        <a:p>
          <a:endParaRPr lang="en-US"/>
        </a:p>
      </dgm:t>
    </dgm:pt>
    <dgm:pt modelId="{337489CD-48DC-40D9-BF88-C6977FAC1633}">
      <dgm:prSet/>
      <dgm:spPr/>
      <dgm:t>
        <a:bodyPr/>
        <a:lstStyle/>
        <a:p>
          <a:endParaRPr lang="en-US" dirty="0"/>
        </a:p>
      </dgm:t>
    </dgm:pt>
    <dgm:pt modelId="{CEE6C7A7-A150-43F2-B2B7-34C4AA0E359A}" type="parTrans" cxnId="{F02F205D-CA4F-4547-B775-3F7142C5F3BB}">
      <dgm:prSet/>
      <dgm:spPr/>
      <dgm:t>
        <a:bodyPr/>
        <a:lstStyle/>
        <a:p>
          <a:endParaRPr lang="en-US"/>
        </a:p>
      </dgm:t>
    </dgm:pt>
    <dgm:pt modelId="{F71949D8-CB6A-4CC2-AF10-6FA2F11EDDCF}" type="sibTrans" cxnId="{F02F205D-CA4F-4547-B775-3F7142C5F3BB}">
      <dgm:prSet/>
      <dgm:spPr/>
      <dgm:t>
        <a:bodyPr/>
        <a:lstStyle/>
        <a:p>
          <a:endParaRPr lang="en-US"/>
        </a:p>
      </dgm:t>
    </dgm:pt>
    <dgm:pt modelId="{F701D130-1E1D-4C69-995F-5BB30932F6B3}">
      <dgm:prSet/>
      <dgm:spPr/>
      <dgm:t>
        <a:bodyPr/>
        <a:lstStyle/>
        <a:p>
          <a:r>
            <a:rPr lang="en-US" dirty="0"/>
            <a:t>Up to 3 periods off at beginning and/or end of day</a:t>
          </a:r>
        </a:p>
      </dgm:t>
    </dgm:pt>
    <dgm:pt modelId="{14DDBB22-B22E-4237-A16B-DB618035E7B9}" type="parTrans" cxnId="{553751BF-16BA-4424-ADB1-4A349EB4953C}">
      <dgm:prSet/>
      <dgm:spPr/>
      <dgm:t>
        <a:bodyPr/>
        <a:lstStyle/>
        <a:p>
          <a:endParaRPr lang="en-US"/>
        </a:p>
      </dgm:t>
    </dgm:pt>
    <dgm:pt modelId="{30FD403C-C635-4466-93B3-44FA54767153}" type="sibTrans" cxnId="{553751BF-16BA-4424-ADB1-4A349EB4953C}">
      <dgm:prSet/>
      <dgm:spPr/>
      <dgm:t>
        <a:bodyPr/>
        <a:lstStyle/>
        <a:p>
          <a:endParaRPr lang="en-US"/>
        </a:p>
      </dgm:t>
    </dgm:pt>
    <dgm:pt modelId="{BD173163-EA4E-4501-AA93-6A82C358AFBB}">
      <dgm:prSet/>
      <dgm:spPr/>
      <dgm:t>
        <a:bodyPr/>
        <a:lstStyle/>
        <a:p>
          <a:endParaRPr lang="en-US" dirty="0"/>
        </a:p>
      </dgm:t>
    </dgm:pt>
    <dgm:pt modelId="{AC22AD02-0D62-4B57-9558-9B7CDB02E53F}" type="parTrans" cxnId="{68DBCEE2-41CE-40D0-A64A-7D20265E1B83}">
      <dgm:prSet/>
      <dgm:spPr/>
      <dgm:t>
        <a:bodyPr/>
        <a:lstStyle/>
        <a:p>
          <a:endParaRPr lang="en-US"/>
        </a:p>
      </dgm:t>
    </dgm:pt>
    <dgm:pt modelId="{D97C1733-6ECD-468F-BF21-7C5ACD7578FC}" type="sibTrans" cxnId="{68DBCEE2-41CE-40D0-A64A-7D20265E1B83}">
      <dgm:prSet/>
      <dgm:spPr/>
      <dgm:t>
        <a:bodyPr/>
        <a:lstStyle/>
        <a:p>
          <a:endParaRPr lang="en-US"/>
        </a:p>
      </dgm:t>
    </dgm:pt>
    <dgm:pt modelId="{F529CF85-5B93-49AF-9FED-12B42CCD0077}">
      <dgm:prSet/>
      <dgm:spPr/>
      <dgm:t>
        <a:bodyPr/>
        <a:lstStyle/>
        <a:p>
          <a:endParaRPr lang="en-US" dirty="0"/>
        </a:p>
      </dgm:t>
    </dgm:pt>
    <dgm:pt modelId="{E32ADC03-E7EB-45AE-BC0E-D2B723A003F1}" type="parTrans" cxnId="{95CDFDA0-880B-45F1-A99D-B0EAFF56196C}">
      <dgm:prSet/>
      <dgm:spPr/>
      <dgm:t>
        <a:bodyPr/>
        <a:lstStyle/>
        <a:p>
          <a:endParaRPr lang="en-US"/>
        </a:p>
      </dgm:t>
    </dgm:pt>
    <dgm:pt modelId="{7C8C4F48-8171-4E40-A223-A3800E5FD0F0}" type="sibTrans" cxnId="{95CDFDA0-880B-45F1-A99D-B0EAFF56196C}">
      <dgm:prSet/>
      <dgm:spPr/>
      <dgm:t>
        <a:bodyPr/>
        <a:lstStyle/>
        <a:p>
          <a:endParaRPr lang="en-US"/>
        </a:p>
      </dgm:t>
    </dgm:pt>
    <dgm:pt modelId="{DE943608-AF9C-4CC8-8534-E3CEE2C759B7}">
      <dgm:prSet/>
      <dgm:spPr/>
      <dgm:t>
        <a:bodyPr/>
        <a:lstStyle/>
        <a:p>
          <a:endParaRPr lang="en-US" dirty="0"/>
        </a:p>
      </dgm:t>
    </dgm:pt>
    <dgm:pt modelId="{8ECBAD3F-6C1B-4524-A6C0-A8D34A75D67E}" type="parTrans" cxnId="{226F0675-3E21-49C2-89F3-53B817853FEA}">
      <dgm:prSet/>
      <dgm:spPr/>
      <dgm:t>
        <a:bodyPr/>
        <a:lstStyle/>
        <a:p>
          <a:endParaRPr lang="en-US"/>
        </a:p>
      </dgm:t>
    </dgm:pt>
    <dgm:pt modelId="{FB611315-8D6F-4D8F-9C04-BC64524B4B66}" type="sibTrans" cxnId="{226F0675-3E21-49C2-89F3-53B817853FEA}">
      <dgm:prSet/>
      <dgm:spPr/>
      <dgm:t>
        <a:bodyPr/>
        <a:lstStyle/>
        <a:p>
          <a:endParaRPr lang="en-US"/>
        </a:p>
      </dgm:t>
    </dgm:pt>
    <dgm:pt modelId="{849C4BA9-C24B-4A54-BE5A-E370E345E44F}">
      <dgm:prSet/>
      <dgm:spPr/>
      <dgm:t>
        <a:bodyPr/>
        <a:lstStyle/>
        <a:p>
          <a:r>
            <a:rPr lang="en-US" dirty="0"/>
            <a:t>4-5 classes at EFSC each semester</a:t>
          </a:r>
        </a:p>
      </dgm:t>
    </dgm:pt>
    <dgm:pt modelId="{62AE7E63-F580-4354-92D6-2436ECDBA808}" type="parTrans" cxnId="{FF9860E8-5644-4DE7-B700-FA1C8EF9A8BB}">
      <dgm:prSet/>
      <dgm:spPr/>
      <dgm:t>
        <a:bodyPr/>
        <a:lstStyle/>
        <a:p>
          <a:endParaRPr lang="en-US"/>
        </a:p>
      </dgm:t>
    </dgm:pt>
    <dgm:pt modelId="{216443F5-D11A-4330-A197-F03BFA090589}" type="sibTrans" cxnId="{FF9860E8-5644-4DE7-B700-FA1C8EF9A8BB}">
      <dgm:prSet/>
      <dgm:spPr/>
      <dgm:t>
        <a:bodyPr/>
        <a:lstStyle/>
        <a:p>
          <a:endParaRPr lang="en-US"/>
        </a:p>
      </dgm:t>
    </dgm:pt>
    <dgm:pt modelId="{FC989F35-090C-4E62-A733-12A964B969C5}">
      <dgm:prSet/>
      <dgm:spPr/>
      <dgm:t>
        <a:bodyPr/>
        <a:lstStyle/>
        <a:p>
          <a:endParaRPr lang="en-US" dirty="0"/>
        </a:p>
      </dgm:t>
    </dgm:pt>
    <dgm:pt modelId="{692B028D-D65B-43A9-8E40-4BE33631670E}" type="parTrans" cxnId="{694B09DF-D48F-4112-A864-0E9B8BE33E72}">
      <dgm:prSet/>
      <dgm:spPr/>
      <dgm:t>
        <a:bodyPr/>
        <a:lstStyle/>
        <a:p>
          <a:endParaRPr lang="en-US"/>
        </a:p>
      </dgm:t>
    </dgm:pt>
    <dgm:pt modelId="{4B89C3C1-6F9D-44DD-9EC6-4EB33A5B68EF}" type="sibTrans" cxnId="{694B09DF-D48F-4112-A864-0E9B8BE33E72}">
      <dgm:prSet/>
      <dgm:spPr/>
      <dgm:t>
        <a:bodyPr/>
        <a:lstStyle/>
        <a:p>
          <a:endParaRPr lang="en-US"/>
        </a:p>
      </dgm:t>
    </dgm:pt>
    <dgm:pt modelId="{A601CD71-F981-4A99-B19B-36F7ACDC0C1B}">
      <dgm:prSet/>
      <dgm:spPr/>
      <dgm:t>
        <a:bodyPr/>
        <a:lstStyle/>
        <a:p>
          <a:r>
            <a:rPr lang="en-US" dirty="0"/>
            <a:t>Must have graduation requirements met</a:t>
          </a:r>
        </a:p>
      </dgm:t>
    </dgm:pt>
    <dgm:pt modelId="{53719DE2-F84D-4BC8-BAE0-5409254049CD}" type="parTrans" cxnId="{E0C2F476-CF50-4F8F-8866-F291D5397804}">
      <dgm:prSet/>
      <dgm:spPr/>
      <dgm:t>
        <a:bodyPr/>
        <a:lstStyle/>
        <a:p>
          <a:endParaRPr lang="en-US"/>
        </a:p>
      </dgm:t>
    </dgm:pt>
    <dgm:pt modelId="{0463B500-7649-43BA-B452-B8C259349F4C}" type="sibTrans" cxnId="{E0C2F476-CF50-4F8F-8866-F291D5397804}">
      <dgm:prSet/>
      <dgm:spPr/>
      <dgm:t>
        <a:bodyPr/>
        <a:lstStyle/>
        <a:p>
          <a:endParaRPr lang="en-US"/>
        </a:p>
      </dgm:t>
    </dgm:pt>
    <dgm:pt modelId="{C809C4AC-0AF2-466F-8DAA-665D6D3A75CE}">
      <dgm:prSet/>
      <dgm:spPr/>
      <dgm:t>
        <a:bodyPr/>
        <a:lstStyle/>
        <a:p>
          <a:r>
            <a:rPr lang="en-US"/>
            <a:t>Eligible for 1 summer class</a:t>
          </a:r>
          <a:endParaRPr lang="en-US" dirty="0"/>
        </a:p>
      </dgm:t>
    </dgm:pt>
    <dgm:pt modelId="{6DD2E270-2B9E-41C9-8997-4EF57BCCAB19}" type="parTrans" cxnId="{D803839F-11D8-45EA-B763-E5A35D1DCD40}">
      <dgm:prSet/>
      <dgm:spPr/>
      <dgm:t>
        <a:bodyPr/>
        <a:lstStyle/>
        <a:p>
          <a:endParaRPr lang="en-US"/>
        </a:p>
      </dgm:t>
    </dgm:pt>
    <dgm:pt modelId="{8065D269-DA32-4BD2-AD4E-37F5113F5074}" type="sibTrans" cxnId="{D803839F-11D8-45EA-B763-E5A35D1DCD40}">
      <dgm:prSet/>
      <dgm:spPr/>
      <dgm:t>
        <a:bodyPr/>
        <a:lstStyle/>
        <a:p>
          <a:endParaRPr lang="en-US"/>
        </a:p>
      </dgm:t>
    </dgm:pt>
    <dgm:pt modelId="{1CD04B4D-81B4-435E-8DE3-5C6B85407985}" type="pres">
      <dgm:prSet presAssocID="{CD91762E-7493-4137-9D30-D6497DE1069B}" presName="Name0" presStyleCnt="0">
        <dgm:presLayoutVars>
          <dgm:dir/>
          <dgm:animLvl val="lvl"/>
          <dgm:resizeHandles val="exact"/>
        </dgm:presLayoutVars>
      </dgm:prSet>
      <dgm:spPr/>
    </dgm:pt>
    <dgm:pt modelId="{A7721DAF-5C14-4393-B4D2-91B771753636}" type="pres">
      <dgm:prSet presAssocID="{2A80FC0F-525C-4F34-9CA8-A51EC9798F6E}" presName="composite" presStyleCnt="0"/>
      <dgm:spPr/>
    </dgm:pt>
    <dgm:pt modelId="{D7B21F6E-E50A-4BC8-A64B-79BF5B6E7A7E}" type="pres">
      <dgm:prSet presAssocID="{2A80FC0F-525C-4F34-9CA8-A51EC9798F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48565B-1808-4E84-B303-4D03E8F73BE7}" type="pres">
      <dgm:prSet presAssocID="{2A80FC0F-525C-4F34-9CA8-A51EC9798F6E}" presName="desTx" presStyleLbl="alignAccFollowNode1" presStyleIdx="0" presStyleCnt="3">
        <dgm:presLayoutVars>
          <dgm:bulletEnabled val="1"/>
        </dgm:presLayoutVars>
      </dgm:prSet>
      <dgm:spPr/>
    </dgm:pt>
    <dgm:pt modelId="{91B053BB-6622-4751-B915-D6CB7819E053}" type="pres">
      <dgm:prSet presAssocID="{DDCBCD42-02D4-45E3-9E94-7630AFA6D03A}" presName="space" presStyleCnt="0"/>
      <dgm:spPr/>
    </dgm:pt>
    <dgm:pt modelId="{F5C16172-8588-49B1-89AB-2E456A0E76F6}" type="pres">
      <dgm:prSet presAssocID="{1E5560A6-9516-4681-8A9A-1ADD3D27DB7C}" presName="composite" presStyleCnt="0"/>
      <dgm:spPr/>
    </dgm:pt>
    <dgm:pt modelId="{2100DD87-F8AF-4F01-9807-1E95FB1485B9}" type="pres">
      <dgm:prSet presAssocID="{1E5560A6-9516-4681-8A9A-1ADD3D27DB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1E90D00-F374-43A4-AF14-05D867FE1A5B}" type="pres">
      <dgm:prSet presAssocID="{1E5560A6-9516-4681-8A9A-1ADD3D27DB7C}" presName="desTx" presStyleLbl="alignAccFollowNode1" presStyleIdx="1" presStyleCnt="3">
        <dgm:presLayoutVars>
          <dgm:bulletEnabled val="1"/>
        </dgm:presLayoutVars>
      </dgm:prSet>
      <dgm:spPr/>
    </dgm:pt>
    <dgm:pt modelId="{E3CA5BB9-2B6E-4402-93BC-B62BFB777AB2}" type="pres">
      <dgm:prSet presAssocID="{679FF733-9DE8-401D-826D-3E68B5C2D940}" presName="space" presStyleCnt="0"/>
      <dgm:spPr/>
    </dgm:pt>
    <dgm:pt modelId="{D3BB37D5-F840-403C-AED0-351B4C15F09E}" type="pres">
      <dgm:prSet presAssocID="{C69D57E5-DBD4-486A-BB3F-2BFA5EBA6963}" presName="composite" presStyleCnt="0"/>
      <dgm:spPr/>
    </dgm:pt>
    <dgm:pt modelId="{EC02E940-2F1B-4532-9CB1-7D31B9BF905E}" type="pres">
      <dgm:prSet presAssocID="{C69D57E5-DBD4-486A-BB3F-2BFA5EBA69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73FDB21-5BA5-4DFC-AD38-A70A160ED9BD}" type="pres">
      <dgm:prSet presAssocID="{C69D57E5-DBD4-486A-BB3F-2BFA5EBA696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DDB4102-992E-4568-9DE5-4ECE8A502C3D}" type="presOf" srcId="{FC989F35-090C-4E62-A733-12A964B969C5}" destId="{873FDB21-5BA5-4DFC-AD38-A70A160ED9BD}" srcOrd="0" destOrd="4" presId="urn:microsoft.com/office/officeart/2005/8/layout/hList1"/>
    <dgm:cxn modelId="{AE5ECC0C-69B0-4AAA-976A-A283273E1BAB}" srcId="{CD91762E-7493-4137-9D30-D6497DE1069B}" destId="{1E5560A6-9516-4681-8A9A-1ADD3D27DB7C}" srcOrd="1" destOrd="0" parTransId="{92F40B5B-793D-46B6-908B-A53E86F54C4D}" sibTransId="{679FF733-9DE8-401D-826D-3E68B5C2D940}"/>
    <dgm:cxn modelId="{67A0A912-7C44-494C-B8D7-DA489AD9062B}" type="presOf" srcId="{12816BDD-5D70-4DB6-A06E-1C084BE8BF4E}" destId="{D048565B-1808-4E84-B303-4D03E8F73BE7}" srcOrd="0" destOrd="0" presId="urn:microsoft.com/office/officeart/2005/8/layout/hList1"/>
    <dgm:cxn modelId="{A05FAB13-91CA-4A28-A4F1-5A030A1E8661}" srcId="{2A80FC0F-525C-4F34-9CA8-A51EC9798F6E}" destId="{BA26F720-CC2C-4BC9-8586-EF52D8485F16}" srcOrd="2" destOrd="0" parTransId="{1444460A-CFC3-47C8-A228-8354BF024E4F}" sibTransId="{FF08B21E-3F2C-451D-B7E2-ED706707C457}"/>
    <dgm:cxn modelId="{D0358115-7207-45B1-AEA9-ECFEA2F66FF7}" type="presOf" srcId="{C69D57E5-DBD4-486A-BB3F-2BFA5EBA6963}" destId="{EC02E940-2F1B-4532-9CB1-7D31B9BF905E}" srcOrd="0" destOrd="0" presId="urn:microsoft.com/office/officeart/2005/8/layout/hList1"/>
    <dgm:cxn modelId="{C7DE6F1C-3888-43DE-BD21-4CC3A6417DD8}" type="presOf" srcId="{BD173163-EA4E-4501-AA93-6A82C358AFBB}" destId="{D1E90D00-F374-43A4-AF14-05D867FE1A5B}" srcOrd="0" destOrd="1" presId="urn:microsoft.com/office/officeart/2005/8/layout/hList1"/>
    <dgm:cxn modelId="{12822A26-736A-4666-932A-03F1A6F5EE2D}" type="presOf" srcId="{A8A9A2E9-F92D-421C-8A5D-E2C625909468}" destId="{D1E90D00-F374-43A4-AF14-05D867FE1A5B}" srcOrd="0" destOrd="0" presId="urn:microsoft.com/office/officeart/2005/8/layout/hList1"/>
    <dgm:cxn modelId="{4EABBC5C-A9F4-42C3-A69F-A51BFC035E09}" srcId="{CD91762E-7493-4137-9D30-D6497DE1069B}" destId="{2A80FC0F-525C-4F34-9CA8-A51EC9798F6E}" srcOrd="0" destOrd="0" parTransId="{24C4BC47-BF0B-49D3-914E-5EF899F27D35}" sibTransId="{DDCBCD42-02D4-45E3-9E94-7630AFA6D03A}"/>
    <dgm:cxn modelId="{F02F205D-CA4F-4547-B775-3F7142C5F3BB}" srcId="{2A80FC0F-525C-4F34-9CA8-A51EC9798F6E}" destId="{337489CD-48DC-40D9-BF88-C6977FAC1633}" srcOrd="3" destOrd="0" parTransId="{CEE6C7A7-A150-43F2-B2B7-34C4AA0E359A}" sibTransId="{F71949D8-CB6A-4CC2-AF10-6FA2F11EDDCF}"/>
    <dgm:cxn modelId="{E0CAB760-D872-4E45-8F33-09FFF5118433}" srcId="{2A80FC0F-525C-4F34-9CA8-A51EC9798F6E}" destId="{57EA3AD2-F353-438D-BAB9-C114B20D3401}" srcOrd="1" destOrd="0" parTransId="{7A190F96-2148-45C8-834E-8300DF77CA02}" sibTransId="{E89023BF-5AED-430F-981A-C4BBFEE44940}"/>
    <dgm:cxn modelId="{A84E5C64-194B-4FA8-BAC2-9AA020BA0DE0}" type="presOf" srcId="{CD91762E-7493-4137-9D30-D6497DE1069B}" destId="{1CD04B4D-81B4-435E-8DE3-5C6B85407985}" srcOrd="0" destOrd="0" presId="urn:microsoft.com/office/officeart/2005/8/layout/hList1"/>
    <dgm:cxn modelId="{263B9F48-E433-40C8-938A-410BB93C185B}" srcId="{1E5560A6-9516-4681-8A9A-1ADD3D27DB7C}" destId="{A8A9A2E9-F92D-421C-8A5D-E2C625909468}" srcOrd="0" destOrd="0" parTransId="{B87782BF-1AE9-45D4-BD62-C91F79999EB5}" sibTransId="{BD69A6D2-8170-432A-9DCF-E067FF27F7EF}"/>
    <dgm:cxn modelId="{6FDC5F4A-F18F-478F-A753-BB7B7089D28A}" type="presOf" srcId="{F701D130-1E1D-4C69-995F-5BB30932F6B3}" destId="{D1E90D00-F374-43A4-AF14-05D867FE1A5B}" srcOrd="0" destOrd="2" presId="urn:microsoft.com/office/officeart/2005/8/layout/hList1"/>
    <dgm:cxn modelId="{61E0836A-0EA4-489E-B59A-5D2F4EAF9B5D}" type="presOf" srcId="{F529CF85-5B93-49AF-9FED-12B42CCD0077}" destId="{D1E90D00-F374-43A4-AF14-05D867FE1A5B}" srcOrd="0" destOrd="3" presId="urn:microsoft.com/office/officeart/2005/8/layout/hList1"/>
    <dgm:cxn modelId="{9FFB254B-E58E-45A6-BFF8-52D716B59F18}" type="presOf" srcId="{2A80FC0F-525C-4F34-9CA8-A51EC9798F6E}" destId="{D7B21F6E-E50A-4BC8-A64B-79BF5B6E7A7E}" srcOrd="0" destOrd="0" presId="urn:microsoft.com/office/officeart/2005/8/layout/hList1"/>
    <dgm:cxn modelId="{3498086C-0D20-4B93-AC64-360397FA36C8}" srcId="{CD91762E-7493-4137-9D30-D6497DE1069B}" destId="{C69D57E5-DBD4-486A-BB3F-2BFA5EBA6963}" srcOrd="2" destOrd="0" parTransId="{77444984-1265-4990-85E3-AA7A91135552}" sibTransId="{167D798F-4AC9-494C-A2B0-967DCE6E26AA}"/>
    <dgm:cxn modelId="{E40EF954-07BE-454B-80CC-A27FAC6F50AF}" type="presOf" srcId="{337489CD-48DC-40D9-BF88-C6977FAC1633}" destId="{D048565B-1808-4E84-B303-4D03E8F73BE7}" srcOrd="0" destOrd="3" presId="urn:microsoft.com/office/officeart/2005/8/layout/hList1"/>
    <dgm:cxn modelId="{226F0675-3E21-49C2-89F3-53B817853FEA}" srcId="{C69D57E5-DBD4-486A-BB3F-2BFA5EBA6963}" destId="{DE943608-AF9C-4CC8-8534-E3CEE2C759B7}" srcOrd="1" destOrd="0" parTransId="{8ECBAD3F-6C1B-4524-A6C0-A8D34A75D67E}" sibTransId="{FB611315-8D6F-4D8F-9C04-BC64524B4B66}"/>
    <dgm:cxn modelId="{502FD176-5AA4-48A8-915F-95AEF0203E20}" type="presOf" srcId="{FE331DE9-C06F-4DC0-946A-388954F83641}" destId="{873FDB21-5BA5-4DFC-AD38-A70A160ED9BD}" srcOrd="0" destOrd="2" presId="urn:microsoft.com/office/officeart/2005/8/layout/hList1"/>
    <dgm:cxn modelId="{E0C2F476-CF50-4F8F-8866-F291D5397804}" srcId="{C69D57E5-DBD4-486A-BB3F-2BFA5EBA6963}" destId="{A601CD71-F981-4A99-B19B-36F7ACDC0C1B}" srcOrd="3" destOrd="0" parTransId="{53719DE2-F84D-4BC8-BAE0-5409254049CD}" sibTransId="{0463B500-7649-43BA-B452-B8C259349F4C}"/>
    <dgm:cxn modelId="{D1554977-C387-4B8D-8A8C-0F12C4C84D38}" type="presOf" srcId="{82573A1A-4A32-4C27-9DC1-A4F3EE45DA5E}" destId="{D048565B-1808-4E84-B303-4D03E8F73BE7}" srcOrd="0" destOrd="4" presId="urn:microsoft.com/office/officeart/2005/8/layout/hList1"/>
    <dgm:cxn modelId="{B38C417C-75A5-4F0C-95BF-1E537926FFE7}" type="presOf" srcId="{BA26F720-CC2C-4BC9-8586-EF52D8485F16}" destId="{D048565B-1808-4E84-B303-4D03E8F73BE7}" srcOrd="0" destOrd="2" presId="urn:microsoft.com/office/officeart/2005/8/layout/hList1"/>
    <dgm:cxn modelId="{D803839F-11D8-45EA-B763-E5A35D1DCD40}" srcId="{1E5560A6-9516-4681-8A9A-1ADD3D27DB7C}" destId="{C809C4AC-0AF2-466F-8DAA-665D6D3A75CE}" srcOrd="4" destOrd="0" parTransId="{6DD2E270-2B9E-41C9-8997-4EF57BCCAB19}" sibTransId="{8065D269-DA32-4BD2-AD4E-37F5113F5074}"/>
    <dgm:cxn modelId="{121FC09F-5DD6-4F34-B173-86C43C8D8FE3}" srcId="{2A80FC0F-525C-4F34-9CA8-A51EC9798F6E}" destId="{82573A1A-4A32-4C27-9DC1-A4F3EE45DA5E}" srcOrd="4" destOrd="0" parTransId="{CCE8FEC7-DB23-4838-A12B-EB5D08221825}" sibTransId="{3CB100A7-A550-4974-BF92-4D5545C6CDA7}"/>
    <dgm:cxn modelId="{95CDFDA0-880B-45F1-A99D-B0EAFF56196C}" srcId="{1E5560A6-9516-4681-8A9A-1ADD3D27DB7C}" destId="{F529CF85-5B93-49AF-9FED-12B42CCD0077}" srcOrd="3" destOrd="0" parTransId="{E32ADC03-E7EB-45AE-BC0E-D2B723A003F1}" sibTransId="{7C8C4F48-8171-4E40-A223-A3800E5FD0F0}"/>
    <dgm:cxn modelId="{2B9F4DA6-BAF1-41B6-AA89-BC9A35758BC0}" srcId="{C69D57E5-DBD4-486A-BB3F-2BFA5EBA6963}" destId="{FE331DE9-C06F-4DC0-946A-388954F83641}" srcOrd="2" destOrd="0" parTransId="{D97891D4-8AA6-4F00-8B8F-9A7FD82CDE30}" sibTransId="{FE875DDE-2DE9-4E14-80D3-D093E14A53A8}"/>
    <dgm:cxn modelId="{DD73EEA6-D024-4187-95AF-D5D0E393F06A}" type="presOf" srcId="{849C4BA9-C24B-4A54-BE5A-E370E345E44F}" destId="{873FDB21-5BA5-4DFC-AD38-A70A160ED9BD}" srcOrd="0" destOrd="5" presId="urn:microsoft.com/office/officeart/2005/8/layout/hList1"/>
    <dgm:cxn modelId="{3D93DCAE-78EF-4336-978F-88ADC3312414}" type="presOf" srcId="{1E5560A6-9516-4681-8A9A-1ADD3D27DB7C}" destId="{2100DD87-F8AF-4F01-9807-1E95FB1485B9}" srcOrd="0" destOrd="0" presId="urn:microsoft.com/office/officeart/2005/8/layout/hList1"/>
    <dgm:cxn modelId="{553751BF-16BA-4424-ADB1-4A349EB4953C}" srcId="{1E5560A6-9516-4681-8A9A-1ADD3D27DB7C}" destId="{F701D130-1E1D-4C69-995F-5BB30932F6B3}" srcOrd="2" destOrd="0" parTransId="{14DDBB22-B22E-4237-A16B-DB618035E7B9}" sibTransId="{30FD403C-C635-4466-93B3-44FA54767153}"/>
    <dgm:cxn modelId="{05B8DDC3-B635-4B9E-A9D7-82BF43A0E24A}" type="presOf" srcId="{DE943608-AF9C-4CC8-8534-E3CEE2C759B7}" destId="{873FDB21-5BA5-4DFC-AD38-A70A160ED9BD}" srcOrd="0" destOrd="1" presId="urn:microsoft.com/office/officeart/2005/8/layout/hList1"/>
    <dgm:cxn modelId="{D473A3C7-363F-41AF-BB2D-2545DE2E7CAF}" type="presOf" srcId="{A601CD71-F981-4A99-B19B-36F7ACDC0C1B}" destId="{873FDB21-5BA5-4DFC-AD38-A70A160ED9BD}" srcOrd="0" destOrd="3" presId="urn:microsoft.com/office/officeart/2005/8/layout/hList1"/>
    <dgm:cxn modelId="{46F629CD-F8B7-459A-8D58-15028F88FA56}" srcId="{2A80FC0F-525C-4F34-9CA8-A51EC9798F6E}" destId="{12816BDD-5D70-4DB6-A06E-1C084BE8BF4E}" srcOrd="0" destOrd="0" parTransId="{EF1376E7-7C92-4487-AAF5-7B448D8A89E0}" sibTransId="{CB13B245-BC32-4B6D-9A8E-19B82B57D472}"/>
    <dgm:cxn modelId="{4C51CBD1-38C4-4DCB-AED8-93B24F774BC7}" type="presOf" srcId="{57EA3AD2-F353-438D-BAB9-C114B20D3401}" destId="{D048565B-1808-4E84-B303-4D03E8F73BE7}" srcOrd="0" destOrd="1" presId="urn:microsoft.com/office/officeart/2005/8/layout/hList1"/>
    <dgm:cxn modelId="{694B09DF-D48F-4112-A864-0E9B8BE33E72}" srcId="{C69D57E5-DBD4-486A-BB3F-2BFA5EBA6963}" destId="{FC989F35-090C-4E62-A733-12A964B969C5}" srcOrd="4" destOrd="0" parTransId="{692B028D-D65B-43A9-8E40-4BE33631670E}" sibTransId="{4B89C3C1-6F9D-44DD-9EC6-4EB33A5B68EF}"/>
    <dgm:cxn modelId="{68DBCEE2-41CE-40D0-A64A-7D20265E1B83}" srcId="{1E5560A6-9516-4681-8A9A-1ADD3D27DB7C}" destId="{BD173163-EA4E-4501-AA93-6A82C358AFBB}" srcOrd="1" destOrd="0" parTransId="{AC22AD02-0D62-4B57-9558-9B7CDB02E53F}" sibTransId="{D97C1733-6ECD-468F-BF21-7C5ACD7578FC}"/>
    <dgm:cxn modelId="{EA8A21E6-5354-4C64-A3B7-FCCA3AF311CE}" srcId="{C69D57E5-DBD4-486A-BB3F-2BFA5EBA6963}" destId="{8196B9EC-3278-47ED-BC78-BB36EAF4A79D}" srcOrd="0" destOrd="0" parTransId="{00C203C0-C825-4E63-A5F2-D19CEB3EDF27}" sibTransId="{CC1AF04D-049D-47B0-A04D-386813ADDDBB}"/>
    <dgm:cxn modelId="{FF9860E8-5644-4DE7-B700-FA1C8EF9A8BB}" srcId="{C69D57E5-DBD4-486A-BB3F-2BFA5EBA6963}" destId="{849C4BA9-C24B-4A54-BE5A-E370E345E44F}" srcOrd="5" destOrd="0" parTransId="{62AE7E63-F580-4354-92D6-2436ECDBA808}" sibTransId="{216443F5-D11A-4330-A197-F03BFA090589}"/>
    <dgm:cxn modelId="{DC919FF2-5C60-4F96-B009-7702B6257C7D}" type="presOf" srcId="{C809C4AC-0AF2-466F-8DAA-665D6D3A75CE}" destId="{D1E90D00-F374-43A4-AF14-05D867FE1A5B}" srcOrd="0" destOrd="4" presId="urn:microsoft.com/office/officeart/2005/8/layout/hList1"/>
    <dgm:cxn modelId="{21AC8FFB-F23F-49DD-BCC3-A0266D102A3C}" type="presOf" srcId="{8196B9EC-3278-47ED-BC78-BB36EAF4A79D}" destId="{873FDB21-5BA5-4DFC-AD38-A70A160ED9BD}" srcOrd="0" destOrd="0" presId="urn:microsoft.com/office/officeart/2005/8/layout/hList1"/>
    <dgm:cxn modelId="{580E4B07-FD26-486D-803C-492BA388DBCB}" type="presParOf" srcId="{1CD04B4D-81B4-435E-8DE3-5C6B85407985}" destId="{A7721DAF-5C14-4393-B4D2-91B771753636}" srcOrd="0" destOrd="0" presId="urn:microsoft.com/office/officeart/2005/8/layout/hList1"/>
    <dgm:cxn modelId="{729CF5F2-578F-4207-B3F4-91613CC18542}" type="presParOf" srcId="{A7721DAF-5C14-4393-B4D2-91B771753636}" destId="{D7B21F6E-E50A-4BC8-A64B-79BF5B6E7A7E}" srcOrd="0" destOrd="0" presId="urn:microsoft.com/office/officeart/2005/8/layout/hList1"/>
    <dgm:cxn modelId="{E41B0F26-5EAB-4B66-AAC2-D5EAE468A98D}" type="presParOf" srcId="{A7721DAF-5C14-4393-B4D2-91B771753636}" destId="{D048565B-1808-4E84-B303-4D03E8F73BE7}" srcOrd="1" destOrd="0" presId="urn:microsoft.com/office/officeart/2005/8/layout/hList1"/>
    <dgm:cxn modelId="{1622D016-4FE3-41E0-90C3-F5613C894C27}" type="presParOf" srcId="{1CD04B4D-81B4-435E-8DE3-5C6B85407985}" destId="{91B053BB-6622-4751-B915-D6CB7819E053}" srcOrd="1" destOrd="0" presId="urn:microsoft.com/office/officeart/2005/8/layout/hList1"/>
    <dgm:cxn modelId="{A2D79420-F35A-4E16-BE18-C95437E4CCDB}" type="presParOf" srcId="{1CD04B4D-81B4-435E-8DE3-5C6B85407985}" destId="{F5C16172-8588-49B1-89AB-2E456A0E76F6}" srcOrd="2" destOrd="0" presId="urn:microsoft.com/office/officeart/2005/8/layout/hList1"/>
    <dgm:cxn modelId="{83A27544-201D-4512-9822-263C1680CE58}" type="presParOf" srcId="{F5C16172-8588-49B1-89AB-2E456A0E76F6}" destId="{2100DD87-F8AF-4F01-9807-1E95FB1485B9}" srcOrd="0" destOrd="0" presId="urn:microsoft.com/office/officeart/2005/8/layout/hList1"/>
    <dgm:cxn modelId="{8F56A9FA-6CED-4DEE-9320-A77F20BCB114}" type="presParOf" srcId="{F5C16172-8588-49B1-89AB-2E456A0E76F6}" destId="{D1E90D00-F374-43A4-AF14-05D867FE1A5B}" srcOrd="1" destOrd="0" presId="urn:microsoft.com/office/officeart/2005/8/layout/hList1"/>
    <dgm:cxn modelId="{6E88674C-20C8-403D-BA2D-F99182F8318E}" type="presParOf" srcId="{1CD04B4D-81B4-435E-8DE3-5C6B85407985}" destId="{E3CA5BB9-2B6E-4402-93BC-B62BFB777AB2}" srcOrd="3" destOrd="0" presId="urn:microsoft.com/office/officeart/2005/8/layout/hList1"/>
    <dgm:cxn modelId="{85ECE4DC-7A02-46B2-BC91-E3FF23C9AAD9}" type="presParOf" srcId="{1CD04B4D-81B4-435E-8DE3-5C6B85407985}" destId="{D3BB37D5-F840-403C-AED0-351B4C15F09E}" srcOrd="4" destOrd="0" presId="urn:microsoft.com/office/officeart/2005/8/layout/hList1"/>
    <dgm:cxn modelId="{846592CA-5730-416D-86C7-D8C5FF5A2874}" type="presParOf" srcId="{D3BB37D5-F840-403C-AED0-351B4C15F09E}" destId="{EC02E940-2F1B-4532-9CB1-7D31B9BF905E}" srcOrd="0" destOrd="0" presId="urn:microsoft.com/office/officeart/2005/8/layout/hList1"/>
    <dgm:cxn modelId="{B6B9C7FE-8FB6-4786-9512-03D7E48B3C09}" type="presParOf" srcId="{D3BB37D5-F840-403C-AED0-351B4C15F09E}" destId="{873FDB21-5BA5-4DFC-AD38-A70A160ED9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5/8/layout/hList1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80FC0F-525C-4F34-9CA8-A51EC9798F6E}">
      <dgm:prSet/>
      <dgm:spPr/>
      <dgm:t>
        <a:bodyPr/>
        <a:lstStyle/>
        <a:p>
          <a:r>
            <a:rPr lang="en-US" dirty="0"/>
            <a:t>VHS School Counselor</a:t>
          </a:r>
        </a:p>
      </dgm:t>
    </dgm:pt>
    <dgm:pt modelId="{24C4BC47-BF0B-49D3-914E-5EF899F27D35}" type="parTrans" cxnId="{4EABBC5C-A9F4-42C3-A69F-A51BFC035E09}">
      <dgm:prSet/>
      <dgm:spPr/>
      <dgm:t>
        <a:bodyPr/>
        <a:lstStyle/>
        <a:p>
          <a:endParaRPr lang="en-US"/>
        </a:p>
      </dgm:t>
    </dgm:pt>
    <dgm:pt modelId="{DDCBCD42-02D4-45E3-9E94-7630AFA6D03A}" type="sibTrans" cxnId="{4EABBC5C-A9F4-42C3-A69F-A51BFC035E09}">
      <dgm:prSet/>
      <dgm:spPr/>
      <dgm:t>
        <a:bodyPr/>
        <a:lstStyle/>
        <a:p>
          <a:endParaRPr lang="en-US"/>
        </a:p>
      </dgm:t>
    </dgm:pt>
    <dgm:pt modelId="{C69D57E5-DBD4-486A-BB3F-2BFA5EBA6963}">
      <dgm:prSet/>
      <dgm:spPr/>
      <dgm:t>
        <a:bodyPr/>
        <a:lstStyle/>
        <a:p>
          <a:r>
            <a:rPr lang="en-US" dirty="0"/>
            <a:t>EFSC Advisor</a:t>
          </a:r>
        </a:p>
      </dgm:t>
    </dgm:pt>
    <dgm:pt modelId="{77444984-1265-4990-85E3-AA7A91135552}" type="parTrans" cxnId="{3498086C-0D20-4B93-AC64-360397FA36C8}">
      <dgm:prSet/>
      <dgm:spPr/>
      <dgm:t>
        <a:bodyPr/>
        <a:lstStyle/>
        <a:p>
          <a:endParaRPr lang="en-US"/>
        </a:p>
      </dgm:t>
    </dgm:pt>
    <dgm:pt modelId="{167D798F-4AC9-494C-A2B0-967DCE6E26AA}" type="sibTrans" cxnId="{3498086C-0D20-4B93-AC64-360397FA36C8}">
      <dgm:prSet/>
      <dgm:spPr/>
      <dgm:t>
        <a:bodyPr/>
        <a:lstStyle/>
        <a:p>
          <a:endParaRPr lang="en-US"/>
        </a:p>
      </dgm:t>
    </dgm:pt>
    <dgm:pt modelId="{25DEBDC8-0ED1-49B7-94CA-6B5554E6B271}">
      <dgm:prSet/>
      <dgm:spPr/>
      <dgm:t>
        <a:bodyPr/>
        <a:lstStyle/>
        <a:p>
          <a:r>
            <a:rPr lang="en-US" dirty="0"/>
            <a:t>Tracking high school graduation requirements</a:t>
          </a:r>
        </a:p>
      </dgm:t>
    </dgm:pt>
    <dgm:pt modelId="{C9FDE20F-3715-4BFB-A66E-4F31C97B7474}" type="parTrans" cxnId="{9532809B-C457-458A-A2F5-A77038DD26D0}">
      <dgm:prSet/>
      <dgm:spPr/>
      <dgm:t>
        <a:bodyPr/>
        <a:lstStyle/>
        <a:p>
          <a:endParaRPr lang="en-US"/>
        </a:p>
      </dgm:t>
    </dgm:pt>
    <dgm:pt modelId="{A45870B8-0254-4339-BF22-C6CA26A5D243}" type="sibTrans" cxnId="{9532809B-C457-458A-A2F5-A77038DD26D0}">
      <dgm:prSet/>
      <dgm:spPr/>
      <dgm:t>
        <a:bodyPr/>
        <a:lstStyle/>
        <a:p>
          <a:endParaRPr lang="en-US"/>
        </a:p>
      </dgm:t>
    </dgm:pt>
    <dgm:pt modelId="{12816BDD-5D70-4DB6-A06E-1C084BE8BF4E}">
      <dgm:prSet/>
      <dgm:spPr/>
      <dgm:t>
        <a:bodyPr/>
        <a:lstStyle/>
        <a:p>
          <a:r>
            <a:rPr lang="en-US" dirty="0"/>
            <a:t>Verifying eligibility with GPA and Test Scores</a:t>
          </a:r>
        </a:p>
      </dgm:t>
    </dgm:pt>
    <dgm:pt modelId="{EF1376E7-7C92-4487-AAF5-7B448D8A89E0}" type="parTrans" cxnId="{46F629CD-F8B7-459A-8D58-15028F88FA56}">
      <dgm:prSet/>
      <dgm:spPr/>
      <dgm:t>
        <a:bodyPr/>
        <a:lstStyle/>
        <a:p>
          <a:endParaRPr lang="en-US"/>
        </a:p>
      </dgm:t>
    </dgm:pt>
    <dgm:pt modelId="{CB13B245-BC32-4B6D-9A8E-19B82B57D472}" type="sibTrans" cxnId="{46F629CD-F8B7-459A-8D58-15028F88FA56}">
      <dgm:prSet/>
      <dgm:spPr/>
      <dgm:t>
        <a:bodyPr/>
        <a:lstStyle/>
        <a:p>
          <a:endParaRPr lang="en-US"/>
        </a:p>
      </dgm:t>
    </dgm:pt>
    <dgm:pt modelId="{7BCE5245-5013-46A0-8AF1-5929B9327884}">
      <dgm:prSet/>
      <dgm:spPr/>
      <dgm:t>
        <a:bodyPr/>
        <a:lstStyle/>
        <a:p>
          <a:r>
            <a:rPr lang="en-US" dirty="0"/>
            <a:t>Arranging student’s VHS schedule</a:t>
          </a:r>
        </a:p>
      </dgm:t>
    </dgm:pt>
    <dgm:pt modelId="{F122CEFF-034E-4AA4-8996-CBB9B7110090}" type="parTrans" cxnId="{8455173D-FAD2-486F-95D6-83F2C2134005}">
      <dgm:prSet/>
      <dgm:spPr/>
      <dgm:t>
        <a:bodyPr/>
        <a:lstStyle/>
        <a:p>
          <a:endParaRPr lang="en-US"/>
        </a:p>
      </dgm:t>
    </dgm:pt>
    <dgm:pt modelId="{C92B4498-D32B-481C-81F5-A7DEF44DBAF4}" type="sibTrans" cxnId="{8455173D-FAD2-486F-95D6-83F2C2134005}">
      <dgm:prSet/>
      <dgm:spPr/>
      <dgm:t>
        <a:bodyPr/>
        <a:lstStyle/>
        <a:p>
          <a:endParaRPr lang="en-US"/>
        </a:p>
      </dgm:t>
    </dgm:pt>
    <dgm:pt modelId="{346F3732-3E4A-4E19-8029-4EBE9CDA3C78}">
      <dgm:prSet/>
      <dgm:spPr/>
      <dgm:t>
        <a:bodyPr/>
        <a:lstStyle/>
        <a:p>
          <a:r>
            <a:rPr lang="en-US" dirty="0"/>
            <a:t>Tracking AA requirements</a:t>
          </a:r>
        </a:p>
      </dgm:t>
    </dgm:pt>
    <dgm:pt modelId="{E4B7F3F6-7D58-45F4-904A-97D4516D1BC2}" type="parTrans" cxnId="{8C405CA5-0152-48D4-A9DA-A4742DE4AD98}">
      <dgm:prSet/>
      <dgm:spPr/>
      <dgm:t>
        <a:bodyPr/>
        <a:lstStyle/>
        <a:p>
          <a:endParaRPr lang="en-US"/>
        </a:p>
      </dgm:t>
    </dgm:pt>
    <dgm:pt modelId="{0A84EB88-318B-440C-AD7F-E67542DDC3E7}" type="sibTrans" cxnId="{8C405CA5-0152-48D4-A9DA-A4742DE4AD98}">
      <dgm:prSet/>
      <dgm:spPr/>
      <dgm:t>
        <a:bodyPr/>
        <a:lstStyle/>
        <a:p>
          <a:endParaRPr lang="en-US"/>
        </a:p>
      </dgm:t>
    </dgm:pt>
    <dgm:pt modelId="{738E16F3-51D6-4359-891B-D53D530BB15A}">
      <dgm:prSet/>
      <dgm:spPr/>
      <dgm:t>
        <a:bodyPr/>
        <a:lstStyle/>
        <a:p>
          <a:r>
            <a:rPr lang="en-US" dirty="0"/>
            <a:t>Facilitating Registration process</a:t>
          </a:r>
        </a:p>
      </dgm:t>
    </dgm:pt>
    <dgm:pt modelId="{FDBB1152-D8B4-4A5D-90C9-26054D4FA5E8}" type="parTrans" cxnId="{3360A9AA-394D-4512-9E7F-74D06BC684D9}">
      <dgm:prSet/>
      <dgm:spPr/>
      <dgm:t>
        <a:bodyPr/>
        <a:lstStyle/>
        <a:p>
          <a:endParaRPr lang="en-US"/>
        </a:p>
      </dgm:t>
    </dgm:pt>
    <dgm:pt modelId="{704F5AD4-B1D4-4276-9C6A-314D42E4EE54}" type="sibTrans" cxnId="{3360A9AA-394D-4512-9E7F-74D06BC684D9}">
      <dgm:prSet/>
      <dgm:spPr/>
      <dgm:t>
        <a:bodyPr/>
        <a:lstStyle/>
        <a:p>
          <a:endParaRPr lang="en-US"/>
        </a:p>
      </dgm:t>
    </dgm:pt>
    <dgm:pt modelId="{1B8074BA-E3E5-4067-9AE6-434448B8E70A}">
      <dgm:prSet/>
      <dgm:spPr/>
      <dgm:t>
        <a:bodyPr/>
        <a:lstStyle/>
        <a:p>
          <a:r>
            <a:rPr lang="en-US" dirty="0"/>
            <a:t>Discussing the balance of high school classes and dual enrollment classes</a:t>
          </a:r>
        </a:p>
      </dgm:t>
    </dgm:pt>
    <dgm:pt modelId="{D3C639F9-7912-42A6-8311-73C6A2EB5A02}" type="parTrans" cxnId="{8DE7FCF0-D378-4C39-8FCE-6636A41B3A85}">
      <dgm:prSet/>
      <dgm:spPr/>
      <dgm:t>
        <a:bodyPr/>
        <a:lstStyle/>
        <a:p>
          <a:endParaRPr lang="en-US"/>
        </a:p>
      </dgm:t>
    </dgm:pt>
    <dgm:pt modelId="{B7B4B726-238C-45C3-8A41-3EAF98E8B9E4}" type="sibTrans" cxnId="{8DE7FCF0-D378-4C39-8FCE-6636A41B3A85}">
      <dgm:prSet/>
      <dgm:spPr/>
      <dgm:t>
        <a:bodyPr/>
        <a:lstStyle/>
        <a:p>
          <a:endParaRPr lang="en-US"/>
        </a:p>
      </dgm:t>
    </dgm:pt>
    <dgm:pt modelId="{1E5560A6-9516-4681-8A9A-1ADD3D27DB7C}">
      <dgm:prSet/>
      <dgm:spPr/>
      <dgm:t>
        <a:bodyPr/>
        <a:lstStyle/>
        <a:p>
          <a:r>
            <a:rPr lang="en-US" dirty="0"/>
            <a:t>VHS College &amp; Career Specialist</a:t>
          </a:r>
        </a:p>
      </dgm:t>
    </dgm:pt>
    <dgm:pt modelId="{92F40B5B-793D-46B6-908B-A53E86F54C4D}" type="parTrans" cxnId="{AE5ECC0C-69B0-4AAA-976A-A283273E1BAB}">
      <dgm:prSet/>
      <dgm:spPr/>
      <dgm:t>
        <a:bodyPr/>
        <a:lstStyle/>
        <a:p>
          <a:endParaRPr lang="en-US"/>
        </a:p>
      </dgm:t>
    </dgm:pt>
    <dgm:pt modelId="{679FF733-9DE8-401D-826D-3E68B5C2D940}" type="sibTrans" cxnId="{AE5ECC0C-69B0-4AAA-976A-A283273E1BAB}">
      <dgm:prSet/>
      <dgm:spPr/>
      <dgm:t>
        <a:bodyPr/>
        <a:lstStyle/>
        <a:p>
          <a:endParaRPr lang="en-US"/>
        </a:p>
      </dgm:t>
    </dgm:pt>
    <dgm:pt modelId="{A8A9A2E9-F92D-421C-8A5D-E2C625909468}">
      <dgm:prSet/>
      <dgm:spPr/>
      <dgm:t>
        <a:bodyPr/>
        <a:lstStyle/>
        <a:p>
          <a:r>
            <a:rPr lang="en-US" dirty="0"/>
            <a:t>Verifying eligibility with GPA and Test Scores</a:t>
          </a:r>
        </a:p>
      </dgm:t>
    </dgm:pt>
    <dgm:pt modelId="{B87782BF-1AE9-45D4-BD62-C91F79999EB5}" type="parTrans" cxnId="{263B9F48-E433-40C8-938A-410BB93C185B}">
      <dgm:prSet/>
      <dgm:spPr/>
      <dgm:t>
        <a:bodyPr/>
        <a:lstStyle/>
        <a:p>
          <a:endParaRPr lang="en-US"/>
        </a:p>
      </dgm:t>
    </dgm:pt>
    <dgm:pt modelId="{BD69A6D2-8170-432A-9DCF-E067FF27F7EF}" type="sibTrans" cxnId="{263B9F48-E433-40C8-938A-410BB93C185B}">
      <dgm:prSet/>
      <dgm:spPr/>
      <dgm:t>
        <a:bodyPr/>
        <a:lstStyle/>
        <a:p>
          <a:endParaRPr lang="en-US"/>
        </a:p>
      </dgm:t>
    </dgm:pt>
    <dgm:pt modelId="{164FDB12-6A76-4C9B-8DCD-930CA57075B1}">
      <dgm:prSet/>
      <dgm:spPr/>
      <dgm:t>
        <a:bodyPr/>
        <a:lstStyle/>
        <a:p>
          <a:r>
            <a:rPr lang="en-US" dirty="0"/>
            <a:t>Facilitating Registration process with EFSC Advisors</a:t>
          </a:r>
        </a:p>
      </dgm:t>
    </dgm:pt>
    <dgm:pt modelId="{5852F7B6-12CC-4808-914A-00A43C8E789F}" type="parTrans" cxnId="{9D80C9CF-B046-4128-AF66-D26BD16B7630}">
      <dgm:prSet/>
      <dgm:spPr/>
      <dgm:t>
        <a:bodyPr/>
        <a:lstStyle/>
        <a:p>
          <a:endParaRPr lang="en-US"/>
        </a:p>
      </dgm:t>
    </dgm:pt>
    <dgm:pt modelId="{928B98CC-B079-4834-A431-A24E9E042539}" type="sibTrans" cxnId="{9D80C9CF-B046-4128-AF66-D26BD16B7630}">
      <dgm:prSet/>
      <dgm:spPr/>
      <dgm:t>
        <a:bodyPr/>
        <a:lstStyle/>
        <a:p>
          <a:endParaRPr lang="en-US"/>
        </a:p>
      </dgm:t>
    </dgm:pt>
    <dgm:pt modelId="{9A1E70AB-FD2F-4A37-83A2-4A47A02AB754}">
      <dgm:prSet/>
      <dgm:spPr/>
      <dgm:t>
        <a:bodyPr/>
        <a:lstStyle/>
        <a:p>
          <a:r>
            <a:rPr lang="en-US" dirty="0"/>
            <a:t>Making changes to EFSC class schedule</a:t>
          </a:r>
        </a:p>
      </dgm:t>
    </dgm:pt>
    <dgm:pt modelId="{154FAD17-2C3B-402D-A03A-7D3829F08E6C}" type="parTrans" cxnId="{2DC1F8EE-CDB7-4D69-A2F2-B3543EBF41E2}">
      <dgm:prSet/>
      <dgm:spPr/>
      <dgm:t>
        <a:bodyPr/>
        <a:lstStyle/>
        <a:p>
          <a:endParaRPr lang="en-US"/>
        </a:p>
      </dgm:t>
    </dgm:pt>
    <dgm:pt modelId="{8E4C9A11-EE7A-44A5-9C22-69681C180321}" type="sibTrans" cxnId="{2DC1F8EE-CDB7-4D69-A2F2-B3543EBF41E2}">
      <dgm:prSet/>
      <dgm:spPr/>
      <dgm:t>
        <a:bodyPr/>
        <a:lstStyle/>
        <a:p>
          <a:endParaRPr lang="en-US"/>
        </a:p>
      </dgm:t>
    </dgm:pt>
    <dgm:pt modelId="{FE331DE9-C06F-4DC0-946A-388954F83641}">
      <dgm:prSet/>
      <dgm:spPr/>
      <dgm:t>
        <a:bodyPr/>
        <a:lstStyle/>
        <a:p>
          <a:r>
            <a:rPr lang="en-US" dirty="0"/>
            <a:t>Asking question about anything EFSC</a:t>
          </a:r>
        </a:p>
      </dgm:t>
    </dgm:pt>
    <dgm:pt modelId="{D97891D4-8AA6-4F00-8B8F-9A7FD82CDE30}" type="parTrans" cxnId="{2B9F4DA6-BAF1-41B6-AA89-BC9A35758BC0}">
      <dgm:prSet/>
      <dgm:spPr/>
      <dgm:t>
        <a:bodyPr/>
        <a:lstStyle/>
        <a:p>
          <a:endParaRPr lang="en-US"/>
        </a:p>
      </dgm:t>
    </dgm:pt>
    <dgm:pt modelId="{FE875DDE-2DE9-4E14-80D3-D093E14A53A8}" type="sibTrans" cxnId="{2B9F4DA6-BAF1-41B6-AA89-BC9A35758BC0}">
      <dgm:prSet/>
      <dgm:spPr/>
      <dgm:t>
        <a:bodyPr/>
        <a:lstStyle/>
        <a:p>
          <a:endParaRPr lang="en-US"/>
        </a:p>
      </dgm:t>
    </dgm:pt>
    <dgm:pt modelId="{8196B9EC-3278-47ED-BC78-BB36EAF4A79D}">
      <dgm:prSet/>
      <dgm:spPr/>
      <dgm:t>
        <a:bodyPr/>
        <a:lstStyle/>
        <a:p>
          <a:r>
            <a:rPr lang="en-US" dirty="0"/>
            <a:t>Verifying eligibility with all requirements</a:t>
          </a:r>
        </a:p>
      </dgm:t>
    </dgm:pt>
    <dgm:pt modelId="{00C203C0-C825-4E63-A5F2-D19CEB3EDF27}" type="parTrans" cxnId="{EA8A21E6-5354-4C64-A3B7-FCCA3AF311CE}">
      <dgm:prSet/>
      <dgm:spPr/>
    </dgm:pt>
    <dgm:pt modelId="{CC1AF04D-049D-47B0-A04D-386813ADDDBB}" type="sibTrans" cxnId="{EA8A21E6-5354-4C64-A3B7-FCCA3AF311CE}">
      <dgm:prSet/>
      <dgm:spPr/>
    </dgm:pt>
    <dgm:pt modelId="{447D2C03-F14B-4F94-81CA-D267857B7E34}">
      <dgm:prSet/>
      <dgm:spPr/>
      <dgm:t>
        <a:bodyPr/>
        <a:lstStyle/>
        <a:p>
          <a:r>
            <a:rPr lang="en-US" dirty="0"/>
            <a:t>Dual Enrollment Contact</a:t>
          </a:r>
        </a:p>
      </dgm:t>
    </dgm:pt>
    <dgm:pt modelId="{84276844-2809-4E7D-9667-A68880D8375A}" type="parTrans" cxnId="{79A419FB-F6EC-446E-8042-8E999B5E2E8E}">
      <dgm:prSet/>
      <dgm:spPr/>
    </dgm:pt>
    <dgm:pt modelId="{286C3582-288F-4EDA-9A32-7BFAB9168BFF}" type="sibTrans" cxnId="{79A419FB-F6EC-446E-8042-8E999B5E2E8E}">
      <dgm:prSet/>
      <dgm:spPr/>
    </dgm:pt>
    <dgm:pt modelId="{1CD04B4D-81B4-435E-8DE3-5C6B85407985}" type="pres">
      <dgm:prSet presAssocID="{CD91762E-7493-4137-9D30-D6497DE1069B}" presName="Name0" presStyleCnt="0">
        <dgm:presLayoutVars>
          <dgm:dir/>
          <dgm:animLvl val="lvl"/>
          <dgm:resizeHandles val="exact"/>
        </dgm:presLayoutVars>
      </dgm:prSet>
      <dgm:spPr/>
    </dgm:pt>
    <dgm:pt modelId="{A7721DAF-5C14-4393-B4D2-91B771753636}" type="pres">
      <dgm:prSet presAssocID="{2A80FC0F-525C-4F34-9CA8-A51EC9798F6E}" presName="composite" presStyleCnt="0"/>
      <dgm:spPr/>
    </dgm:pt>
    <dgm:pt modelId="{D7B21F6E-E50A-4BC8-A64B-79BF5B6E7A7E}" type="pres">
      <dgm:prSet presAssocID="{2A80FC0F-525C-4F34-9CA8-A51EC9798F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48565B-1808-4E84-B303-4D03E8F73BE7}" type="pres">
      <dgm:prSet presAssocID="{2A80FC0F-525C-4F34-9CA8-A51EC9798F6E}" presName="desTx" presStyleLbl="alignAccFollowNode1" presStyleIdx="0" presStyleCnt="3">
        <dgm:presLayoutVars>
          <dgm:bulletEnabled val="1"/>
        </dgm:presLayoutVars>
      </dgm:prSet>
      <dgm:spPr/>
    </dgm:pt>
    <dgm:pt modelId="{91B053BB-6622-4751-B915-D6CB7819E053}" type="pres">
      <dgm:prSet presAssocID="{DDCBCD42-02D4-45E3-9E94-7630AFA6D03A}" presName="space" presStyleCnt="0"/>
      <dgm:spPr/>
    </dgm:pt>
    <dgm:pt modelId="{F5C16172-8588-49B1-89AB-2E456A0E76F6}" type="pres">
      <dgm:prSet presAssocID="{1E5560A6-9516-4681-8A9A-1ADD3D27DB7C}" presName="composite" presStyleCnt="0"/>
      <dgm:spPr/>
    </dgm:pt>
    <dgm:pt modelId="{2100DD87-F8AF-4F01-9807-1E95FB1485B9}" type="pres">
      <dgm:prSet presAssocID="{1E5560A6-9516-4681-8A9A-1ADD3D27DB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1E90D00-F374-43A4-AF14-05D867FE1A5B}" type="pres">
      <dgm:prSet presAssocID="{1E5560A6-9516-4681-8A9A-1ADD3D27DB7C}" presName="desTx" presStyleLbl="alignAccFollowNode1" presStyleIdx="1" presStyleCnt="3">
        <dgm:presLayoutVars>
          <dgm:bulletEnabled val="1"/>
        </dgm:presLayoutVars>
      </dgm:prSet>
      <dgm:spPr/>
    </dgm:pt>
    <dgm:pt modelId="{E3CA5BB9-2B6E-4402-93BC-B62BFB777AB2}" type="pres">
      <dgm:prSet presAssocID="{679FF733-9DE8-401D-826D-3E68B5C2D940}" presName="space" presStyleCnt="0"/>
      <dgm:spPr/>
    </dgm:pt>
    <dgm:pt modelId="{D3BB37D5-F840-403C-AED0-351B4C15F09E}" type="pres">
      <dgm:prSet presAssocID="{C69D57E5-DBD4-486A-BB3F-2BFA5EBA6963}" presName="composite" presStyleCnt="0"/>
      <dgm:spPr/>
    </dgm:pt>
    <dgm:pt modelId="{EC02E940-2F1B-4532-9CB1-7D31B9BF905E}" type="pres">
      <dgm:prSet presAssocID="{C69D57E5-DBD4-486A-BB3F-2BFA5EBA69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73FDB21-5BA5-4DFC-AD38-A70A160ED9BD}" type="pres">
      <dgm:prSet presAssocID="{C69D57E5-DBD4-486A-BB3F-2BFA5EBA696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E5ECC0C-69B0-4AAA-976A-A283273E1BAB}" srcId="{CD91762E-7493-4137-9D30-D6497DE1069B}" destId="{1E5560A6-9516-4681-8A9A-1ADD3D27DB7C}" srcOrd="1" destOrd="0" parTransId="{92F40B5B-793D-46B6-908B-A53E86F54C4D}" sibTransId="{679FF733-9DE8-401D-826D-3E68B5C2D940}"/>
    <dgm:cxn modelId="{67A0A912-7C44-494C-B8D7-DA489AD9062B}" type="presOf" srcId="{12816BDD-5D70-4DB6-A06E-1C084BE8BF4E}" destId="{D048565B-1808-4E84-B303-4D03E8F73BE7}" srcOrd="0" destOrd="0" presId="urn:microsoft.com/office/officeart/2005/8/layout/hList1"/>
    <dgm:cxn modelId="{D0358115-7207-45B1-AEA9-ECFEA2F66FF7}" type="presOf" srcId="{C69D57E5-DBD4-486A-BB3F-2BFA5EBA6963}" destId="{EC02E940-2F1B-4532-9CB1-7D31B9BF905E}" srcOrd="0" destOrd="0" presId="urn:microsoft.com/office/officeart/2005/8/layout/hList1"/>
    <dgm:cxn modelId="{FAEAB61D-8B34-4CC5-86E2-55291404D52D}" type="presOf" srcId="{7BCE5245-5013-46A0-8AF1-5929B9327884}" destId="{D048565B-1808-4E84-B303-4D03E8F73BE7}" srcOrd="0" destOrd="2" presId="urn:microsoft.com/office/officeart/2005/8/layout/hList1"/>
    <dgm:cxn modelId="{12822A26-736A-4666-932A-03F1A6F5EE2D}" type="presOf" srcId="{A8A9A2E9-F92D-421C-8A5D-E2C625909468}" destId="{D1E90D00-F374-43A4-AF14-05D867FE1A5B}" srcOrd="0" destOrd="0" presId="urn:microsoft.com/office/officeart/2005/8/layout/hList1"/>
    <dgm:cxn modelId="{F9EEC13B-C01B-4C0D-9C9D-D7E83FD9FB19}" type="presOf" srcId="{25DEBDC8-0ED1-49B7-94CA-6B5554E6B271}" destId="{D048565B-1808-4E84-B303-4D03E8F73BE7}" srcOrd="0" destOrd="1" presId="urn:microsoft.com/office/officeart/2005/8/layout/hList1"/>
    <dgm:cxn modelId="{8455173D-FAD2-486F-95D6-83F2C2134005}" srcId="{2A80FC0F-525C-4F34-9CA8-A51EC9798F6E}" destId="{7BCE5245-5013-46A0-8AF1-5929B9327884}" srcOrd="2" destOrd="0" parTransId="{F122CEFF-034E-4AA4-8996-CBB9B7110090}" sibTransId="{C92B4498-D32B-481C-81F5-A7DEF44DBAF4}"/>
    <dgm:cxn modelId="{4EABBC5C-A9F4-42C3-A69F-A51BFC035E09}" srcId="{CD91762E-7493-4137-9D30-D6497DE1069B}" destId="{2A80FC0F-525C-4F34-9CA8-A51EC9798F6E}" srcOrd="0" destOrd="0" parTransId="{24C4BC47-BF0B-49D3-914E-5EF899F27D35}" sibTransId="{DDCBCD42-02D4-45E3-9E94-7630AFA6D03A}"/>
    <dgm:cxn modelId="{765C4B41-5BD2-4607-9144-470BF73ABA33}" type="presOf" srcId="{164FDB12-6A76-4C9B-8DCD-930CA57075B1}" destId="{D1E90D00-F374-43A4-AF14-05D867FE1A5B}" srcOrd="0" destOrd="1" presId="urn:microsoft.com/office/officeart/2005/8/layout/hList1"/>
    <dgm:cxn modelId="{A84E5C64-194B-4FA8-BAC2-9AA020BA0DE0}" type="presOf" srcId="{CD91762E-7493-4137-9D30-D6497DE1069B}" destId="{1CD04B4D-81B4-435E-8DE3-5C6B85407985}" srcOrd="0" destOrd="0" presId="urn:microsoft.com/office/officeart/2005/8/layout/hList1"/>
    <dgm:cxn modelId="{263B9F48-E433-40C8-938A-410BB93C185B}" srcId="{1E5560A6-9516-4681-8A9A-1ADD3D27DB7C}" destId="{A8A9A2E9-F92D-421C-8A5D-E2C625909468}" srcOrd="0" destOrd="0" parTransId="{B87782BF-1AE9-45D4-BD62-C91F79999EB5}" sibTransId="{BD69A6D2-8170-432A-9DCF-E067FF27F7EF}"/>
    <dgm:cxn modelId="{9FFB254B-E58E-45A6-BFF8-52D716B59F18}" type="presOf" srcId="{2A80FC0F-525C-4F34-9CA8-A51EC9798F6E}" destId="{D7B21F6E-E50A-4BC8-A64B-79BF5B6E7A7E}" srcOrd="0" destOrd="0" presId="urn:microsoft.com/office/officeart/2005/8/layout/hList1"/>
    <dgm:cxn modelId="{3498086C-0D20-4B93-AC64-360397FA36C8}" srcId="{CD91762E-7493-4137-9D30-D6497DE1069B}" destId="{C69D57E5-DBD4-486A-BB3F-2BFA5EBA6963}" srcOrd="2" destOrd="0" parTransId="{77444984-1265-4990-85E3-AA7A91135552}" sibTransId="{167D798F-4AC9-494C-A2B0-967DCE6E26AA}"/>
    <dgm:cxn modelId="{502FD176-5AA4-48A8-915F-95AEF0203E20}" type="presOf" srcId="{FE331DE9-C06F-4DC0-946A-388954F83641}" destId="{873FDB21-5BA5-4DFC-AD38-A70A160ED9BD}" srcOrd="0" destOrd="4" presId="urn:microsoft.com/office/officeart/2005/8/layout/hList1"/>
    <dgm:cxn modelId="{9532809B-C457-458A-A2F5-A77038DD26D0}" srcId="{2A80FC0F-525C-4F34-9CA8-A51EC9798F6E}" destId="{25DEBDC8-0ED1-49B7-94CA-6B5554E6B271}" srcOrd="1" destOrd="0" parTransId="{C9FDE20F-3715-4BFB-A66E-4F31C97B7474}" sibTransId="{A45870B8-0254-4339-BF22-C6CA26A5D243}"/>
    <dgm:cxn modelId="{8C405CA5-0152-48D4-A9DA-A4742DE4AD98}" srcId="{C69D57E5-DBD4-486A-BB3F-2BFA5EBA6963}" destId="{346F3732-3E4A-4E19-8029-4EBE9CDA3C78}" srcOrd="1" destOrd="0" parTransId="{E4B7F3F6-7D58-45F4-904A-97D4516D1BC2}" sibTransId="{0A84EB88-318B-440C-AD7F-E67542DDC3E7}"/>
    <dgm:cxn modelId="{2B9F4DA6-BAF1-41B6-AA89-BC9A35758BC0}" srcId="{C69D57E5-DBD4-486A-BB3F-2BFA5EBA6963}" destId="{FE331DE9-C06F-4DC0-946A-388954F83641}" srcOrd="4" destOrd="0" parTransId="{D97891D4-8AA6-4F00-8B8F-9A7FD82CDE30}" sibTransId="{FE875DDE-2DE9-4E14-80D3-D093E14A53A8}"/>
    <dgm:cxn modelId="{3360A9AA-394D-4512-9E7F-74D06BC684D9}" srcId="{C69D57E5-DBD4-486A-BB3F-2BFA5EBA6963}" destId="{738E16F3-51D6-4359-891B-D53D530BB15A}" srcOrd="2" destOrd="0" parTransId="{FDBB1152-D8B4-4A5D-90C9-26054D4FA5E8}" sibTransId="{704F5AD4-B1D4-4276-9C6A-314D42E4EE54}"/>
    <dgm:cxn modelId="{3D93DCAE-78EF-4336-978F-88ADC3312414}" type="presOf" srcId="{1E5560A6-9516-4681-8A9A-1ADD3D27DB7C}" destId="{2100DD87-F8AF-4F01-9807-1E95FB1485B9}" srcOrd="0" destOrd="0" presId="urn:microsoft.com/office/officeart/2005/8/layout/hList1"/>
    <dgm:cxn modelId="{E7AB01B1-DC57-4A40-9ECB-586E624781FC}" type="presOf" srcId="{9A1E70AB-FD2F-4A37-83A2-4A47A02AB754}" destId="{873FDB21-5BA5-4DFC-AD38-A70A160ED9BD}" srcOrd="0" destOrd="3" presId="urn:microsoft.com/office/officeart/2005/8/layout/hList1"/>
    <dgm:cxn modelId="{46F629CD-F8B7-459A-8D58-15028F88FA56}" srcId="{2A80FC0F-525C-4F34-9CA8-A51EC9798F6E}" destId="{12816BDD-5D70-4DB6-A06E-1C084BE8BF4E}" srcOrd="0" destOrd="0" parTransId="{EF1376E7-7C92-4487-AAF5-7B448D8A89E0}" sibTransId="{CB13B245-BC32-4B6D-9A8E-19B82B57D472}"/>
    <dgm:cxn modelId="{9D80C9CF-B046-4128-AF66-D26BD16B7630}" srcId="{1E5560A6-9516-4681-8A9A-1ADD3D27DB7C}" destId="{164FDB12-6A76-4C9B-8DCD-930CA57075B1}" srcOrd="1" destOrd="0" parTransId="{5852F7B6-12CC-4808-914A-00A43C8E789F}" sibTransId="{928B98CC-B079-4834-A431-A24E9E042539}"/>
    <dgm:cxn modelId="{C0C55BD5-A410-49F1-953F-B60951E4D95A}" type="presOf" srcId="{447D2C03-F14B-4F94-81CA-D267857B7E34}" destId="{D1E90D00-F374-43A4-AF14-05D867FE1A5B}" srcOrd="0" destOrd="2" presId="urn:microsoft.com/office/officeart/2005/8/layout/hList1"/>
    <dgm:cxn modelId="{BCFAFDE0-FC22-401F-B01D-10822B14C920}" type="presOf" srcId="{346F3732-3E4A-4E19-8029-4EBE9CDA3C78}" destId="{873FDB21-5BA5-4DFC-AD38-A70A160ED9BD}" srcOrd="0" destOrd="1" presId="urn:microsoft.com/office/officeart/2005/8/layout/hList1"/>
    <dgm:cxn modelId="{7E110EE1-F921-40E0-A8B1-4A390DE5BF9E}" type="presOf" srcId="{738E16F3-51D6-4359-891B-D53D530BB15A}" destId="{873FDB21-5BA5-4DFC-AD38-A70A160ED9BD}" srcOrd="0" destOrd="2" presId="urn:microsoft.com/office/officeart/2005/8/layout/hList1"/>
    <dgm:cxn modelId="{EA8A21E6-5354-4C64-A3B7-FCCA3AF311CE}" srcId="{C69D57E5-DBD4-486A-BB3F-2BFA5EBA6963}" destId="{8196B9EC-3278-47ED-BC78-BB36EAF4A79D}" srcOrd="0" destOrd="0" parTransId="{00C203C0-C825-4E63-A5F2-D19CEB3EDF27}" sibTransId="{CC1AF04D-049D-47B0-A04D-386813ADDDBB}"/>
    <dgm:cxn modelId="{2DC1F8EE-CDB7-4D69-A2F2-B3543EBF41E2}" srcId="{C69D57E5-DBD4-486A-BB3F-2BFA5EBA6963}" destId="{9A1E70AB-FD2F-4A37-83A2-4A47A02AB754}" srcOrd="3" destOrd="0" parTransId="{154FAD17-2C3B-402D-A03A-7D3829F08E6C}" sibTransId="{8E4C9A11-EE7A-44A5-9C22-69681C180321}"/>
    <dgm:cxn modelId="{8DE7FCF0-D378-4C39-8FCE-6636A41B3A85}" srcId="{2A80FC0F-525C-4F34-9CA8-A51EC9798F6E}" destId="{1B8074BA-E3E5-4067-9AE6-434448B8E70A}" srcOrd="3" destOrd="0" parTransId="{D3C639F9-7912-42A6-8311-73C6A2EB5A02}" sibTransId="{B7B4B726-238C-45C3-8A41-3EAF98E8B9E4}"/>
    <dgm:cxn modelId="{AC82E1F7-FB1A-4275-86A6-CA3DB72DE2AD}" type="presOf" srcId="{1B8074BA-E3E5-4067-9AE6-434448B8E70A}" destId="{D048565B-1808-4E84-B303-4D03E8F73BE7}" srcOrd="0" destOrd="3" presId="urn:microsoft.com/office/officeart/2005/8/layout/hList1"/>
    <dgm:cxn modelId="{79A419FB-F6EC-446E-8042-8E999B5E2E8E}" srcId="{1E5560A6-9516-4681-8A9A-1ADD3D27DB7C}" destId="{447D2C03-F14B-4F94-81CA-D267857B7E34}" srcOrd="2" destOrd="0" parTransId="{84276844-2809-4E7D-9667-A68880D8375A}" sibTransId="{286C3582-288F-4EDA-9A32-7BFAB9168BFF}"/>
    <dgm:cxn modelId="{21AC8FFB-F23F-49DD-BCC3-A0266D102A3C}" type="presOf" srcId="{8196B9EC-3278-47ED-BC78-BB36EAF4A79D}" destId="{873FDB21-5BA5-4DFC-AD38-A70A160ED9BD}" srcOrd="0" destOrd="0" presId="urn:microsoft.com/office/officeart/2005/8/layout/hList1"/>
    <dgm:cxn modelId="{580E4B07-FD26-486D-803C-492BA388DBCB}" type="presParOf" srcId="{1CD04B4D-81B4-435E-8DE3-5C6B85407985}" destId="{A7721DAF-5C14-4393-B4D2-91B771753636}" srcOrd="0" destOrd="0" presId="urn:microsoft.com/office/officeart/2005/8/layout/hList1"/>
    <dgm:cxn modelId="{729CF5F2-578F-4207-B3F4-91613CC18542}" type="presParOf" srcId="{A7721DAF-5C14-4393-B4D2-91B771753636}" destId="{D7B21F6E-E50A-4BC8-A64B-79BF5B6E7A7E}" srcOrd="0" destOrd="0" presId="urn:microsoft.com/office/officeart/2005/8/layout/hList1"/>
    <dgm:cxn modelId="{E41B0F26-5EAB-4B66-AAC2-D5EAE468A98D}" type="presParOf" srcId="{A7721DAF-5C14-4393-B4D2-91B771753636}" destId="{D048565B-1808-4E84-B303-4D03E8F73BE7}" srcOrd="1" destOrd="0" presId="urn:microsoft.com/office/officeart/2005/8/layout/hList1"/>
    <dgm:cxn modelId="{1622D016-4FE3-41E0-90C3-F5613C894C27}" type="presParOf" srcId="{1CD04B4D-81B4-435E-8DE3-5C6B85407985}" destId="{91B053BB-6622-4751-B915-D6CB7819E053}" srcOrd="1" destOrd="0" presId="urn:microsoft.com/office/officeart/2005/8/layout/hList1"/>
    <dgm:cxn modelId="{A2D79420-F35A-4E16-BE18-C95437E4CCDB}" type="presParOf" srcId="{1CD04B4D-81B4-435E-8DE3-5C6B85407985}" destId="{F5C16172-8588-49B1-89AB-2E456A0E76F6}" srcOrd="2" destOrd="0" presId="urn:microsoft.com/office/officeart/2005/8/layout/hList1"/>
    <dgm:cxn modelId="{83A27544-201D-4512-9822-263C1680CE58}" type="presParOf" srcId="{F5C16172-8588-49B1-89AB-2E456A0E76F6}" destId="{2100DD87-F8AF-4F01-9807-1E95FB1485B9}" srcOrd="0" destOrd="0" presId="urn:microsoft.com/office/officeart/2005/8/layout/hList1"/>
    <dgm:cxn modelId="{8F56A9FA-6CED-4DEE-9320-A77F20BCB114}" type="presParOf" srcId="{F5C16172-8588-49B1-89AB-2E456A0E76F6}" destId="{D1E90D00-F374-43A4-AF14-05D867FE1A5B}" srcOrd="1" destOrd="0" presId="urn:microsoft.com/office/officeart/2005/8/layout/hList1"/>
    <dgm:cxn modelId="{6E88674C-20C8-403D-BA2D-F99182F8318E}" type="presParOf" srcId="{1CD04B4D-81B4-435E-8DE3-5C6B85407985}" destId="{E3CA5BB9-2B6E-4402-93BC-B62BFB777AB2}" srcOrd="3" destOrd="0" presId="urn:microsoft.com/office/officeart/2005/8/layout/hList1"/>
    <dgm:cxn modelId="{85ECE4DC-7A02-46B2-BC91-E3FF23C9AAD9}" type="presParOf" srcId="{1CD04B4D-81B4-435E-8DE3-5C6B85407985}" destId="{D3BB37D5-F840-403C-AED0-351B4C15F09E}" srcOrd="4" destOrd="0" presId="urn:microsoft.com/office/officeart/2005/8/layout/hList1"/>
    <dgm:cxn modelId="{846592CA-5730-416D-86C7-D8C5FF5A2874}" type="presParOf" srcId="{D3BB37D5-F840-403C-AED0-351B4C15F09E}" destId="{EC02E940-2F1B-4532-9CB1-7D31B9BF905E}" srcOrd="0" destOrd="0" presId="urn:microsoft.com/office/officeart/2005/8/layout/hList1"/>
    <dgm:cxn modelId="{B6B9C7FE-8FB6-4786-9512-03D7E48B3C09}" type="presParOf" srcId="{D3BB37D5-F840-403C-AED0-351B4C15F09E}" destId="{873FDB21-5BA5-4DFC-AD38-A70A160ED9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71305E-D87A-4118-9B91-D1BE48CCB71C}">
      <dgm:prSet custT="1"/>
      <dgm:spPr/>
      <dgm:t>
        <a:bodyPr/>
        <a:lstStyle/>
        <a:p>
          <a:r>
            <a:rPr lang="en-US" sz="1600" b="1" u="sng" dirty="0"/>
            <a:t>EFSC COURSE</a:t>
          </a:r>
          <a:r>
            <a:rPr lang="en-US" sz="1600" b="1" dirty="0"/>
            <a:t>		</a:t>
          </a:r>
          <a:r>
            <a:rPr lang="en-US" sz="1600" dirty="0"/>
            <a:t>			</a:t>
          </a:r>
          <a:r>
            <a:rPr lang="en-US" sz="1600" b="1" u="sng" dirty="0"/>
            <a:t>HIGH SCHOOL CREDIT</a:t>
          </a:r>
          <a:endParaRPr lang="en-US" sz="1600" dirty="0"/>
        </a:p>
      </dgm:t>
    </dgm:pt>
    <dgm:pt modelId="{CDCAD7A1-74F2-4254-A15D-72E1A3B79B0B}" type="parTrans" cxnId="{CB62248D-92E9-475D-A7F1-EEC978913A6E}">
      <dgm:prSet/>
      <dgm:spPr/>
      <dgm:t>
        <a:bodyPr/>
        <a:lstStyle/>
        <a:p>
          <a:endParaRPr lang="en-US" sz="2400"/>
        </a:p>
      </dgm:t>
    </dgm:pt>
    <dgm:pt modelId="{CF76327E-05C5-465A-8676-73D63FAA3F66}" type="sibTrans" cxnId="{CB62248D-92E9-475D-A7F1-EEC978913A6E}">
      <dgm:prSet/>
      <dgm:spPr/>
      <dgm:t>
        <a:bodyPr/>
        <a:lstStyle/>
        <a:p>
          <a:endParaRPr lang="en-US" sz="2400"/>
        </a:p>
      </dgm:t>
    </dgm:pt>
    <dgm:pt modelId="{318F9A31-DA5B-4606-89E4-E94748D538EA}">
      <dgm:prSet custT="1"/>
      <dgm:spPr/>
      <dgm:t>
        <a:bodyPr/>
        <a:lstStyle/>
        <a:p>
          <a:r>
            <a:rPr lang="en-US" sz="1600" dirty="0"/>
            <a:t>ENC 1101 Composition 1			1 English credit</a:t>
          </a:r>
        </a:p>
      </dgm:t>
    </dgm:pt>
    <dgm:pt modelId="{95507215-0308-483F-8218-F04B5A80CD71}" type="parTrans" cxnId="{0A8C4D73-08D0-4A21-9406-7F35926E05BF}">
      <dgm:prSet/>
      <dgm:spPr/>
      <dgm:t>
        <a:bodyPr/>
        <a:lstStyle/>
        <a:p>
          <a:endParaRPr lang="en-US" sz="2400"/>
        </a:p>
      </dgm:t>
    </dgm:pt>
    <dgm:pt modelId="{0337A872-10A6-4D24-B410-56414407CE0D}" type="sibTrans" cxnId="{0A8C4D73-08D0-4A21-9406-7F35926E05BF}">
      <dgm:prSet/>
      <dgm:spPr/>
      <dgm:t>
        <a:bodyPr/>
        <a:lstStyle/>
        <a:p>
          <a:endParaRPr lang="en-US" sz="2400"/>
        </a:p>
      </dgm:t>
    </dgm:pt>
    <dgm:pt modelId="{8371E521-37AD-4109-91B7-DF78958448D1}">
      <dgm:prSet custT="1"/>
      <dgm:spPr/>
      <dgm:t>
        <a:bodyPr/>
        <a:lstStyle/>
        <a:p>
          <a:r>
            <a:rPr lang="en-US" sz="1600" dirty="0"/>
            <a:t>ENC 1102 Composition 2			1 English credit</a:t>
          </a:r>
        </a:p>
      </dgm:t>
    </dgm:pt>
    <dgm:pt modelId="{F8305834-6C85-49BE-98E1-94C317820890}" type="parTrans" cxnId="{4D5549A7-B335-43BA-AE66-55CF18CBADBE}">
      <dgm:prSet/>
      <dgm:spPr/>
      <dgm:t>
        <a:bodyPr/>
        <a:lstStyle/>
        <a:p>
          <a:endParaRPr lang="en-US" sz="2400"/>
        </a:p>
      </dgm:t>
    </dgm:pt>
    <dgm:pt modelId="{F610C055-F138-4E3A-B281-6D321122C8C6}" type="sibTrans" cxnId="{4D5549A7-B335-43BA-AE66-55CF18CBADBE}">
      <dgm:prSet/>
      <dgm:spPr/>
      <dgm:t>
        <a:bodyPr/>
        <a:lstStyle/>
        <a:p>
          <a:endParaRPr lang="en-US" sz="2400"/>
        </a:p>
      </dgm:t>
    </dgm:pt>
    <dgm:pt modelId="{A38B1CD0-BB9C-4259-9560-9E16E56DD79A}">
      <dgm:prSet custT="1"/>
      <dgm:spPr/>
      <dgm:t>
        <a:bodyPr/>
        <a:lstStyle/>
        <a:p>
          <a:r>
            <a:rPr lang="en-US" sz="1600" dirty="0"/>
            <a:t>SPC 2608 Fundamentals of Speech		0.5 Perf/Fine Arts credit</a:t>
          </a:r>
        </a:p>
      </dgm:t>
    </dgm:pt>
    <dgm:pt modelId="{82D900AC-B465-496A-9BFF-09E0B8972A07}" type="parTrans" cxnId="{9C3F5816-F4C7-41CE-A99C-1C237F32BD15}">
      <dgm:prSet/>
      <dgm:spPr/>
      <dgm:t>
        <a:bodyPr/>
        <a:lstStyle/>
        <a:p>
          <a:endParaRPr lang="en-US" sz="2400"/>
        </a:p>
      </dgm:t>
    </dgm:pt>
    <dgm:pt modelId="{51CF1269-1C36-4D85-A1C8-C039E1284978}" type="sibTrans" cxnId="{9C3F5816-F4C7-41CE-A99C-1C237F32BD15}">
      <dgm:prSet/>
      <dgm:spPr/>
      <dgm:t>
        <a:bodyPr/>
        <a:lstStyle/>
        <a:p>
          <a:endParaRPr lang="en-US" sz="2400"/>
        </a:p>
      </dgm:t>
    </dgm:pt>
    <dgm:pt modelId="{4870ABE8-4D79-4CE2-801B-04E68E4DFF59}">
      <dgm:prSet custT="1"/>
      <dgm:spPr/>
      <dgm:t>
        <a:bodyPr/>
        <a:lstStyle/>
        <a:p>
          <a:r>
            <a:rPr lang="en-US" sz="1600" dirty="0"/>
            <a:t>All Math classes on the AA list 		1 Math credit</a:t>
          </a:r>
        </a:p>
      </dgm:t>
    </dgm:pt>
    <dgm:pt modelId="{C3E8C461-D0C1-460E-B19F-200F300CEBB6}" type="parTrans" cxnId="{BF6587FE-EB39-4173-9040-2317CB338162}">
      <dgm:prSet/>
      <dgm:spPr/>
      <dgm:t>
        <a:bodyPr/>
        <a:lstStyle/>
        <a:p>
          <a:endParaRPr lang="en-US" sz="2400"/>
        </a:p>
      </dgm:t>
    </dgm:pt>
    <dgm:pt modelId="{5C155A9F-7CEA-49EA-9CF7-E1E3DBCC3BE4}" type="sibTrans" cxnId="{BF6587FE-EB39-4173-9040-2317CB338162}">
      <dgm:prSet/>
      <dgm:spPr/>
      <dgm:t>
        <a:bodyPr/>
        <a:lstStyle/>
        <a:p>
          <a:endParaRPr lang="en-US" sz="2400"/>
        </a:p>
      </dgm:t>
    </dgm:pt>
    <dgm:pt modelId="{7D795C34-6034-4036-B35D-B871EE015EA7}">
      <dgm:prSet custT="1"/>
      <dgm:spPr/>
      <dgm:t>
        <a:bodyPr/>
        <a:lstStyle/>
        <a:p>
          <a:r>
            <a:rPr lang="en-US" sz="1600" dirty="0"/>
            <a:t>MAT 1033 Intermediate Algebra		0.5 Math Credit</a:t>
          </a:r>
        </a:p>
      </dgm:t>
    </dgm:pt>
    <dgm:pt modelId="{BC8D023A-D7C7-4F61-B69D-A519F0B1F099}" type="parTrans" cxnId="{0D1CC937-B755-4ED1-A7CD-697C76773945}">
      <dgm:prSet/>
      <dgm:spPr/>
      <dgm:t>
        <a:bodyPr/>
        <a:lstStyle/>
        <a:p>
          <a:endParaRPr lang="en-US" sz="2400"/>
        </a:p>
      </dgm:t>
    </dgm:pt>
    <dgm:pt modelId="{2785BD11-CFB9-42C0-B0FD-84C35EB35B06}" type="sibTrans" cxnId="{0D1CC937-B755-4ED1-A7CD-697C76773945}">
      <dgm:prSet/>
      <dgm:spPr/>
      <dgm:t>
        <a:bodyPr/>
        <a:lstStyle/>
        <a:p>
          <a:endParaRPr lang="en-US" sz="2400"/>
        </a:p>
      </dgm:t>
    </dgm:pt>
    <dgm:pt modelId="{830C748B-5AF1-4064-A261-8FF481EFAC7D}" type="pres">
      <dgm:prSet presAssocID="{CD91762E-7493-4137-9D30-D6497DE1069B}" presName="vert0" presStyleCnt="0">
        <dgm:presLayoutVars>
          <dgm:dir/>
          <dgm:animOne val="branch"/>
          <dgm:animLvl val="lvl"/>
        </dgm:presLayoutVars>
      </dgm:prSet>
      <dgm:spPr/>
    </dgm:pt>
    <dgm:pt modelId="{E2E22C98-27CE-4644-B614-6CDBB4203E12}" type="pres">
      <dgm:prSet presAssocID="{DF71305E-D87A-4118-9B91-D1BE48CCB71C}" presName="thickLine" presStyleLbl="alignNode1" presStyleIdx="0" presStyleCnt="6"/>
      <dgm:spPr/>
    </dgm:pt>
    <dgm:pt modelId="{9B6E2527-2DB0-4F74-921F-99F4A5F588D6}" type="pres">
      <dgm:prSet presAssocID="{DF71305E-D87A-4118-9B91-D1BE48CCB71C}" presName="horz1" presStyleCnt="0"/>
      <dgm:spPr/>
    </dgm:pt>
    <dgm:pt modelId="{1D489F5D-C87E-4C81-9B29-8C3C87D9A705}" type="pres">
      <dgm:prSet presAssocID="{DF71305E-D87A-4118-9B91-D1BE48CCB71C}" presName="tx1" presStyleLbl="revTx" presStyleIdx="0" presStyleCnt="6"/>
      <dgm:spPr/>
    </dgm:pt>
    <dgm:pt modelId="{679C90C7-2507-42EE-8D86-93E85E650D6E}" type="pres">
      <dgm:prSet presAssocID="{DF71305E-D87A-4118-9B91-D1BE48CCB71C}" presName="vert1" presStyleCnt="0"/>
      <dgm:spPr/>
    </dgm:pt>
    <dgm:pt modelId="{1A88A61C-D27F-4C6D-95B1-9D8D3533A6BC}" type="pres">
      <dgm:prSet presAssocID="{318F9A31-DA5B-4606-89E4-E94748D538EA}" presName="thickLine" presStyleLbl="alignNode1" presStyleIdx="1" presStyleCnt="6"/>
      <dgm:spPr/>
    </dgm:pt>
    <dgm:pt modelId="{B916423C-CC6A-428B-8D12-C81657015A59}" type="pres">
      <dgm:prSet presAssocID="{318F9A31-DA5B-4606-89E4-E94748D538EA}" presName="horz1" presStyleCnt="0"/>
      <dgm:spPr/>
    </dgm:pt>
    <dgm:pt modelId="{E8AD95D9-19C3-4451-AFE2-5E82FB789F37}" type="pres">
      <dgm:prSet presAssocID="{318F9A31-DA5B-4606-89E4-E94748D538EA}" presName="tx1" presStyleLbl="revTx" presStyleIdx="1" presStyleCnt="6"/>
      <dgm:spPr/>
    </dgm:pt>
    <dgm:pt modelId="{3DC2F322-2591-4A6B-B2FA-F1E3C571D71F}" type="pres">
      <dgm:prSet presAssocID="{318F9A31-DA5B-4606-89E4-E94748D538EA}" presName="vert1" presStyleCnt="0"/>
      <dgm:spPr/>
    </dgm:pt>
    <dgm:pt modelId="{501F2C01-E1EE-45D8-9134-F7537987C853}" type="pres">
      <dgm:prSet presAssocID="{8371E521-37AD-4109-91B7-DF78958448D1}" presName="thickLine" presStyleLbl="alignNode1" presStyleIdx="2" presStyleCnt="6"/>
      <dgm:spPr/>
    </dgm:pt>
    <dgm:pt modelId="{F314AC1B-0DBD-4CDE-BD57-42AE3EF55360}" type="pres">
      <dgm:prSet presAssocID="{8371E521-37AD-4109-91B7-DF78958448D1}" presName="horz1" presStyleCnt="0"/>
      <dgm:spPr/>
    </dgm:pt>
    <dgm:pt modelId="{CF13C021-6623-47CF-896A-6A3A55B3AE71}" type="pres">
      <dgm:prSet presAssocID="{8371E521-37AD-4109-91B7-DF78958448D1}" presName="tx1" presStyleLbl="revTx" presStyleIdx="2" presStyleCnt="6"/>
      <dgm:spPr/>
    </dgm:pt>
    <dgm:pt modelId="{581A60DE-C8C6-4EBF-BF89-EE4AC5D1C12D}" type="pres">
      <dgm:prSet presAssocID="{8371E521-37AD-4109-91B7-DF78958448D1}" presName="vert1" presStyleCnt="0"/>
      <dgm:spPr/>
    </dgm:pt>
    <dgm:pt modelId="{FDDFE423-0933-4D11-B504-4CCB006D2BC9}" type="pres">
      <dgm:prSet presAssocID="{A38B1CD0-BB9C-4259-9560-9E16E56DD79A}" presName="thickLine" presStyleLbl="alignNode1" presStyleIdx="3" presStyleCnt="6"/>
      <dgm:spPr/>
    </dgm:pt>
    <dgm:pt modelId="{361E8C22-2363-4C2A-96A8-49038C1B78AE}" type="pres">
      <dgm:prSet presAssocID="{A38B1CD0-BB9C-4259-9560-9E16E56DD79A}" presName="horz1" presStyleCnt="0"/>
      <dgm:spPr/>
    </dgm:pt>
    <dgm:pt modelId="{6BAE2516-3545-4CD5-BA06-66CF824513FD}" type="pres">
      <dgm:prSet presAssocID="{A38B1CD0-BB9C-4259-9560-9E16E56DD79A}" presName="tx1" presStyleLbl="revTx" presStyleIdx="3" presStyleCnt="6"/>
      <dgm:spPr/>
    </dgm:pt>
    <dgm:pt modelId="{E5441CE4-6500-46CB-BE78-11E11EDFD3EC}" type="pres">
      <dgm:prSet presAssocID="{A38B1CD0-BB9C-4259-9560-9E16E56DD79A}" presName="vert1" presStyleCnt="0"/>
      <dgm:spPr/>
    </dgm:pt>
    <dgm:pt modelId="{CC6E8700-140D-480B-A3B3-1B8DC4246563}" type="pres">
      <dgm:prSet presAssocID="{4870ABE8-4D79-4CE2-801B-04E68E4DFF59}" presName="thickLine" presStyleLbl="alignNode1" presStyleIdx="4" presStyleCnt="6"/>
      <dgm:spPr/>
    </dgm:pt>
    <dgm:pt modelId="{B62A4876-B07A-4FD5-A673-4E464359C152}" type="pres">
      <dgm:prSet presAssocID="{4870ABE8-4D79-4CE2-801B-04E68E4DFF59}" presName="horz1" presStyleCnt="0"/>
      <dgm:spPr/>
    </dgm:pt>
    <dgm:pt modelId="{4205BE16-27E6-4D00-93D5-5B41644938EF}" type="pres">
      <dgm:prSet presAssocID="{4870ABE8-4D79-4CE2-801B-04E68E4DFF59}" presName="tx1" presStyleLbl="revTx" presStyleIdx="4" presStyleCnt="6"/>
      <dgm:spPr/>
    </dgm:pt>
    <dgm:pt modelId="{16EC3A01-3324-42E9-A348-75CA56C026A3}" type="pres">
      <dgm:prSet presAssocID="{4870ABE8-4D79-4CE2-801B-04E68E4DFF59}" presName="vert1" presStyleCnt="0"/>
      <dgm:spPr/>
    </dgm:pt>
    <dgm:pt modelId="{FBCCD748-D370-4B10-BCB7-DD9A3CA9FD12}" type="pres">
      <dgm:prSet presAssocID="{7D795C34-6034-4036-B35D-B871EE015EA7}" presName="thickLine" presStyleLbl="alignNode1" presStyleIdx="5" presStyleCnt="6"/>
      <dgm:spPr/>
    </dgm:pt>
    <dgm:pt modelId="{798111D6-E6B2-4EA8-BB34-44FE02322237}" type="pres">
      <dgm:prSet presAssocID="{7D795C34-6034-4036-B35D-B871EE015EA7}" presName="horz1" presStyleCnt="0"/>
      <dgm:spPr/>
    </dgm:pt>
    <dgm:pt modelId="{1F6A93D6-3143-43BC-B16C-CE99A606BA96}" type="pres">
      <dgm:prSet presAssocID="{7D795C34-6034-4036-B35D-B871EE015EA7}" presName="tx1" presStyleLbl="revTx" presStyleIdx="5" presStyleCnt="6"/>
      <dgm:spPr/>
    </dgm:pt>
    <dgm:pt modelId="{9AFA1FA2-4876-4A2E-B979-7AE005C8D403}" type="pres">
      <dgm:prSet presAssocID="{7D795C34-6034-4036-B35D-B871EE015EA7}" presName="vert1" presStyleCnt="0"/>
      <dgm:spPr/>
    </dgm:pt>
  </dgm:ptLst>
  <dgm:cxnLst>
    <dgm:cxn modelId="{9C3F5816-F4C7-41CE-A99C-1C237F32BD15}" srcId="{CD91762E-7493-4137-9D30-D6497DE1069B}" destId="{A38B1CD0-BB9C-4259-9560-9E16E56DD79A}" srcOrd="3" destOrd="0" parTransId="{82D900AC-B465-496A-9BFF-09E0B8972A07}" sibTransId="{51CF1269-1C36-4D85-A1C8-C039E1284978}"/>
    <dgm:cxn modelId="{6DE1EB2E-AE28-4F69-B866-B1435E541FFC}" type="presOf" srcId="{DF71305E-D87A-4118-9B91-D1BE48CCB71C}" destId="{1D489F5D-C87E-4C81-9B29-8C3C87D9A705}" srcOrd="0" destOrd="0" presId="urn:microsoft.com/office/officeart/2008/layout/LinedList"/>
    <dgm:cxn modelId="{0D1CC937-B755-4ED1-A7CD-697C76773945}" srcId="{CD91762E-7493-4137-9D30-D6497DE1069B}" destId="{7D795C34-6034-4036-B35D-B871EE015EA7}" srcOrd="5" destOrd="0" parTransId="{BC8D023A-D7C7-4F61-B69D-A519F0B1F099}" sibTransId="{2785BD11-CFB9-42C0-B0FD-84C35EB35B06}"/>
    <dgm:cxn modelId="{0A8C4D73-08D0-4A21-9406-7F35926E05BF}" srcId="{CD91762E-7493-4137-9D30-D6497DE1069B}" destId="{318F9A31-DA5B-4606-89E4-E94748D538EA}" srcOrd="1" destOrd="0" parTransId="{95507215-0308-483F-8218-F04B5A80CD71}" sibTransId="{0337A872-10A6-4D24-B410-56414407CE0D}"/>
    <dgm:cxn modelId="{9C2C8E57-876F-48B9-AF71-C057BE429B28}" type="presOf" srcId="{4870ABE8-4D79-4CE2-801B-04E68E4DFF59}" destId="{4205BE16-27E6-4D00-93D5-5B41644938EF}" srcOrd="0" destOrd="0" presId="urn:microsoft.com/office/officeart/2008/layout/LinedList"/>
    <dgm:cxn modelId="{88B6B35A-062A-4D68-9DE2-F290565D21AD}" type="presOf" srcId="{CD91762E-7493-4137-9D30-D6497DE1069B}" destId="{830C748B-5AF1-4064-A261-8FF481EFAC7D}" srcOrd="0" destOrd="0" presId="urn:microsoft.com/office/officeart/2008/layout/LinedList"/>
    <dgm:cxn modelId="{CB62248D-92E9-475D-A7F1-EEC978913A6E}" srcId="{CD91762E-7493-4137-9D30-D6497DE1069B}" destId="{DF71305E-D87A-4118-9B91-D1BE48CCB71C}" srcOrd="0" destOrd="0" parTransId="{CDCAD7A1-74F2-4254-A15D-72E1A3B79B0B}" sibTransId="{CF76327E-05C5-465A-8676-73D63FAA3F66}"/>
    <dgm:cxn modelId="{76A89A94-DB84-45C4-9B07-83E9CEB23550}" type="presOf" srcId="{318F9A31-DA5B-4606-89E4-E94748D538EA}" destId="{E8AD95D9-19C3-4451-AFE2-5E82FB789F37}" srcOrd="0" destOrd="0" presId="urn:microsoft.com/office/officeart/2008/layout/LinedList"/>
    <dgm:cxn modelId="{4D5549A7-B335-43BA-AE66-55CF18CBADBE}" srcId="{CD91762E-7493-4137-9D30-D6497DE1069B}" destId="{8371E521-37AD-4109-91B7-DF78958448D1}" srcOrd="2" destOrd="0" parTransId="{F8305834-6C85-49BE-98E1-94C317820890}" sibTransId="{F610C055-F138-4E3A-B281-6D321122C8C6}"/>
    <dgm:cxn modelId="{0E12B5B7-54C8-4F7C-89EF-EB1EFBC02DA9}" type="presOf" srcId="{A38B1CD0-BB9C-4259-9560-9E16E56DD79A}" destId="{6BAE2516-3545-4CD5-BA06-66CF824513FD}" srcOrd="0" destOrd="0" presId="urn:microsoft.com/office/officeart/2008/layout/LinedList"/>
    <dgm:cxn modelId="{74EBCABD-F578-4EC1-AE99-9A891D9F30B9}" type="presOf" srcId="{8371E521-37AD-4109-91B7-DF78958448D1}" destId="{CF13C021-6623-47CF-896A-6A3A55B3AE71}" srcOrd="0" destOrd="0" presId="urn:microsoft.com/office/officeart/2008/layout/LinedList"/>
    <dgm:cxn modelId="{704EAFCB-9ABC-49C3-8D4D-ED8512FE9C0C}" type="presOf" srcId="{7D795C34-6034-4036-B35D-B871EE015EA7}" destId="{1F6A93D6-3143-43BC-B16C-CE99A606BA96}" srcOrd="0" destOrd="0" presId="urn:microsoft.com/office/officeart/2008/layout/LinedList"/>
    <dgm:cxn modelId="{BF6587FE-EB39-4173-9040-2317CB338162}" srcId="{CD91762E-7493-4137-9D30-D6497DE1069B}" destId="{4870ABE8-4D79-4CE2-801B-04E68E4DFF59}" srcOrd="4" destOrd="0" parTransId="{C3E8C461-D0C1-460E-B19F-200F300CEBB6}" sibTransId="{5C155A9F-7CEA-49EA-9CF7-E1E3DBCC3BE4}"/>
    <dgm:cxn modelId="{4C5CF654-04CF-475E-8879-6451C531DAC5}" type="presParOf" srcId="{830C748B-5AF1-4064-A261-8FF481EFAC7D}" destId="{E2E22C98-27CE-4644-B614-6CDBB4203E12}" srcOrd="0" destOrd="0" presId="urn:microsoft.com/office/officeart/2008/layout/LinedList"/>
    <dgm:cxn modelId="{B2A7314F-B610-47A9-9CBB-A3FC9BF351C1}" type="presParOf" srcId="{830C748B-5AF1-4064-A261-8FF481EFAC7D}" destId="{9B6E2527-2DB0-4F74-921F-99F4A5F588D6}" srcOrd="1" destOrd="0" presId="urn:microsoft.com/office/officeart/2008/layout/LinedList"/>
    <dgm:cxn modelId="{D09988DF-E77B-4EF5-A530-CD293CC95709}" type="presParOf" srcId="{9B6E2527-2DB0-4F74-921F-99F4A5F588D6}" destId="{1D489F5D-C87E-4C81-9B29-8C3C87D9A705}" srcOrd="0" destOrd="0" presId="urn:microsoft.com/office/officeart/2008/layout/LinedList"/>
    <dgm:cxn modelId="{C0A71105-F464-49FA-9804-4029F9E7EB70}" type="presParOf" srcId="{9B6E2527-2DB0-4F74-921F-99F4A5F588D6}" destId="{679C90C7-2507-42EE-8D86-93E85E650D6E}" srcOrd="1" destOrd="0" presId="urn:microsoft.com/office/officeart/2008/layout/LinedList"/>
    <dgm:cxn modelId="{1C11E1FD-B10B-47E9-A45F-CC3169F3AE41}" type="presParOf" srcId="{830C748B-5AF1-4064-A261-8FF481EFAC7D}" destId="{1A88A61C-D27F-4C6D-95B1-9D8D3533A6BC}" srcOrd="2" destOrd="0" presId="urn:microsoft.com/office/officeart/2008/layout/LinedList"/>
    <dgm:cxn modelId="{F1D9E2BC-0821-49A3-8D19-E354E0908E7E}" type="presParOf" srcId="{830C748B-5AF1-4064-A261-8FF481EFAC7D}" destId="{B916423C-CC6A-428B-8D12-C81657015A59}" srcOrd="3" destOrd="0" presId="urn:microsoft.com/office/officeart/2008/layout/LinedList"/>
    <dgm:cxn modelId="{D9D5A0D0-0C67-44C7-B18A-7B36F686F1EF}" type="presParOf" srcId="{B916423C-CC6A-428B-8D12-C81657015A59}" destId="{E8AD95D9-19C3-4451-AFE2-5E82FB789F37}" srcOrd="0" destOrd="0" presId="urn:microsoft.com/office/officeart/2008/layout/LinedList"/>
    <dgm:cxn modelId="{C8674601-1748-4A70-B194-B0635652A9DF}" type="presParOf" srcId="{B916423C-CC6A-428B-8D12-C81657015A59}" destId="{3DC2F322-2591-4A6B-B2FA-F1E3C571D71F}" srcOrd="1" destOrd="0" presId="urn:microsoft.com/office/officeart/2008/layout/LinedList"/>
    <dgm:cxn modelId="{12DE67C9-A60A-4E33-9E95-CE4099537BBC}" type="presParOf" srcId="{830C748B-5AF1-4064-A261-8FF481EFAC7D}" destId="{501F2C01-E1EE-45D8-9134-F7537987C853}" srcOrd="4" destOrd="0" presId="urn:microsoft.com/office/officeart/2008/layout/LinedList"/>
    <dgm:cxn modelId="{93B067AB-0F5A-4D4D-AD3B-DDF1623D1659}" type="presParOf" srcId="{830C748B-5AF1-4064-A261-8FF481EFAC7D}" destId="{F314AC1B-0DBD-4CDE-BD57-42AE3EF55360}" srcOrd="5" destOrd="0" presId="urn:microsoft.com/office/officeart/2008/layout/LinedList"/>
    <dgm:cxn modelId="{C13CD633-78A4-47A1-A0D3-67D543055615}" type="presParOf" srcId="{F314AC1B-0DBD-4CDE-BD57-42AE3EF55360}" destId="{CF13C021-6623-47CF-896A-6A3A55B3AE71}" srcOrd="0" destOrd="0" presId="urn:microsoft.com/office/officeart/2008/layout/LinedList"/>
    <dgm:cxn modelId="{622039AE-1806-48B4-9E7E-51152260ACE1}" type="presParOf" srcId="{F314AC1B-0DBD-4CDE-BD57-42AE3EF55360}" destId="{581A60DE-C8C6-4EBF-BF89-EE4AC5D1C12D}" srcOrd="1" destOrd="0" presId="urn:microsoft.com/office/officeart/2008/layout/LinedList"/>
    <dgm:cxn modelId="{1405DE2D-10BF-42EF-BB9E-7619EEAA8C17}" type="presParOf" srcId="{830C748B-5AF1-4064-A261-8FF481EFAC7D}" destId="{FDDFE423-0933-4D11-B504-4CCB006D2BC9}" srcOrd="6" destOrd="0" presId="urn:microsoft.com/office/officeart/2008/layout/LinedList"/>
    <dgm:cxn modelId="{64532A2B-8DDD-4B44-BEFA-0039DADDB6FC}" type="presParOf" srcId="{830C748B-5AF1-4064-A261-8FF481EFAC7D}" destId="{361E8C22-2363-4C2A-96A8-49038C1B78AE}" srcOrd="7" destOrd="0" presId="urn:microsoft.com/office/officeart/2008/layout/LinedList"/>
    <dgm:cxn modelId="{91B0B25D-9F24-4ABE-A00A-07BF0577DED9}" type="presParOf" srcId="{361E8C22-2363-4C2A-96A8-49038C1B78AE}" destId="{6BAE2516-3545-4CD5-BA06-66CF824513FD}" srcOrd="0" destOrd="0" presId="urn:microsoft.com/office/officeart/2008/layout/LinedList"/>
    <dgm:cxn modelId="{93CB2904-61A4-4821-A76D-A7260EDB039A}" type="presParOf" srcId="{361E8C22-2363-4C2A-96A8-49038C1B78AE}" destId="{E5441CE4-6500-46CB-BE78-11E11EDFD3EC}" srcOrd="1" destOrd="0" presId="urn:microsoft.com/office/officeart/2008/layout/LinedList"/>
    <dgm:cxn modelId="{77E3DDD8-9450-4328-BB88-F0667F905878}" type="presParOf" srcId="{830C748B-5AF1-4064-A261-8FF481EFAC7D}" destId="{CC6E8700-140D-480B-A3B3-1B8DC4246563}" srcOrd="8" destOrd="0" presId="urn:microsoft.com/office/officeart/2008/layout/LinedList"/>
    <dgm:cxn modelId="{1E62EF05-D789-4A43-B364-2E5B511E1BEB}" type="presParOf" srcId="{830C748B-5AF1-4064-A261-8FF481EFAC7D}" destId="{B62A4876-B07A-4FD5-A673-4E464359C152}" srcOrd="9" destOrd="0" presId="urn:microsoft.com/office/officeart/2008/layout/LinedList"/>
    <dgm:cxn modelId="{716548E8-016D-4CAA-A8C4-BC1F941745D7}" type="presParOf" srcId="{B62A4876-B07A-4FD5-A673-4E464359C152}" destId="{4205BE16-27E6-4D00-93D5-5B41644938EF}" srcOrd="0" destOrd="0" presId="urn:microsoft.com/office/officeart/2008/layout/LinedList"/>
    <dgm:cxn modelId="{0780FD20-53D6-4802-9685-A96C01434F04}" type="presParOf" srcId="{B62A4876-B07A-4FD5-A673-4E464359C152}" destId="{16EC3A01-3324-42E9-A348-75CA56C026A3}" srcOrd="1" destOrd="0" presId="urn:microsoft.com/office/officeart/2008/layout/LinedList"/>
    <dgm:cxn modelId="{B3D03353-34A0-4252-A61C-08FF799DB691}" type="presParOf" srcId="{830C748B-5AF1-4064-A261-8FF481EFAC7D}" destId="{FBCCD748-D370-4B10-BCB7-DD9A3CA9FD12}" srcOrd="10" destOrd="0" presId="urn:microsoft.com/office/officeart/2008/layout/LinedList"/>
    <dgm:cxn modelId="{9AC32A87-A5E8-4FBB-89EC-2BF50BE8C8F0}" type="presParOf" srcId="{830C748B-5AF1-4064-A261-8FF481EFAC7D}" destId="{798111D6-E6B2-4EA8-BB34-44FE02322237}" srcOrd="11" destOrd="0" presId="urn:microsoft.com/office/officeart/2008/layout/LinedList"/>
    <dgm:cxn modelId="{1ED657A2-C7CF-4D6E-B84E-126BCEBF3F46}" type="presParOf" srcId="{798111D6-E6B2-4EA8-BB34-44FE02322237}" destId="{1F6A93D6-3143-43BC-B16C-CE99A606BA96}" srcOrd="0" destOrd="0" presId="urn:microsoft.com/office/officeart/2008/layout/LinedList"/>
    <dgm:cxn modelId="{EB2513E9-35D2-4155-A3BA-A229F3C5FBCC}" type="presParOf" srcId="{798111D6-E6B2-4EA8-BB34-44FE02322237}" destId="{9AFA1FA2-4876-4A2E-B979-7AE005C8D4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91762E-7493-4137-9D30-D6497DE1069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71305E-D87A-4118-9B91-D1BE48CCB71C}">
      <dgm:prSet/>
      <dgm:spPr/>
      <dgm:t>
        <a:bodyPr/>
        <a:lstStyle/>
        <a:p>
          <a:r>
            <a:rPr lang="en-US" b="1" u="sng" dirty="0"/>
            <a:t>EFSC COURSE</a:t>
          </a:r>
          <a:r>
            <a:rPr lang="en-US" b="1" dirty="0"/>
            <a:t>		</a:t>
          </a:r>
          <a:r>
            <a:rPr lang="en-US" dirty="0"/>
            <a:t>			</a:t>
          </a:r>
          <a:r>
            <a:rPr lang="en-US" b="1" u="sng" dirty="0"/>
            <a:t>HIGH SCHOOL CREDIT</a:t>
          </a:r>
          <a:endParaRPr lang="en-US" dirty="0"/>
        </a:p>
      </dgm:t>
    </dgm:pt>
    <dgm:pt modelId="{CDCAD7A1-74F2-4254-A15D-72E1A3B79B0B}" type="parTrans" cxnId="{CB62248D-92E9-475D-A7F1-EEC978913A6E}">
      <dgm:prSet/>
      <dgm:spPr/>
      <dgm:t>
        <a:bodyPr/>
        <a:lstStyle/>
        <a:p>
          <a:endParaRPr lang="en-US" sz="1800"/>
        </a:p>
      </dgm:t>
    </dgm:pt>
    <dgm:pt modelId="{CF76327E-05C5-465A-8676-73D63FAA3F66}" type="sibTrans" cxnId="{CB62248D-92E9-475D-A7F1-EEC978913A6E}">
      <dgm:prSet/>
      <dgm:spPr/>
      <dgm:t>
        <a:bodyPr/>
        <a:lstStyle/>
        <a:p>
          <a:endParaRPr lang="en-US"/>
        </a:p>
      </dgm:t>
    </dgm:pt>
    <dgm:pt modelId="{73CDE803-B25B-435E-B115-6D36EE0068B0}">
      <dgm:prSet/>
      <dgm:spPr/>
      <dgm:t>
        <a:bodyPr/>
        <a:lstStyle/>
        <a:p>
          <a:r>
            <a:rPr lang="en-US" dirty="0"/>
            <a:t>All Life/Bio Sciences				1 Science credit</a:t>
          </a:r>
        </a:p>
      </dgm:t>
    </dgm:pt>
    <dgm:pt modelId="{32220350-F51A-47FB-A0C7-34A437D26313}" type="parTrans" cxnId="{765215DD-15B7-4676-97DD-14D394F783AD}">
      <dgm:prSet/>
      <dgm:spPr/>
      <dgm:t>
        <a:bodyPr/>
        <a:lstStyle/>
        <a:p>
          <a:endParaRPr lang="en-US" sz="1800"/>
        </a:p>
      </dgm:t>
    </dgm:pt>
    <dgm:pt modelId="{CF4A82F7-AF79-4BDD-B67F-B1AA6E142ABC}" type="sibTrans" cxnId="{765215DD-15B7-4676-97DD-14D394F783AD}">
      <dgm:prSet/>
      <dgm:spPr/>
      <dgm:t>
        <a:bodyPr/>
        <a:lstStyle/>
        <a:p>
          <a:endParaRPr lang="en-US"/>
        </a:p>
      </dgm:t>
    </dgm:pt>
    <dgm:pt modelId="{79B246F0-35EA-4609-B24B-FDA55B6BCB70}">
      <dgm:prSet/>
      <dgm:spPr/>
      <dgm:t>
        <a:bodyPr/>
        <a:lstStyle/>
        <a:p>
          <a:r>
            <a:rPr lang="en-US" dirty="0"/>
            <a:t>All Physical Sciences				0.5 Science credit	</a:t>
          </a:r>
        </a:p>
      </dgm:t>
    </dgm:pt>
    <dgm:pt modelId="{8497B949-CFF2-49B4-B36D-4FA9E8FAEF6F}" type="parTrans" cxnId="{4368BBB3-8860-4070-B7D0-0CDBC7623961}">
      <dgm:prSet/>
      <dgm:spPr/>
      <dgm:t>
        <a:bodyPr/>
        <a:lstStyle/>
        <a:p>
          <a:endParaRPr lang="en-US" sz="1800"/>
        </a:p>
      </dgm:t>
    </dgm:pt>
    <dgm:pt modelId="{5CC43B14-F153-4236-AAB1-9EEF996990A4}" type="sibTrans" cxnId="{4368BBB3-8860-4070-B7D0-0CDBC7623961}">
      <dgm:prSet/>
      <dgm:spPr/>
      <dgm:t>
        <a:bodyPr/>
        <a:lstStyle/>
        <a:p>
          <a:endParaRPr lang="en-US"/>
        </a:p>
      </dgm:t>
    </dgm:pt>
    <dgm:pt modelId="{349CB22E-D344-4B40-A8D6-59D0BC6A9B75}">
      <dgm:prSet/>
      <dgm:spPr/>
      <dgm:t>
        <a:bodyPr/>
        <a:lstStyle/>
        <a:p>
          <a:r>
            <a:rPr lang="en-US"/>
            <a:t>	(Physics 1 and 2 are 1 Science credit) </a:t>
          </a:r>
        </a:p>
      </dgm:t>
    </dgm:pt>
    <dgm:pt modelId="{9875F06D-D861-495E-B17A-08ECD512A5FA}" type="parTrans" cxnId="{A2CC20F8-BF0C-41CC-B62F-1F5E3FCF91DD}">
      <dgm:prSet/>
      <dgm:spPr/>
      <dgm:t>
        <a:bodyPr/>
        <a:lstStyle/>
        <a:p>
          <a:endParaRPr lang="en-US" sz="1800"/>
        </a:p>
      </dgm:t>
    </dgm:pt>
    <dgm:pt modelId="{89B084A6-D10E-4704-953E-8CE8A5B75DAC}" type="sibTrans" cxnId="{A2CC20F8-BF0C-41CC-B62F-1F5E3FCF91DD}">
      <dgm:prSet/>
      <dgm:spPr/>
      <dgm:t>
        <a:bodyPr/>
        <a:lstStyle/>
        <a:p>
          <a:endParaRPr lang="en-US"/>
        </a:p>
      </dgm:t>
    </dgm:pt>
    <dgm:pt modelId="{37BE8202-4CB6-41A0-8AAF-C9720DD13AC3}">
      <dgm:prSet/>
      <dgm:spPr/>
      <dgm:t>
        <a:bodyPr/>
        <a:lstStyle/>
        <a:p>
          <a:r>
            <a:rPr lang="en-US" dirty="0"/>
            <a:t>All Humanities					0.5 Elective credit</a:t>
          </a:r>
        </a:p>
      </dgm:t>
    </dgm:pt>
    <dgm:pt modelId="{ED5500CD-4A84-4A27-AA84-8AA11737F73A}" type="parTrans" cxnId="{C75F1548-820D-45EB-8DF0-3A1F85799BAE}">
      <dgm:prSet/>
      <dgm:spPr/>
      <dgm:t>
        <a:bodyPr/>
        <a:lstStyle/>
        <a:p>
          <a:endParaRPr lang="en-US" sz="1800"/>
        </a:p>
      </dgm:t>
    </dgm:pt>
    <dgm:pt modelId="{292409F7-DF73-4C1E-B12D-9D05C43A923C}" type="sibTrans" cxnId="{C75F1548-820D-45EB-8DF0-3A1F85799BAE}">
      <dgm:prSet/>
      <dgm:spPr/>
      <dgm:t>
        <a:bodyPr/>
        <a:lstStyle/>
        <a:p>
          <a:endParaRPr lang="en-US"/>
        </a:p>
      </dgm:t>
    </dgm:pt>
    <dgm:pt modelId="{B0A747B4-7445-4040-B8BF-69DAE90AD19B}">
      <dgm:prSet/>
      <dgm:spPr/>
      <dgm:t>
        <a:bodyPr/>
        <a:lstStyle/>
        <a:p>
          <a:r>
            <a:rPr lang="en-US"/>
            <a:t>	(LIT 1000 Intro to Literature - 1 English credit)</a:t>
          </a:r>
        </a:p>
      </dgm:t>
    </dgm:pt>
    <dgm:pt modelId="{6FE832B7-BE39-40A2-9B34-CC51043B358A}" type="parTrans" cxnId="{FC446813-A7AD-4E32-95E9-EB83BBCA120C}">
      <dgm:prSet/>
      <dgm:spPr/>
      <dgm:t>
        <a:bodyPr/>
        <a:lstStyle/>
        <a:p>
          <a:endParaRPr lang="en-US" sz="1800"/>
        </a:p>
      </dgm:t>
    </dgm:pt>
    <dgm:pt modelId="{6C781DFF-4AD2-4F58-8B64-5E53951D86C7}" type="sibTrans" cxnId="{FC446813-A7AD-4E32-95E9-EB83BBCA120C}">
      <dgm:prSet/>
      <dgm:spPr/>
      <dgm:t>
        <a:bodyPr/>
        <a:lstStyle/>
        <a:p>
          <a:endParaRPr lang="en-US"/>
        </a:p>
      </dgm:t>
    </dgm:pt>
    <dgm:pt modelId="{9D969D86-63D0-483F-85ED-B0D52420BF37}">
      <dgm:prSet/>
      <dgm:spPr/>
      <dgm:t>
        <a:bodyPr/>
        <a:lstStyle/>
        <a:p>
          <a:r>
            <a:rPr lang="en-US" dirty="0"/>
            <a:t>AMH 2010 &amp; AMH 2020 combined		1 US History credit</a:t>
          </a:r>
        </a:p>
      </dgm:t>
    </dgm:pt>
    <dgm:pt modelId="{3A64BADA-56BC-40FC-89A6-49B571D25503}" type="parTrans" cxnId="{7E9B766A-780F-43A6-9D99-4C5561A3B994}">
      <dgm:prSet/>
      <dgm:spPr/>
      <dgm:t>
        <a:bodyPr/>
        <a:lstStyle/>
        <a:p>
          <a:endParaRPr lang="en-US" sz="1800"/>
        </a:p>
      </dgm:t>
    </dgm:pt>
    <dgm:pt modelId="{C73446AB-A90D-4DDE-9CCE-BD164D8988F3}" type="sibTrans" cxnId="{7E9B766A-780F-43A6-9D99-4C5561A3B994}">
      <dgm:prSet/>
      <dgm:spPr/>
      <dgm:t>
        <a:bodyPr/>
        <a:lstStyle/>
        <a:p>
          <a:endParaRPr lang="en-US"/>
        </a:p>
      </dgm:t>
    </dgm:pt>
    <dgm:pt modelId="{A96F3908-A6FD-444C-9694-14CFB91A028A}">
      <dgm:prSet/>
      <dgm:spPr/>
      <dgm:t>
        <a:bodyPr/>
        <a:lstStyle/>
        <a:p>
          <a:r>
            <a:rPr lang="en-US" dirty="0"/>
            <a:t>POS 2041 American National Gov’t 		0.5 US Government Credit</a:t>
          </a:r>
        </a:p>
      </dgm:t>
    </dgm:pt>
    <dgm:pt modelId="{65B99C38-13FC-40D9-AAB6-8AC100C49D2F}" type="parTrans" cxnId="{79538CE4-B8E5-4518-A47F-7D36F491FD68}">
      <dgm:prSet/>
      <dgm:spPr/>
      <dgm:t>
        <a:bodyPr/>
        <a:lstStyle/>
        <a:p>
          <a:endParaRPr lang="en-US" sz="1800"/>
        </a:p>
      </dgm:t>
    </dgm:pt>
    <dgm:pt modelId="{2CF34AA0-56B4-4906-BA45-1AEF8D44CCFB}" type="sibTrans" cxnId="{79538CE4-B8E5-4518-A47F-7D36F491FD68}">
      <dgm:prSet/>
      <dgm:spPr/>
      <dgm:t>
        <a:bodyPr/>
        <a:lstStyle/>
        <a:p>
          <a:endParaRPr lang="en-US"/>
        </a:p>
      </dgm:t>
    </dgm:pt>
    <dgm:pt modelId="{5C7B038B-3C21-4258-8A98-06E81EF579FF}">
      <dgm:prSet/>
      <dgm:spPr/>
      <dgm:t>
        <a:bodyPr/>
        <a:lstStyle/>
        <a:p>
          <a:r>
            <a:rPr lang="en-US" dirty="0"/>
            <a:t>ECO 2013 Principles Of Economics		0.5 Economics credit</a:t>
          </a:r>
        </a:p>
      </dgm:t>
    </dgm:pt>
    <dgm:pt modelId="{3F96AA5E-A751-4A2D-A2BF-FEC0079792EC}" type="parTrans" cxnId="{16ED017B-BB17-43BC-91CF-26FE00428C36}">
      <dgm:prSet/>
      <dgm:spPr/>
      <dgm:t>
        <a:bodyPr/>
        <a:lstStyle/>
        <a:p>
          <a:endParaRPr lang="en-US" sz="1800"/>
        </a:p>
      </dgm:t>
    </dgm:pt>
    <dgm:pt modelId="{2DD3D936-E965-4EDA-80D7-5E31CEAF84AA}" type="sibTrans" cxnId="{16ED017B-BB17-43BC-91CF-26FE00428C36}">
      <dgm:prSet/>
      <dgm:spPr/>
      <dgm:t>
        <a:bodyPr/>
        <a:lstStyle/>
        <a:p>
          <a:endParaRPr lang="en-US"/>
        </a:p>
      </dgm:t>
    </dgm:pt>
    <dgm:pt modelId="{EB370A8B-5AFB-4250-A93E-13F427CF4754}">
      <dgm:prSet/>
      <dgm:spPr/>
      <dgm:t>
        <a:bodyPr/>
        <a:lstStyle/>
        <a:p>
          <a:r>
            <a:rPr lang="en-US" dirty="0"/>
            <a:t>	All other social science classes will count for .5 elective Social Studies credit in H.S.</a:t>
          </a:r>
        </a:p>
      </dgm:t>
    </dgm:pt>
    <dgm:pt modelId="{B0C5B61B-64A2-4EFD-8F47-4233DF0DF6BB}" type="parTrans" cxnId="{3E21B4AD-DCAA-4D79-AD3C-E78789343F74}">
      <dgm:prSet/>
      <dgm:spPr/>
      <dgm:t>
        <a:bodyPr/>
        <a:lstStyle/>
        <a:p>
          <a:endParaRPr lang="en-US" sz="1800"/>
        </a:p>
      </dgm:t>
    </dgm:pt>
    <dgm:pt modelId="{6F992B1E-E69D-4766-B0E8-5A398FF3141A}" type="sibTrans" cxnId="{3E21B4AD-DCAA-4D79-AD3C-E78789343F74}">
      <dgm:prSet/>
      <dgm:spPr/>
      <dgm:t>
        <a:bodyPr/>
        <a:lstStyle/>
        <a:p>
          <a:endParaRPr lang="en-US"/>
        </a:p>
      </dgm:t>
    </dgm:pt>
    <dgm:pt modelId="{F05E667D-50F2-4541-A493-1C099A17DF39}" type="pres">
      <dgm:prSet presAssocID="{CD91762E-7493-4137-9D30-D6497DE1069B}" presName="vert0" presStyleCnt="0">
        <dgm:presLayoutVars>
          <dgm:dir/>
          <dgm:animOne val="branch"/>
          <dgm:animLvl val="lvl"/>
        </dgm:presLayoutVars>
      </dgm:prSet>
      <dgm:spPr/>
    </dgm:pt>
    <dgm:pt modelId="{F4D8F13C-A63D-4286-9206-3E011B8EAC86}" type="pres">
      <dgm:prSet presAssocID="{DF71305E-D87A-4118-9B91-D1BE48CCB71C}" presName="thickLine" presStyleLbl="alignNode1" presStyleIdx="0" presStyleCnt="10"/>
      <dgm:spPr/>
    </dgm:pt>
    <dgm:pt modelId="{17D6A955-3F94-49EC-A6BA-624D22185784}" type="pres">
      <dgm:prSet presAssocID="{DF71305E-D87A-4118-9B91-D1BE48CCB71C}" presName="horz1" presStyleCnt="0"/>
      <dgm:spPr/>
    </dgm:pt>
    <dgm:pt modelId="{477D13AD-5F07-4F1A-A169-CC4710CA78B9}" type="pres">
      <dgm:prSet presAssocID="{DF71305E-D87A-4118-9B91-D1BE48CCB71C}" presName="tx1" presStyleLbl="revTx" presStyleIdx="0" presStyleCnt="10"/>
      <dgm:spPr/>
    </dgm:pt>
    <dgm:pt modelId="{05A626C6-8E9C-4ADC-8FF4-061700989175}" type="pres">
      <dgm:prSet presAssocID="{DF71305E-D87A-4118-9B91-D1BE48CCB71C}" presName="vert1" presStyleCnt="0"/>
      <dgm:spPr/>
    </dgm:pt>
    <dgm:pt modelId="{61893EA1-B432-4658-AAFD-1D313C51A25A}" type="pres">
      <dgm:prSet presAssocID="{73CDE803-B25B-435E-B115-6D36EE0068B0}" presName="thickLine" presStyleLbl="alignNode1" presStyleIdx="1" presStyleCnt="10"/>
      <dgm:spPr/>
    </dgm:pt>
    <dgm:pt modelId="{3CD0CF70-5130-49E0-A1F8-5E944B5012B5}" type="pres">
      <dgm:prSet presAssocID="{73CDE803-B25B-435E-B115-6D36EE0068B0}" presName="horz1" presStyleCnt="0"/>
      <dgm:spPr/>
    </dgm:pt>
    <dgm:pt modelId="{D2061ADE-94D7-448F-8F35-BDB29B07DD03}" type="pres">
      <dgm:prSet presAssocID="{73CDE803-B25B-435E-B115-6D36EE0068B0}" presName="tx1" presStyleLbl="revTx" presStyleIdx="1" presStyleCnt="10"/>
      <dgm:spPr/>
    </dgm:pt>
    <dgm:pt modelId="{FDE68C40-6738-4375-BBB9-EBEB55B1DDDC}" type="pres">
      <dgm:prSet presAssocID="{73CDE803-B25B-435E-B115-6D36EE0068B0}" presName="vert1" presStyleCnt="0"/>
      <dgm:spPr/>
    </dgm:pt>
    <dgm:pt modelId="{D1136204-7806-49BF-95C0-9883A3BA0430}" type="pres">
      <dgm:prSet presAssocID="{79B246F0-35EA-4609-B24B-FDA55B6BCB70}" presName="thickLine" presStyleLbl="alignNode1" presStyleIdx="2" presStyleCnt="10"/>
      <dgm:spPr/>
    </dgm:pt>
    <dgm:pt modelId="{16AB4A2E-40A7-4A31-A401-07B67E9FAC07}" type="pres">
      <dgm:prSet presAssocID="{79B246F0-35EA-4609-B24B-FDA55B6BCB70}" presName="horz1" presStyleCnt="0"/>
      <dgm:spPr/>
    </dgm:pt>
    <dgm:pt modelId="{247F94DF-34A5-412E-B8F7-D3A714F2A82B}" type="pres">
      <dgm:prSet presAssocID="{79B246F0-35EA-4609-B24B-FDA55B6BCB70}" presName="tx1" presStyleLbl="revTx" presStyleIdx="2" presStyleCnt="10"/>
      <dgm:spPr/>
    </dgm:pt>
    <dgm:pt modelId="{D953B7FE-02D2-45B2-978F-62A1407D6E27}" type="pres">
      <dgm:prSet presAssocID="{79B246F0-35EA-4609-B24B-FDA55B6BCB70}" presName="vert1" presStyleCnt="0"/>
      <dgm:spPr/>
    </dgm:pt>
    <dgm:pt modelId="{19454D83-DF20-46F0-A85B-791C9B4E8F5B}" type="pres">
      <dgm:prSet presAssocID="{349CB22E-D344-4B40-A8D6-59D0BC6A9B75}" presName="thickLine" presStyleLbl="alignNode1" presStyleIdx="3" presStyleCnt="10"/>
      <dgm:spPr/>
    </dgm:pt>
    <dgm:pt modelId="{BAEA3EC8-5257-4285-86F8-5050810A300E}" type="pres">
      <dgm:prSet presAssocID="{349CB22E-D344-4B40-A8D6-59D0BC6A9B75}" presName="horz1" presStyleCnt="0"/>
      <dgm:spPr/>
    </dgm:pt>
    <dgm:pt modelId="{D457CFA5-9961-46DA-B725-E15FDBFD91F5}" type="pres">
      <dgm:prSet presAssocID="{349CB22E-D344-4B40-A8D6-59D0BC6A9B75}" presName="tx1" presStyleLbl="revTx" presStyleIdx="3" presStyleCnt="10"/>
      <dgm:spPr/>
    </dgm:pt>
    <dgm:pt modelId="{1C835C83-ED03-487A-8D50-A89CA5C14BF1}" type="pres">
      <dgm:prSet presAssocID="{349CB22E-D344-4B40-A8D6-59D0BC6A9B75}" presName="vert1" presStyleCnt="0"/>
      <dgm:spPr/>
    </dgm:pt>
    <dgm:pt modelId="{0A420CE1-6202-4709-A594-BE84C81AD084}" type="pres">
      <dgm:prSet presAssocID="{37BE8202-4CB6-41A0-8AAF-C9720DD13AC3}" presName="thickLine" presStyleLbl="alignNode1" presStyleIdx="4" presStyleCnt="10"/>
      <dgm:spPr/>
    </dgm:pt>
    <dgm:pt modelId="{252B42AF-94B3-4F20-B042-5276E10EB89A}" type="pres">
      <dgm:prSet presAssocID="{37BE8202-4CB6-41A0-8AAF-C9720DD13AC3}" presName="horz1" presStyleCnt="0"/>
      <dgm:spPr/>
    </dgm:pt>
    <dgm:pt modelId="{A6225587-AA3F-4C5A-BFCB-74A8CB975A87}" type="pres">
      <dgm:prSet presAssocID="{37BE8202-4CB6-41A0-8AAF-C9720DD13AC3}" presName="tx1" presStyleLbl="revTx" presStyleIdx="4" presStyleCnt="10"/>
      <dgm:spPr/>
    </dgm:pt>
    <dgm:pt modelId="{671D0057-3719-4812-BAD1-6731EA93DDE3}" type="pres">
      <dgm:prSet presAssocID="{37BE8202-4CB6-41A0-8AAF-C9720DD13AC3}" presName="vert1" presStyleCnt="0"/>
      <dgm:spPr/>
    </dgm:pt>
    <dgm:pt modelId="{D5B7E887-11BC-4849-86D4-2E0E2BD7DE4A}" type="pres">
      <dgm:prSet presAssocID="{B0A747B4-7445-4040-B8BF-69DAE90AD19B}" presName="thickLine" presStyleLbl="alignNode1" presStyleIdx="5" presStyleCnt="10"/>
      <dgm:spPr/>
    </dgm:pt>
    <dgm:pt modelId="{55254DFD-C73A-4EF9-8172-5473FB13CDA4}" type="pres">
      <dgm:prSet presAssocID="{B0A747B4-7445-4040-B8BF-69DAE90AD19B}" presName="horz1" presStyleCnt="0"/>
      <dgm:spPr/>
    </dgm:pt>
    <dgm:pt modelId="{27F42029-07D0-469C-B603-77C9B6FF3839}" type="pres">
      <dgm:prSet presAssocID="{B0A747B4-7445-4040-B8BF-69DAE90AD19B}" presName="tx1" presStyleLbl="revTx" presStyleIdx="5" presStyleCnt="10"/>
      <dgm:spPr/>
    </dgm:pt>
    <dgm:pt modelId="{DA21BB45-9183-475F-AFA4-1A99C61CA0D4}" type="pres">
      <dgm:prSet presAssocID="{B0A747B4-7445-4040-B8BF-69DAE90AD19B}" presName="vert1" presStyleCnt="0"/>
      <dgm:spPr/>
    </dgm:pt>
    <dgm:pt modelId="{28A3C985-E86A-49F4-989A-5717AAAAC5DB}" type="pres">
      <dgm:prSet presAssocID="{9D969D86-63D0-483F-85ED-B0D52420BF37}" presName="thickLine" presStyleLbl="alignNode1" presStyleIdx="6" presStyleCnt="10"/>
      <dgm:spPr/>
    </dgm:pt>
    <dgm:pt modelId="{2D822BC8-C31D-4263-A250-BD95F725A695}" type="pres">
      <dgm:prSet presAssocID="{9D969D86-63D0-483F-85ED-B0D52420BF37}" presName="horz1" presStyleCnt="0"/>
      <dgm:spPr/>
    </dgm:pt>
    <dgm:pt modelId="{CF805C3B-80F5-41FE-9BD9-A778DAE1A098}" type="pres">
      <dgm:prSet presAssocID="{9D969D86-63D0-483F-85ED-B0D52420BF37}" presName="tx1" presStyleLbl="revTx" presStyleIdx="6" presStyleCnt="10"/>
      <dgm:spPr/>
    </dgm:pt>
    <dgm:pt modelId="{B4FE7B3E-58C1-4BDC-A11A-38F5D2CAD928}" type="pres">
      <dgm:prSet presAssocID="{9D969D86-63D0-483F-85ED-B0D52420BF37}" presName="vert1" presStyleCnt="0"/>
      <dgm:spPr/>
    </dgm:pt>
    <dgm:pt modelId="{2C197C1E-BC57-4A30-B27D-4EAFD1B28437}" type="pres">
      <dgm:prSet presAssocID="{A96F3908-A6FD-444C-9694-14CFB91A028A}" presName="thickLine" presStyleLbl="alignNode1" presStyleIdx="7" presStyleCnt="10"/>
      <dgm:spPr/>
    </dgm:pt>
    <dgm:pt modelId="{A6FC7101-671D-4119-A0A3-213F8F7881A3}" type="pres">
      <dgm:prSet presAssocID="{A96F3908-A6FD-444C-9694-14CFB91A028A}" presName="horz1" presStyleCnt="0"/>
      <dgm:spPr/>
    </dgm:pt>
    <dgm:pt modelId="{9FCCBDCD-AD7A-45F7-A6FC-A989F77C81CF}" type="pres">
      <dgm:prSet presAssocID="{A96F3908-A6FD-444C-9694-14CFB91A028A}" presName="tx1" presStyleLbl="revTx" presStyleIdx="7" presStyleCnt="10"/>
      <dgm:spPr/>
    </dgm:pt>
    <dgm:pt modelId="{21FE5539-1EBA-4D68-8B86-7C9AE618B532}" type="pres">
      <dgm:prSet presAssocID="{A96F3908-A6FD-444C-9694-14CFB91A028A}" presName="vert1" presStyleCnt="0"/>
      <dgm:spPr/>
    </dgm:pt>
    <dgm:pt modelId="{834F3291-D891-4652-A62C-CB261F004327}" type="pres">
      <dgm:prSet presAssocID="{5C7B038B-3C21-4258-8A98-06E81EF579FF}" presName="thickLine" presStyleLbl="alignNode1" presStyleIdx="8" presStyleCnt="10"/>
      <dgm:spPr/>
    </dgm:pt>
    <dgm:pt modelId="{71C79204-F780-4630-AAE3-2E7BB6F03BC2}" type="pres">
      <dgm:prSet presAssocID="{5C7B038B-3C21-4258-8A98-06E81EF579FF}" presName="horz1" presStyleCnt="0"/>
      <dgm:spPr/>
    </dgm:pt>
    <dgm:pt modelId="{8949CB46-ECFE-40C8-97E7-7A4A3C41AB66}" type="pres">
      <dgm:prSet presAssocID="{5C7B038B-3C21-4258-8A98-06E81EF579FF}" presName="tx1" presStyleLbl="revTx" presStyleIdx="8" presStyleCnt="10"/>
      <dgm:spPr/>
    </dgm:pt>
    <dgm:pt modelId="{1CE298DA-07EE-4AEC-A436-F4D82901CA8D}" type="pres">
      <dgm:prSet presAssocID="{5C7B038B-3C21-4258-8A98-06E81EF579FF}" presName="vert1" presStyleCnt="0"/>
      <dgm:spPr/>
    </dgm:pt>
    <dgm:pt modelId="{D472126E-383A-4888-80D1-6AD5F59BA745}" type="pres">
      <dgm:prSet presAssocID="{EB370A8B-5AFB-4250-A93E-13F427CF4754}" presName="thickLine" presStyleLbl="alignNode1" presStyleIdx="9" presStyleCnt="10"/>
      <dgm:spPr/>
    </dgm:pt>
    <dgm:pt modelId="{0C86276D-EDA5-4806-993A-DCBE3FF8E9F4}" type="pres">
      <dgm:prSet presAssocID="{EB370A8B-5AFB-4250-A93E-13F427CF4754}" presName="horz1" presStyleCnt="0"/>
      <dgm:spPr/>
    </dgm:pt>
    <dgm:pt modelId="{C1B7239F-F50B-41E5-9046-80F267F7FB72}" type="pres">
      <dgm:prSet presAssocID="{EB370A8B-5AFB-4250-A93E-13F427CF4754}" presName="tx1" presStyleLbl="revTx" presStyleIdx="9" presStyleCnt="10"/>
      <dgm:spPr/>
    </dgm:pt>
    <dgm:pt modelId="{F338A803-BB82-407C-B119-628774B11D70}" type="pres">
      <dgm:prSet presAssocID="{EB370A8B-5AFB-4250-A93E-13F427CF4754}" presName="vert1" presStyleCnt="0"/>
      <dgm:spPr/>
    </dgm:pt>
  </dgm:ptLst>
  <dgm:cxnLst>
    <dgm:cxn modelId="{48968810-C004-4802-9B04-B55D602BCE11}" type="presOf" srcId="{A96F3908-A6FD-444C-9694-14CFB91A028A}" destId="{9FCCBDCD-AD7A-45F7-A6FC-A989F77C81CF}" srcOrd="0" destOrd="0" presId="urn:microsoft.com/office/officeart/2008/layout/LinedList"/>
    <dgm:cxn modelId="{FC446813-A7AD-4E32-95E9-EB83BBCA120C}" srcId="{CD91762E-7493-4137-9D30-D6497DE1069B}" destId="{B0A747B4-7445-4040-B8BF-69DAE90AD19B}" srcOrd="5" destOrd="0" parTransId="{6FE832B7-BE39-40A2-9B34-CC51043B358A}" sibTransId="{6C781DFF-4AD2-4F58-8B64-5E53951D86C7}"/>
    <dgm:cxn modelId="{22712218-C744-4B97-9A41-1A8AE65EB4B0}" type="presOf" srcId="{B0A747B4-7445-4040-B8BF-69DAE90AD19B}" destId="{27F42029-07D0-469C-B603-77C9B6FF3839}" srcOrd="0" destOrd="0" presId="urn:microsoft.com/office/officeart/2008/layout/LinedList"/>
    <dgm:cxn modelId="{BC405D42-4B6D-4A28-B1EA-2C594082E269}" type="presOf" srcId="{EB370A8B-5AFB-4250-A93E-13F427CF4754}" destId="{C1B7239F-F50B-41E5-9046-80F267F7FB72}" srcOrd="0" destOrd="0" presId="urn:microsoft.com/office/officeart/2008/layout/LinedList"/>
    <dgm:cxn modelId="{DB9E4E42-8273-47BF-AF76-D03C43482830}" type="presOf" srcId="{DF71305E-D87A-4118-9B91-D1BE48CCB71C}" destId="{477D13AD-5F07-4F1A-A169-CC4710CA78B9}" srcOrd="0" destOrd="0" presId="urn:microsoft.com/office/officeart/2008/layout/LinedList"/>
    <dgm:cxn modelId="{C75F1548-820D-45EB-8DF0-3A1F85799BAE}" srcId="{CD91762E-7493-4137-9D30-D6497DE1069B}" destId="{37BE8202-4CB6-41A0-8AAF-C9720DD13AC3}" srcOrd="4" destOrd="0" parTransId="{ED5500CD-4A84-4A27-AA84-8AA11737F73A}" sibTransId="{292409F7-DF73-4C1E-B12D-9D05C43A923C}"/>
    <dgm:cxn modelId="{7E9B766A-780F-43A6-9D99-4C5561A3B994}" srcId="{CD91762E-7493-4137-9D30-D6497DE1069B}" destId="{9D969D86-63D0-483F-85ED-B0D52420BF37}" srcOrd="6" destOrd="0" parTransId="{3A64BADA-56BC-40FC-89A6-49B571D25503}" sibTransId="{C73446AB-A90D-4DDE-9CCE-BD164D8988F3}"/>
    <dgm:cxn modelId="{66AF984C-CE1C-4D7A-B63A-D819654E992A}" type="presOf" srcId="{5C7B038B-3C21-4258-8A98-06E81EF579FF}" destId="{8949CB46-ECFE-40C8-97E7-7A4A3C41AB66}" srcOrd="0" destOrd="0" presId="urn:microsoft.com/office/officeart/2008/layout/LinedList"/>
    <dgm:cxn modelId="{DAC77573-C0D3-4A36-95E5-61CCBE7B45E6}" type="presOf" srcId="{349CB22E-D344-4B40-A8D6-59D0BC6A9B75}" destId="{D457CFA5-9961-46DA-B725-E15FDBFD91F5}" srcOrd="0" destOrd="0" presId="urn:microsoft.com/office/officeart/2008/layout/LinedList"/>
    <dgm:cxn modelId="{16ED017B-BB17-43BC-91CF-26FE00428C36}" srcId="{CD91762E-7493-4137-9D30-D6497DE1069B}" destId="{5C7B038B-3C21-4258-8A98-06E81EF579FF}" srcOrd="8" destOrd="0" parTransId="{3F96AA5E-A751-4A2D-A2BF-FEC0079792EC}" sibTransId="{2DD3D936-E965-4EDA-80D7-5E31CEAF84AA}"/>
    <dgm:cxn modelId="{57FE6D89-FB25-42E0-A325-DCB34F0AE557}" type="presOf" srcId="{CD91762E-7493-4137-9D30-D6497DE1069B}" destId="{F05E667D-50F2-4541-A493-1C099A17DF39}" srcOrd="0" destOrd="0" presId="urn:microsoft.com/office/officeart/2008/layout/LinedList"/>
    <dgm:cxn modelId="{CB62248D-92E9-475D-A7F1-EEC978913A6E}" srcId="{CD91762E-7493-4137-9D30-D6497DE1069B}" destId="{DF71305E-D87A-4118-9B91-D1BE48CCB71C}" srcOrd="0" destOrd="0" parTransId="{CDCAD7A1-74F2-4254-A15D-72E1A3B79B0B}" sibTransId="{CF76327E-05C5-465A-8676-73D63FAA3F66}"/>
    <dgm:cxn modelId="{1421F88F-35DA-4D32-AB0A-7F446BDCB9B7}" type="presOf" srcId="{37BE8202-4CB6-41A0-8AAF-C9720DD13AC3}" destId="{A6225587-AA3F-4C5A-BFCB-74A8CB975A87}" srcOrd="0" destOrd="0" presId="urn:microsoft.com/office/officeart/2008/layout/LinedList"/>
    <dgm:cxn modelId="{A0A4469A-2CB0-4A61-B5EC-62EE56777403}" type="presOf" srcId="{9D969D86-63D0-483F-85ED-B0D52420BF37}" destId="{CF805C3B-80F5-41FE-9BD9-A778DAE1A098}" srcOrd="0" destOrd="0" presId="urn:microsoft.com/office/officeart/2008/layout/LinedList"/>
    <dgm:cxn modelId="{3E21B4AD-DCAA-4D79-AD3C-E78789343F74}" srcId="{CD91762E-7493-4137-9D30-D6497DE1069B}" destId="{EB370A8B-5AFB-4250-A93E-13F427CF4754}" srcOrd="9" destOrd="0" parTransId="{B0C5B61B-64A2-4EFD-8F47-4233DF0DF6BB}" sibTransId="{6F992B1E-E69D-4766-B0E8-5A398FF3141A}"/>
    <dgm:cxn modelId="{8742B5B2-F859-4FEC-BFCB-E8D888871590}" type="presOf" srcId="{79B246F0-35EA-4609-B24B-FDA55B6BCB70}" destId="{247F94DF-34A5-412E-B8F7-D3A714F2A82B}" srcOrd="0" destOrd="0" presId="urn:microsoft.com/office/officeart/2008/layout/LinedList"/>
    <dgm:cxn modelId="{4368BBB3-8860-4070-B7D0-0CDBC7623961}" srcId="{CD91762E-7493-4137-9D30-D6497DE1069B}" destId="{79B246F0-35EA-4609-B24B-FDA55B6BCB70}" srcOrd="2" destOrd="0" parTransId="{8497B949-CFF2-49B4-B36D-4FA9E8FAEF6F}" sibTransId="{5CC43B14-F153-4236-AAB1-9EEF996990A4}"/>
    <dgm:cxn modelId="{765215DD-15B7-4676-97DD-14D394F783AD}" srcId="{CD91762E-7493-4137-9D30-D6497DE1069B}" destId="{73CDE803-B25B-435E-B115-6D36EE0068B0}" srcOrd="1" destOrd="0" parTransId="{32220350-F51A-47FB-A0C7-34A437D26313}" sibTransId="{CF4A82F7-AF79-4BDD-B67F-B1AA6E142ABC}"/>
    <dgm:cxn modelId="{79538CE4-B8E5-4518-A47F-7D36F491FD68}" srcId="{CD91762E-7493-4137-9D30-D6497DE1069B}" destId="{A96F3908-A6FD-444C-9694-14CFB91A028A}" srcOrd="7" destOrd="0" parTransId="{65B99C38-13FC-40D9-AAB6-8AC100C49D2F}" sibTransId="{2CF34AA0-56B4-4906-BA45-1AEF8D44CCFB}"/>
    <dgm:cxn modelId="{2EF12BEF-87B1-40B1-8072-6C5D56DAEBB6}" type="presOf" srcId="{73CDE803-B25B-435E-B115-6D36EE0068B0}" destId="{D2061ADE-94D7-448F-8F35-BDB29B07DD03}" srcOrd="0" destOrd="0" presId="urn:microsoft.com/office/officeart/2008/layout/LinedList"/>
    <dgm:cxn modelId="{A2CC20F8-BF0C-41CC-B62F-1F5E3FCF91DD}" srcId="{CD91762E-7493-4137-9D30-D6497DE1069B}" destId="{349CB22E-D344-4B40-A8D6-59D0BC6A9B75}" srcOrd="3" destOrd="0" parTransId="{9875F06D-D861-495E-B17A-08ECD512A5FA}" sibTransId="{89B084A6-D10E-4704-953E-8CE8A5B75DAC}"/>
    <dgm:cxn modelId="{54F65E62-C95C-46F6-B069-51B724F0C4BB}" type="presParOf" srcId="{F05E667D-50F2-4541-A493-1C099A17DF39}" destId="{F4D8F13C-A63D-4286-9206-3E011B8EAC86}" srcOrd="0" destOrd="0" presId="urn:microsoft.com/office/officeart/2008/layout/LinedList"/>
    <dgm:cxn modelId="{F8D00E3D-BF9A-41C5-A40E-4539199DEE41}" type="presParOf" srcId="{F05E667D-50F2-4541-A493-1C099A17DF39}" destId="{17D6A955-3F94-49EC-A6BA-624D22185784}" srcOrd="1" destOrd="0" presId="urn:microsoft.com/office/officeart/2008/layout/LinedList"/>
    <dgm:cxn modelId="{C58A199E-B833-4C23-9AE9-0E1065E066F5}" type="presParOf" srcId="{17D6A955-3F94-49EC-A6BA-624D22185784}" destId="{477D13AD-5F07-4F1A-A169-CC4710CA78B9}" srcOrd="0" destOrd="0" presId="urn:microsoft.com/office/officeart/2008/layout/LinedList"/>
    <dgm:cxn modelId="{BD067989-B35C-4405-8ACD-15DE9282F567}" type="presParOf" srcId="{17D6A955-3F94-49EC-A6BA-624D22185784}" destId="{05A626C6-8E9C-4ADC-8FF4-061700989175}" srcOrd="1" destOrd="0" presId="urn:microsoft.com/office/officeart/2008/layout/LinedList"/>
    <dgm:cxn modelId="{5D4F627A-D768-4F37-927E-E996B8926705}" type="presParOf" srcId="{F05E667D-50F2-4541-A493-1C099A17DF39}" destId="{61893EA1-B432-4658-AAFD-1D313C51A25A}" srcOrd="2" destOrd="0" presId="urn:microsoft.com/office/officeart/2008/layout/LinedList"/>
    <dgm:cxn modelId="{101735FE-A665-47E9-AD06-5CD8190F9C67}" type="presParOf" srcId="{F05E667D-50F2-4541-A493-1C099A17DF39}" destId="{3CD0CF70-5130-49E0-A1F8-5E944B5012B5}" srcOrd="3" destOrd="0" presId="urn:microsoft.com/office/officeart/2008/layout/LinedList"/>
    <dgm:cxn modelId="{807A54B8-A9B4-4C26-A9D7-1719B3DF49C8}" type="presParOf" srcId="{3CD0CF70-5130-49E0-A1F8-5E944B5012B5}" destId="{D2061ADE-94D7-448F-8F35-BDB29B07DD03}" srcOrd="0" destOrd="0" presId="urn:microsoft.com/office/officeart/2008/layout/LinedList"/>
    <dgm:cxn modelId="{A79F9399-5EB3-49DB-9B62-738E4DB0AFFA}" type="presParOf" srcId="{3CD0CF70-5130-49E0-A1F8-5E944B5012B5}" destId="{FDE68C40-6738-4375-BBB9-EBEB55B1DDDC}" srcOrd="1" destOrd="0" presId="urn:microsoft.com/office/officeart/2008/layout/LinedList"/>
    <dgm:cxn modelId="{50A20ED0-80B4-4853-8444-DCAD14046F42}" type="presParOf" srcId="{F05E667D-50F2-4541-A493-1C099A17DF39}" destId="{D1136204-7806-49BF-95C0-9883A3BA0430}" srcOrd="4" destOrd="0" presId="urn:microsoft.com/office/officeart/2008/layout/LinedList"/>
    <dgm:cxn modelId="{D5A29B88-90CA-4229-A1D6-D8A9397C95B2}" type="presParOf" srcId="{F05E667D-50F2-4541-A493-1C099A17DF39}" destId="{16AB4A2E-40A7-4A31-A401-07B67E9FAC07}" srcOrd="5" destOrd="0" presId="urn:microsoft.com/office/officeart/2008/layout/LinedList"/>
    <dgm:cxn modelId="{814BABE1-D71E-4788-91B1-855C43A2F9B8}" type="presParOf" srcId="{16AB4A2E-40A7-4A31-A401-07B67E9FAC07}" destId="{247F94DF-34A5-412E-B8F7-D3A714F2A82B}" srcOrd="0" destOrd="0" presId="urn:microsoft.com/office/officeart/2008/layout/LinedList"/>
    <dgm:cxn modelId="{A070531B-4666-4E26-9BB7-8CB674708C2B}" type="presParOf" srcId="{16AB4A2E-40A7-4A31-A401-07B67E9FAC07}" destId="{D953B7FE-02D2-45B2-978F-62A1407D6E27}" srcOrd="1" destOrd="0" presId="urn:microsoft.com/office/officeart/2008/layout/LinedList"/>
    <dgm:cxn modelId="{C553B659-F4A3-4F3B-8258-44540AB71E7E}" type="presParOf" srcId="{F05E667D-50F2-4541-A493-1C099A17DF39}" destId="{19454D83-DF20-46F0-A85B-791C9B4E8F5B}" srcOrd="6" destOrd="0" presId="urn:microsoft.com/office/officeart/2008/layout/LinedList"/>
    <dgm:cxn modelId="{76217BB8-41C6-4032-AFA8-AA19C659263D}" type="presParOf" srcId="{F05E667D-50F2-4541-A493-1C099A17DF39}" destId="{BAEA3EC8-5257-4285-86F8-5050810A300E}" srcOrd="7" destOrd="0" presId="urn:microsoft.com/office/officeart/2008/layout/LinedList"/>
    <dgm:cxn modelId="{CDA76FC4-3E2D-40DF-9EF4-880BA6175936}" type="presParOf" srcId="{BAEA3EC8-5257-4285-86F8-5050810A300E}" destId="{D457CFA5-9961-46DA-B725-E15FDBFD91F5}" srcOrd="0" destOrd="0" presId="urn:microsoft.com/office/officeart/2008/layout/LinedList"/>
    <dgm:cxn modelId="{A4A23B5E-B4D7-4D93-A137-A3514B989D07}" type="presParOf" srcId="{BAEA3EC8-5257-4285-86F8-5050810A300E}" destId="{1C835C83-ED03-487A-8D50-A89CA5C14BF1}" srcOrd="1" destOrd="0" presId="urn:microsoft.com/office/officeart/2008/layout/LinedList"/>
    <dgm:cxn modelId="{99107B0E-CBCA-45BA-90ED-1C676AE62A87}" type="presParOf" srcId="{F05E667D-50F2-4541-A493-1C099A17DF39}" destId="{0A420CE1-6202-4709-A594-BE84C81AD084}" srcOrd="8" destOrd="0" presId="urn:microsoft.com/office/officeart/2008/layout/LinedList"/>
    <dgm:cxn modelId="{4A10A637-4C00-476B-B104-14B9BE30379A}" type="presParOf" srcId="{F05E667D-50F2-4541-A493-1C099A17DF39}" destId="{252B42AF-94B3-4F20-B042-5276E10EB89A}" srcOrd="9" destOrd="0" presId="urn:microsoft.com/office/officeart/2008/layout/LinedList"/>
    <dgm:cxn modelId="{4158BA2F-C297-4DA0-BFE5-1BF5C1A33D81}" type="presParOf" srcId="{252B42AF-94B3-4F20-B042-5276E10EB89A}" destId="{A6225587-AA3F-4C5A-BFCB-74A8CB975A87}" srcOrd="0" destOrd="0" presId="urn:microsoft.com/office/officeart/2008/layout/LinedList"/>
    <dgm:cxn modelId="{CFF20DF6-F644-4348-A9B4-D2FFEBC1513A}" type="presParOf" srcId="{252B42AF-94B3-4F20-B042-5276E10EB89A}" destId="{671D0057-3719-4812-BAD1-6731EA93DDE3}" srcOrd="1" destOrd="0" presId="urn:microsoft.com/office/officeart/2008/layout/LinedList"/>
    <dgm:cxn modelId="{FC99FABC-CC3B-4889-A264-C2B6BD926D2C}" type="presParOf" srcId="{F05E667D-50F2-4541-A493-1C099A17DF39}" destId="{D5B7E887-11BC-4849-86D4-2E0E2BD7DE4A}" srcOrd="10" destOrd="0" presId="urn:microsoft.com/office/officeart/2008/layout/LinedList"/>
    <dgm:cxn modelId="{DCC47B62-FBF2-410F-86C8-1836FB424B79}" type="presParOf" srcId="{F05E667D-50F2-4541-A493-1C099A17DF39}" destId="{55254DFD-C73A-4EF9-8172-5473FB13CDA4}" srcOrd="11" destOrd="0" presId="urn:microsoft.com/office/officeart/2008/layout/LinedList"/>
    <dgm:cxn modelId="{B1D977B4-4850-490D-AA88-5D80841A58C7}" type="presParOf" srcId="{55254DFD-C73A-4EF9-8172-5473FB13CDA4}" destId="{27F42029-07D0-469C-B603-77C9B6FF3839}" srcOrd="0" destOrd="0" presId="urn:microsoft.com/office/officeart/2008/layout/LinedList"/>
    <dgm:cxn modelId="{B48EC0ED-A6C7-4E2F-A654-90804FB8936B}" type="presParOf" srcId="{55254DFD-C73A-4EF9-8172-5473FB13CDA4}" destId="{DA21BB45-9183-475F-AFA4-1A99C61CA0D4}" srcOrd="1" destOrd="0" presId="urn:microsoft.com/office/officeart/2008/layout/LinedList"/>
    <dgm:cxn modelId="{CDBD3914-11C8-4E97-8EC1-FE3A37FA5965}" type="presParOf" srcId="{F05E667D-50F2-4541-A493-1C099A17DF39}" destId="{28A3C985-E86A-49F4-989A-5717AAAAC5DB}" srcOrd="12" destOrd="0" presId="urn:microsoft.com/office/officeart/2008/layout/LinedList"/>
    <dgm:cxn modelId="{2366F637-1B85-450D-8EA8-75CD70F46974}" type="presParOf" srcId="{F05E667D-50F2-4541-A493-1C099A17DF39}" destId="{2D822BC8-C31D-4263-A250-BD95F725A695}" srcOrd="13" destOrd="0" presId="urn:microsoft.com/office/officeart/2008/layout/LinedList"/>
    <dgm:cxn modelId="{1A174180-3BB8-4585-A018-1EE1DAACC941}" type="presParOf" srcId="{2D822BC8-C31D-4263-A250-BD95F725A695}" destId="{CF805C3B-80F5-41FE-9BD9-A778DAE1A098}" srcOrd="0" destOrd="0" presId="urn:microsoft.com/office/officeart/2008/layout/LinedList"/>
    <dgm:cxn modelId="{9FC13FDD-E86D-4B48-ABBE-8207807AA714}" type="presParOf" srcId="{2D822BC8-C31D-4263-A250-BD95F725A695}" destId="{B4FE7B3E-58C1-4BDC-A11A-38F5D2CAD928}" srcOrd="1" destOrd="0" presId="urn:microsoft.com/office/officeart/2008/layout/LinedList"/>
    <dgm:cxn modelId="{169F4B82-118B-4E4B-86EB-9B3B8E318130}" type="presParOf" srcId="{F05E667D-50F2-4541-A493-1C099A17DF39}" destId="{2C197C1E-BC57-4A30-B27D-4EAFD1B28437}" srcOrd="14" destOrd="0" presId="urn:microsoft.com/office/officeart/2008/layout/LinedList"/>
    <dgm:cxn modelId="{959F3A38-A002-4820-9B91-A8CC44A4CE32}" type="presParOf" srcId="{F05E667D-50F2-4541-A493-1C099A17DF39}" destId="{A6FC7101-671D-4119-A0A3-213F8F7881A3}" srcOrd="15" destOrd="0" presId="urn:microsoft.com/office/officeart/2008/layout/LinedList"/>
    <dgm:cxn modelId="{01317A8A-ACA1-45EC-B4DD-96D37452F84F}" type="presParOf" srcId="{A6FC7101-671D-4119-A0A3-213F8F7881A3}" destId="{9FCCBDCD-AD7A-45F7-A6FC-A989F77C81CF}" srcOrd="0" destOrd="0" presId="urn:microsoft.com/office/officeart/2008/layout/LinedList"/>
    <dgm:cxn modelId="{FFF114D7-5E16-4BDF-868B-60565C2C3FAE}" type="presParOf" srcId="{A6FC7101-671D-4119-A0A3-213F8F7881A3}" destId="{21FE5539-1EBA-4D68-8B86-7C9AE618B532}" srcOrd="1" destOrd="0" presId="urn:microsoft.com/office/officeart/2008/layout/LinedList"/>
    <dgm:cxn modelId="{2DD08894-D90D-44AA-8F02-325E8ACC17C5}" type="presParOf" srcId="{F05E667D-50F2-4541-A493-1C099A17DF39}" destId="{834F3291-D891-4652-A62C-CB261F004327}" srcOrd="16" destOrd="0" presId="urn:microsoft.com/office/officeart/2008/layout/LinedList"/>
    <dgm:cxn modelId="{AFE5CADD-3BC3-4118-A3C5-AB7208F7C5F3}" type="presParOf" srcId="{F05E667D-50F2-4541-A493-1C099A17DF39}" destId="{71C79204-F780-4630-AAE3-2E7BB6F03BC2}" srcOrd="17" destOrd="0" presId="urn:microsoft.com/office/officeart/2008/layout/LinedList"/>
    <dgm:cxn modelId="{0B77EC70-ECE3-4C2D-AE5C-8180BB3E6FA8}" type="presParOf" srcId="{71C79204-F780-4630-AAE3-2E7BB6F03BC2}" destId="{8949CB46-ECFE-40C8-97E7-7A4A3C41AB66}" srcOrd="0" destOrd="0" presId="urn:microsoft.com/office/officeart/2008/layout/LinedList"/>
    <dgm:cxn modelId="{CEF6608A-C8AF-4009-B25C-C82303ABE0A4}" type="presParOf" srcId="{71C79204-F780-4630-AAE3-2E7BB6F03BC2}" destId="{1CE298DA-07EE-4AEC-A436-F4D82901CA8D}" srcOrd="1" destOrd="0" presId="urn:microsoft.com/office/officeart/2008/layout/LinedList"/>
    <dgm:cxn modelId="{3D7CB9ED-4F70-4DB8-9D1E-E6A842B5594F}" type="presParOf" srcId="{F05E667D-50F2-4541-A493-1C099A17DF39}" destId="{D472126E-383A-4888-80D1-6AD5F59BA745}" srcOrd="18" destOrd="0" presId="urn:microsoft.com/office/officeart/2008/layout/LinedList"/>
    <dgm:cxn modelId="{499C0BF9-71D3-4B04-BB6D-582DD58DFA2D}" type="presParOf" srcId="{F05E667D-50F2-4541-A493-1C099A17DF39}" destId="{0C86276D-EDA5-4806-993A-DCBE3FF8E9F4}" srcOrd="19" destOrd="0" presId="urn:microsoft.com/office/officeart/2008/layout/LinedList"/>
    <dgm:cxn modelId="{986D9CEF-B58E-4F9A-BAA6-42EA6C100EA5}" type="presParOf" srcId="{0C86276D-EDA5-4806-993A-DCBE3FF8E9F4}" destId="{C1B7239F-F50B-41E5-9046-80F267F7FB72}" srcOrd="0" destOrd="0" presId="urn:microsoft.com/office/officeart/2008/layout/LinedList"/>
    <dgm:cxn modelId="{A92FC70E-2F04-49FF-8DE0-03075269326B}" type="presParOf" srcId="{0C86276D-EDA5-4806-993A-DCBE3FF8E9F4}" destId="{F338A803-BB82-407C-B119-628774B11D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B6E78A-E579-4AF4-9558-61EEB2663F8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0C47FB-3837-4335-9945-3E3BDD21773F}">
      <dgm:prSet/>
      <dgm:spPr/>
      <dgm:t>
        <a:bodyPr/>
        <a:lstStyle/>
        <a:p>
          <a:r>
            <a:rPr lang="en-US"/>
            <a:t>3.0 unweighted GPA</a:t>
          </a:r>
        </a:p>
      </dgm:t>
    </dgm:pt>
    <dgm:pt modelId="{7FCA0011-E579-434B-9B29-0AC0A3FF2F6A}" type="parTrans" cxnId="{DF279C81-0162-4794-94FF-969AAE480563}">
      <dgm:prSet/>
      <dgm:spPr/>
      <dgm:t>
        <a:bodyPr/>
        <a:lstStyle/>
        <a:p>
          <a:endParaRPr lang="en-US"/>
        </a:p>
      </dgm:t>
    </dgm:pt>
    <dgm:pt modelId="{BAF25AF7-06D0-417E-9A39-A5F98C240132}" type="sibTrans" cxnId="{DF279C81-0162-4794-94FF-969AAE480563}">
      <dgm:prSet/>
      <dgm:spPr/>
      <dgm:t>
        <a:bodyPr/>
        <a:lstStyle/>
        <a:p>
          <a:endParaRPr lang="en-US"/>
        </a:p>
      </dgm:t>
    </dgm:pt>
    <dgm:pt modelId="{C9EA92A1-811E-4F08-A2DC-A142E4E51919}">
      <dgm:prSet/>
      <dgm:spPr/>
      <dgm:t>
        <a:bodyPr/>
        <a:lstStyle/>
        <a:p>
          <a:r>
            <a:rPr lang="en-US" dirty="0"/>
            <a:t>Must have every semester enrolled in dual enrollment classes as well</a:t>
          </a:r>
        </a:p>
      </dgm:t>
    </dgm:pt>
    <dgm:pt modelId="{13345B43-F88A-494C-A9C7-B2B14589BF55}" type="parTrans" cxnId="{C9B02143-0CE5-4C5B-8CFF-7A0FDAA4EE86}">
      <dgm:prSet/>
      <dgm:spPr/>
      <dgm:t>
        <a:bodyPr/>
        <a:lstStyle/>
        <a:p>
          <a:endParaRPr lang="en-US"/>
        </a:p>
      </dgm:t>
    </dgm:pt>
    <dgm:pt modelId="{500FC954-7B17-4ECE-82D9-01C22F87B1A4}" type="sibTrans" cxnId="{C9B02143-0CE5-4C5B-8CFF-7A0FDAA4EE86}">
      <dgm:prSet/>
      <dgm:spPr/>
      <dgm:t>
        <a:bodyPr/>
        <a:lstStyle/>
        <a:p>
          <a:endParaRPr lang="en-US"/>
        </a:p>
      </dgm:t>
    </dgm:pt>
    <dgm:pt modelId="{222E5293-3670-44C8-8542-D2FD8BF51927}">
      <dgm:prSet/>
      <dgm:spPr/>
      <dgm:t>
        <a:bodyPr/>
        <a:lstStyle/>
        <a:p>
          <a:r>
            <a:rPr lang="en-US"/>
            <a:t>PERT or Accuplacer test scores</a:t>
          </a:r>
        </a:p>
      </dgm:t>
    </dgm:pt>
    <dgm:pt modelId="{30717935-6750-401A-9C6C-E466F2C55D9A}" type="parTrans" cxnId="{5728AB7F-63DD-438F-A161-081E9CD60480}">
      <dgm:prSet/>
      <dgm:spPr/>
      <dgm:t>
        <a:bodyPr/>
        <a:lstStyle/>
        <a:p>
          <a:endParaRPr lang="en-US"/>
        </a:p>
      </dgm:t>
    </dgm:pt>
    <dgm:pt modelId="{81C245D2-9918-4D03-A0DE-21E0985AA9A9}" type="sibTrans" cxnId="{5728AB7F-63DD-438F-A161-081E9CD60480}">
      <dgm:prSet/>
      <dgm:spPr/>
      <dgm:t>
        <a:bodyPr/>
        <a:lstStyle/>
        <a:p>
          <a:endParaRPr lang="en-US"/>
        </a:p>
      </dgm:t>
    </dgm:pt>
    <dgm:pt modelId="{34CE2FBB-D711-4DB2-B941-B992F55B788B}">
      <dgm:prSet/>
      <dgm:spPr/>
      <dgm:t>
        <a:bodyPr/>
        <a:lstStyle/>
        <a:p>
          <a:r>
            <a:rPr lang="en-US"/>
            <a:t>Can use SAT or ACT scores but must be sent to EFSC from CollegeBoard or ACT account</a:t>
          </a:r>
        </a:p>
      </dgm:t>
    </dgm:pt>
    <dgm:pt modelId="{72F6EAFA-02AA-4CA5-88B7-A6441F7859C2}" type="parTrans" cxnId="{86C718F2-F959-47FF-901B-E50156428866}">
      <dgm:prSet/>
      <dgm:spPr/>
      <dgm:t>
        <a:bodyPr/>
        <a:lstStyle/>
        <a:p>
          <a:endParaRPr lang="en-US"/>
        </a:p>
      </dgm:t>
    </dgm:pt>
    <dgm:pt modelId="{62BAC176-4FA4-4C43-92BB-2FA679FBB63D}" type="sibTrans" cxnId="{86C718F2-F959-47FF-901B-E50156428866}">
      <dgm:prSet/>
      <dgm:spPr/>
      <dgm:t>
        <a:bodyPr/>
        <a:lstStyle/>
        <a:p>
          <a:endParaRPr lang="en-US"/>
        </a:p>
      </dgm:t>
    </dgm:pt>
    <dgm:pt modelId="{923B06D1-5168-4E14-B78D-22AB634D969D}">
      <dgm:prSet/>
      <dgm:spPr/>
      <dgm:t>
        <a:bodyPr/>
        <a:lstStyle/>
        <a:p>
          <a:r>
            <a:rPr lang="en-US" b="1"/>
            <a:t>Must all be done before a specific deadline to register! </a:t>
          </a:r>
          <a:endParaRPr lang="en-US"/>
        </a:p>
      </dgm:t>
    </dgm:pt>
    <dgm:pt modelId="{0405CFE8-9988-420E-8113-456988362A60}" type="parTrans" cxnId="{A20B79F6-4756-4BB1-BEF2-3D319E915B2D}">
      <dgm:prSet/>
      <dgm:spPr/>
      <dgm:t>
        <a:bodyPr/>
        <a:lstStyle/>
        <a:p>
          <a:endParaRPr lang="en-US"/>
        </a:p>
      </dgm:t>
    </dgm:pt>
    <dgm:pt modelId="{49B0C90A-70D6-4649-95E8-70141DC363A2}" type="sibTrans" cxnId="{A20B79F6-4756-4BB1-BEF2-3D319E915B2D}">
      <dgm:prSet/>
      <dgm:spPr/>
      <dgm:t>
        <a:bodyPr/>
        <a:lstStyle/>
        <a:p>
          <a:endParaRPr lang="en-US"/>
        </a:p>
      </dgm:t>
    </dgm:pt>
    <dgm:pt modelId="{98FA3493-72CA-424C-89E6-84B61F8E247C}">
      <dgm:prSet/>
      <dgm:spPr/>
      <dgm:t>
        <a:bodyPr/>
        <a:lstStyle/>
        <a:p>
          <a:r>
            <a:rPr lang="en-US" b="0" dirty="0"/>
            <a:t>For Spring Registration, it was by October 9</a:t>
          </a:r>
          <a:r>
            <a:rPr lang="en-US" b="0" baseline="30000" dirty="0"/>
            <a:t>th</a:t>
          </a:r>
          <a:r>
            <a:rPr lang="en-US" b="0" dirty="0"/>
            <a:t>. We do not have dates yet for Summer or Fall Registration deadlines.</a:t>
          </a:r>
        </a:p>
      </dgm:t>
    </dgm:pt>
    <dgm:pt modelId="{9B107A02-1941-4780-AA06-7B991741E8C4}" type="parTrans" cxnId="{D846239E-CCEF-478C-8D73-EAB4139A1001}">
      <dgm:prSet/>
      <dgm:spPr/>
      <dgm:t>
        <a:bodyPr/>
        <a:lstStyle/>
        <a:p>
          <a:endParaRPr lang="en-US"/>
        </a:p>
      </dgm:t>
    </dgm:pt>
    <dgm:pt modelId="{5118328C-E7A2-41E4-BD43-DD25404988AF}" type="sibTrans" cxnId="{D846239E-CCEF-478C-8D73-EAB4139A1001}">
      <dgm:prSet/>
      <dgm:spPr/>
      <dgm:t>
        <a:bodyPr/>
        <a:lstStyle/>
        <a:p>
          <a:endParaRPr lang="en-US"/>
        </a:p>
      </dgm:t>
    </dgm:pt>
    <dgm:pt modelId="{7EA64969-D3AB-47C9-A499-EB32493A14B9}" type="pres">
      <dgm:prSet presAssocID="{20B6E78A-E579-4AF4-9558-61EEB2663F8C}" presName="linear" presStyleCnt="0">
        <dgm:presLayoutVars>
          <dgm:animLvl val="lvl"/>
          <dgm:resizeHandles val="exact"/>
        </dgm:presLayoutVars>
      </dgm:prSet>
      <dgm:spPr/>
    </dgm:pt>
    <dgm:pt modelId="{EB527575-7C94-4EB2-BD46-B37C9D8342AF}" type="pres">
      <dgm:prSet presAssocID="{650C47FB-3837-4335-9945-3E3BDD2177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24437C-24F4-4319-B4E0-11CD6E46A634}" type="pres">
      <dgm:prSet presAssocID="{650C47FB-3837-4335-9945-3E3BDD21773F}" presName="childText" presStyleLbl="revTx" presStyleIdx="0" presStyleCnt="2">
        <dgm:presLayoutVars>
          <dgm:bulletEnabled val="1"/>
        </dgm:presLayoutVars>
      </dgm:prSet>
      <dgm:spPr/>
    </dgm:pt>
    <dgm:pt modelId="{53323858-B602-47BA-AAF5-E755CFC3D8C6}" type="pres">
      <dgm:prSet presAssocID="{222E5293-3670-44C8-8542-D2FD8BF519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543047B-F1DA-40FB-A390-845F4D6B6A13}" type="pres">
      <dgm:prSet presAssocID="{222E5293-3670-44C8-8542-D2FD8BF5192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2CD451D-9CB9-4804-A86B-B26D00E69644}" type="presOf" srcId="{C9EA92A1-811E-4F08-A2DC-A142E4E51919}" destId="{0C24437C-24F4-4319-B4E0-11CD6E46A634}" srcOrd="0" destOrd="0" presId="urn:microsoft.com/office/officeart/2005/8/layout/vList2"/>
    <dgm:cxn modelId="{F84C173A-6F0A-4AC5-80B9-FB0227FB8375}" type="presOf" srcId="{923B06D1-5168-4E14-B78D-22AB634D969D}" destId="{2543047B-F1DA-40FB-A390-845F4D6B6A13}" srcOrd="0" destOrd="1" presId="urn:microsoft.com/office/officeart/2005/8/layout/vList2"/>
    <dgm:cxn modelId="{94C7ED3A-1C72-4BC5-8A69-04C6FB5227B1}" type="presOf" srcId="{98FA3493-72CA-424C-89E6-84B61F8E247C}" destId="{2543047B-F1DA-40FB-A390-845F4D6B6A13}" srcOrd="0" destOrd="2" presId="urn:microsoft.com/office/officeart/2005/8/layout/vList2"/>
    <dgm:cxn modelId="{C9B02143-0CE5-4C5B-8CFF-7A0FDAA4EE86}" srcId="{650C47FB-3837-4335-9945-3E3BDD21773F}" destId="{C9EA92A1-811E-4F08-A2DC-A142E4E51919}" srcOrd="0" destOrd="0" parTransId="{13345B43-F88A-494C-A9C7-B2B14589BF55}" sibTransId="{500FC954-7B17-4ECE-82D9-01C22F87B1A4}"/>
    <dgm:cxn modelId="{F2FF0C4F-E09D-4D9F-9B12-0DB105A35198}" type="presOf" srcId="{222E5293-3670-44C8-8542-D2FD8BF51927}" destId="{53323858-B602-47BA-AAF5-E755CFC3D8C6}" srcOrd="0" destOrd="0" presId="urn:microsoft.com/office/officeart/2005/8/layout/vList2"/>
    <dgm:cxn modelId="{7331CB71-391C-4101-BC6F-EFBAA7DE07E3}" type="presOf" srcId="{34CE2FBB-D711-4DB2-B941-B992F55B788B}" destId="{2543047B-F1DA-40FB-A390-845F4D6B6A13}" srcOrd="0" destOrd="0" presId="urn:microsoft.com/office/officeart/2005/8/layout/vList2"/>
    <dgm:cxn modelId="{70EE5D59-201A-46FB-BA50-B874D5EBA290}" type="presOf" srcId="{650C47FB-3837-4335-9945-3E3BDD21773F}" destId="{EB527575-7C94-4EB2-BD46-B37C9D8342AF}" srcOrd="0" destOrd="0" presId="urn:microsoft.com/office/officeart/2005/8/layout/vList2"/>
    <dgm:cxn modelId="{5728AB7F-63DD-438F-A161-081E9CD60480}" srcId="{20B6E78A-E579-4AF4-9558-61EEB2663F8C}" destId="{222E5293-3670-44C8-8542-D2FD8BF51927}" srcOrd="1" destOrd="0" parTransId="{30717935-6750-401A-9C6C-E466F2C55D9A}" sibTransId="{81C245D2-9918-4D03-A0DE-21E0985AA9A9}"/>
    <dgm:cxn modelId="{DF279C81-0162-4794-94FF-969AAE480563}" srcId="{20B6E78A-E579-4AF4-9558-61EEB2663F8C}" destId="{650C47FB-3837-4335-9945-3E3BDD21773F}" srcOrd="0" destOrd="0" parTransId="{7FCA0011-E579-434B-9B29-0AC0A3FF2F6A}" sibTransId="{BAF25AF7-06D0-417E-9A39-A5F98C240132}"/>
    <dgm:cxn modelId="{D846239E-CCEF-478C-8D73-EAB4139A1001}" srcId="{923B06D1-5168-4E14-B78D-22AB634D969D}" destId="{98FA3493-72CA-424C-89E6-84B61F8E247C}" srcOrd="0" destOrd="0" parTransId="{9B107A02-1941-4780-AA06-7B991741E8C4}" sibTransId="{5118328C-E7A2-41E4-BD43-DD25404988AF}"/>
    <dgm:cxn modelId="{86C718F2-F959-47FF-901B-E50156428866}" srcId="{222E5293-3670-44C8-8542-D2FD8BF51927}" destId="{34CE2FBB-D711-4DB2-B941-B992F55B788B}" srcOrd="0" destOrd="0" parTransId="{72F6EAFA-02AA-4CA5-88B7-A6441F7859C2}" sibTransId="{62BAC176-4FA4-4C43-92BB-2FA679FBB63D}"/>
    <dgm:cxn modelId="{996945F4-60E3-479A-A4AE-15BB212F68C8}" type="presOf" srcId="{20B6E78A-E579-4AF4-9558-61EEB2663F8C}" destId="{7EA64969-D3AB-47C9-A499-EB32493A14B9}" srcOrd="0" destOrd="0" presId="urn:microsoft.com/office/officeart/2005/8/layout/vList2"/>
    <dgm:cxn modelId="{A20B79F6-4756-4BB1-BEF2-3D319E915B2D}" srcId="{222E5293-3670-44C8-8542-D2FD8BF51927}" destId="{923B06D1-5168-4E14-B78D-22AB634D969D}" srcOrd="1" destOrd="0" parTransId="{0405CFE8-9988-420E-8113-456988362A60}" sibTransId="{49B0C90A-70D6-4649-95E8-70141DC363A2}"/>
    <dgm:cxn modelId="{582D2E4B-F468-4814-BA24-DA2511E043C3}" type="presParOf" srcId="{7EA64969-D3AB-47C9-A499-EB32493A14B9}" destId="{EB527575-7C94-4EB2-BD46-B37C9D8342AF}" srcOrd="0" destOrd="0" presId="urn:microsoft.com/office/officeart/2005/8/layout/vList2"/>
    <dgm:cxn modelId="{C6477B7D-A3AD-4BDC-96C2-C6787AF49D6A}" type="presParOf" srcId="{7EA64969-D3AB-47C9-A499-EB32493A14B9}" destId="{0C24437C-24F4-4319-B4E0-11CD6E46A634}" srcOrd="1" destOrd="0" presId="urn:microsoft.com/office/officeart/2005/8/layout/vList2"/>
    <dgm:cxn modelId="{89B92510-AC78-43EA-8D1C-6361186CD9C7}" type="presParOf" srcId="{7EA64969-D3AB-47C9-A499-EB32493A14B9}" destId="{53323858-B602-47BA-AAF5-E755CFC3D8C6}" srcOrd="2" destOrd="0" presId="urn:microsoft.com/office/officeart/2005/8/layout/vList2"/>
    <dgm:cxn modelId="{7E4432EC-F8FD-49E1-B21E-7322C511E981}" type="presParOf" srcId="{7EA64969-D3AB-47C9-A499-EB32493A14B9}" destId="{2543047B-F1DA-40FB-A390-845F4D6B6A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C62993-D2E9-45B7-950C-AB6CB6F9CE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CA095-2457-40E5-8EA8-B1A26E27CF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The following will review the 8 areas of concentration. </a:t>
          </a:r>
        </a:p>
      </dgm:t>
    </dgm:pt>
    <dgm:pt modelId="{269EB922-4136-4000-8EEA-4826552A3198}" type="parTrans" cxnId="{D85B232D-02BA-4F9A-B945-44F30FE8540F}">
      <dgm:prSet/>
      <dgm:spPr/>
      <dgm:t>
        <a:bodyPr/>
        <a:lstStyle/>
        <a:p>
          <a:endParaRPr lang="en-US" sz="2000"/>
        </a:p>
      </dgm:t>
    </dgm:pt>
    <dgm:pt modelId="{A9A63278-ECFF-4B8C-A4EA-663293A15490}" type="sibTrans" cxnId="{D85B232D-02BA-4F9A-B945-44F30FE8540F}">
      <dgm:prSet/>
      <dgm:spPr/>
      <dgm:t>
        <a:bodyPr/>
        <a:lstStyle/>
        <a:p>
          <a:endParaRPr lang="en-US" sz="2000"/>
        </a:p>
      </dgm:t>
    </dgm:pt>
    <dgm:pt modelId="{48435E96-20C1-47BE-AA4B-A3FD34D0F0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Please see your EFSC advisor to go further into detail. We are just giving general information.</a:t>
          </a:r>
        </a:p>
      </dgm:t>
    </dgm:pt>
    <dgm:pt modelId="{3E2DEEEA-7719-4E19-A06C-C1D3ECDED22E}" type="parTrans" cxnId="{30EE5330-DAC3-417A-84F9-EB7AD55140E4}">
      <dgm:prSet/>
      <dgm:spPr/>
      <dgm:t>
        <a:bodyPr/>
        <a:lstStyle/>
        <a:p>
          <a:endParaRPr lang="en-US" sz="2000"/>
        </a:p>
      </dgm:t>
    </dgm:pt>
    <dgm:pt modelId="{38266B97-507E-40ED-B04D-F946D64C8D6C}" type="sibTrans" cxnId="{30EE5330-DAC3-417A-84F9-EB7AD55140E4}">
      <dgm:prSet/>
      <dgm:spPr/>
      <dgm:t>
        <a:bodyPr/>
        <a:lstStyle/>
        <a:p>
          <a:endParaRPr lang="en-US" sz="2000"/>
        </a:p>
      </dgm:t>
    </dgm:pt>
    <dgm:pt modelId="{843CC9F1-A3C5-451F-BC45-6C9870CD5A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We ALWAYS suggest matching your electives to your future major. Otherwise, you will be “wasting” your elective credits that won’t allow you to have 2 years of college done.</a:t>
          </a:r>
        </a:p>
      </dgm:t>
    </dgm:pt>
    <dgm:pt modelId="{5D7684C9-FBA1-44DE-B69A-7F35C06C4C1D}" type="parTrans" cxnId="{A4C91964-52E9-495C-8CC2-04A3F1CDEB85}">
      <dgm:prSet/>
      <dgm:spPr/>
      <dgm:t>
        <a:bodyPr/>
        <a:lstStyle/>
        <a:p>
          <a:endParaRPr lang="en-US" sz="2000"/>
        </a:p>
      </dgm:t>
    </dgm:pt>
    <dgm:pt modelId="{99C91FD2-9C3F-43D7-B198-9F822B485D65}" type="sibTrans" cxnId="{A4C91964-52E9-495C-8CC2-04A3F1CDEB85}">
      <dgm:prSet/>
      <dgm:spPr/>
      <dgm:t>
        <a:bodyPr/>
        <a:lstStyle/>
        <a:p>
          <a:endParaRPr lang="en-US" sz="2000"/>
        </a:p>
      </dgm:t>
    </dgm:pt>
    <dgm:pt modelId="{D637D373-E62B-4551-B96B-E8F26F30C1C0}" type="pres">
      <dgm:prSet presAssocID="{B2C62993-D2E9-45B7-950C-AB6CB6F9CEC0}" presName="root" presStyleCnt="0">
        <dgm:presLayoutVars>
          <dgm:dir/>
          <dgm:resizeHandles val="exact"/>
        </dgm:presLayoutVars>
      </dgm:prSet>
      <dgm:spPr/>
    </dgm:pt>
    <dgm:pt modelId="{31676F76-4EAE-4E70-ACD1-BB4D02B3734C}" type="pres">
      <dgm:prSet presAssocID="{772CA095-2457-40E5-8EA8-B1A26E27CF82}" presName="compNode" presStyleCnt="0"/>
      <dgm:spPr/>
    </dgm:pt>
    <dgm:pt modelId="{CDA3ED90-F405-4A78-9C8D-940F791775CA}" type="pres">
      <dgm:prSet presAssocID="{772CA095-2457-40E5-8EA8-B1A26E27CF82}" presName="bgRect" presStyleLbl="bgShp" presStyleIdx="0" presStyleCnt="3"/>
      <dgm:spPr/>
    </dgm:pt>
    <dgm:pt modelId="{707F7DD4-4EF5-480C-855D-B2924D661550}" type="pres">
      <dgm:prSet presAssocID="{772CA095-2457-40E5-8EA8-B1A26E27CF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9227004-0182-4F4C-AE98-3E6523AB16BB}" type="pres">
      <dgm:prSet presAssocID="{772CA095-2457-40E5-8EA8-B1A26E27CF82}" presName="spaceRect" presStyleCnt="0"/>
      <dgm:spPr/>
    </dgm:pt>
    <dgm:pt modelId="{387C15EA-6215-487B-A62B-AF8E37ED31C9}" type="pres">
      <dgm:prSet presAssocID="{772CA095-2457-40E5-8EA8-B1A26E27CF82}" presName="parTx" presStyleLbl="revTx" presStyleIdx="0" presStyleCnt="3">
        <dgm:presLayoutVars>
          <dgm:chMax val="0"/>
          <dgm:chPref val="0"/>
        </dgm:presLayoutVars>
      </dgm:prSet>
      <dgm:spPr/>
    </dgm:pt>
    <dgm:pt modelId="{DB6D174F-80EF-4FFD-976E-1CF691303900}" type="pres">
      <dgm:prSet presAssocID="{A9A63278-ECFF-4B8C-A4EA-663293A15490}" presName="sibTrans" presStyleCnt="0"/>
      <dgm:spPr/>
    </dgm:pt>
    <dgm:pt modelId="{291F9D88-3F76-46FE-8E27-F050B2DF9BC8}" type="pres">
      <dgm:prSet presAssocID="{48435E96-20C1-47BE-AA4B-A3FD34D0F0B2}" presName="compNode" presStyleCnt="0"/>
      <dgm:spPr/>
    </dgm:pt>
    <dgm:pt modelId="{500E853D-6F6C-4289-B232-9176AA02118F}" type="pres">
      <dgm:prSet presAssocID="{48435E96-20C1-47BE-AA4B-A3FD34D0F0B2}" presName="bgRect" presStyleLbl="bgShp" presStyleIdx="1" presStyleCnt="3"/>
      <dgm:spPr/>
    </dgm:pt>
    <dgm:pt modelId="{A7209877-97D0-4E1B-B7AD-246013D5DA89}" type="pres">
      <dgm:prSet presAssocID="{48435E96-20C1-47BE-AA4B-A3FD34D0F0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3EE03E8-F57D-4409-8059-04B9CBC37430}" type="pres">
      <dgm:prSet presAssocID="{48435E96-20C1-47BE-AA4B-A3FD34D0F0B2}" presName="spaceRect" presStyleCnt="0"/>
      <dgm:spPr/>
    </dgm:pt>
    <dgm:pt modelId="{69CC20FA-2344-4E4F-A8EA-918C1EC5DAD8}" type="pres">
      <dgm:prSet presAssocID="{48435E96-20C1-47BE-AA4B-A3FD34D0F0B2}" presName="parTx" presStyleLbl="revTx" presStyleIdx="1" presStyleCnt="3">
        <dgm:presLayoutVars>
          <dgm:chMax val="0"/>
          <dgm:chPref val="0"/>
        </dgm:presLayoutVars>
      </dgm:prSet>
      <dgm:spPr/>
    </dgm:pt>
    <dgm:pt modelId="{25276C2C-5BB3-42DD-8FA5-B2491DD7E40D}" type="pres">
      <dgm:prSet presAssocID="{38266B97-507E-40ED-B04D-F946D64C8D6C}" presName="sibTrans" presStyleCnt="0"/>
      <dgm:spPr/>
    </dgm:pt>
    <dgm:pt modelId="{E0DA11AC-2BD0-471F-B3DB-89232FA6AD6D}" type="pres">
      <dgm:prSet presAssocID="{843CC9F1-A3C5-451F-BC45-6C9870CD5A77}" presName="compNode" presStyleCnt="0"/>
      <dgm:spPr/>
    </dgm:pt>
    <dgm:pt modelId="{D91559F8-70EE-400A-9789-B90EEAF1379E}" type="pres">
      <dgm:prSet presAssocID="{843CC9F1-A3C5-451F-BC45-6C9870CD5A77}" presName="bgRect" presStyleLbl="bgShp" presStyleIdx="2" presStyleCnt="3"/>
      <dgm:spPr/>
    </dgm:pt>
    <dgm:pt modelId="{756BF35F-F1D1-495E-B2B6-FA1C21C72052}" type="pres">
      <dgm:prSet presAssocID="{843CC9F1-A3C5-451F-BC45-6C9870CD5A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5A09A65-4126-4851-BFDD-EFF8F68414CB}" type="pres">
      <dgm:prSet presAssocID="{843CC9F1-A3C5-451F-BC45-6C9870CD5A77}" presName="spaceRect" presStyleCnt="0"/>
      <dgm:spPr/>
    </dgm:pt>
    <dgm:pt modelId="{A3DD63D4-50D5-4F27-B943-7111B222C6CA}" type="pres">
      <dgm:prSet presAssocID="{843CC9F1-A3C5-451F-BC45-6C9870CD5A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AB1622-7169-4B6A-8BDA-B9DC83BC6754}" type="presOf" srcId="{B2C62993-D2E9-45B7-950C-AB6CB6F9CEC0}" destId="{D637D373-E62B-4551-B96B-E8F26F30C1C0}" srcOrd="0" destOrd="0" presId="urn:microsoft.com/office/officeart/2018/2/layout/IconVerticalSolidList"/>
    <dgm:cxn modelId="{D85B232D-02BA-4F9A-B945-44F30FE8540F}" srcId="{B2C62993-D2E9-45B7-950C-AB6CB6F9CEC0}" destId="{772CA095-2457-40E5-8EA8-B1A26E27CF82}" srcOrd="0" destOrd="0" parTransId="{269EB922-4136-4000-8EEA-4826552A3198}" sibTransId="{A9A63278-ECFF-4B8C-A4EA-663293A15490}"/>
    <dgm:cxn modelId="{30EE5330-DAC3-417A-84F9-EB7AD55140E4}" srcId="{B2C62993-D2E9-45B7-950C-AB6CB6F9CEC0}" destId="{48435E96-20C1-47BE-AA4B-A3FD34D0F0B2}" srcOrd="1" destOrd="0" parTransId="{3E2DEEEA-7719-4E19-A06C-C1D3ECDED22E}" sibTransId="{38266B97-507E-40ED-B04D-F946D64C8D6C}"/>
    <dgm:cxn modelId="{DB99693B-5CE1-4C52-90D0-2853438BD7E5}" type="presOf" srcId="{48435E96-20C1-47BE-AA4B-A3FD34D0F0B2}" destId="{69CC20FA-2344-4E4F-A8EA-918C1EC5DAD8}" srcOrd="0" destOrd="0" presId="urn:microsoft.com/office/officeart/2018/2/layout/IconVerticalSolidList"/>
    <dgm:cxn modelId="{A4C91964-52E9-495C-8CC2-04A3F1CDEB85}" srcId="{B2C62993-D2E9-45B7-950C-AB6CB6F9CEC0}" destId="{843CC9F1-A3C5-451F-BC45-6C9870CD5A77}" srcOrd="2" destOrd="0" parTransId="{5D7684C9-FBA1-44DE-B69A-7F35C06C4C1D}" sibTransId="{99C91FD2-9C3F-43D7-B198-9F822B485D65}"/>
    <dgm:cxn modelId="{2D0DA864-48EE-4490-A718-847DEA9C13ED}" type="presOf" srcId="{772CA095-2457-40E5-8EA8-B1A26E27CF82}" destId="{387C15EA-6215-487B-A62B-AF8E37ED31C9}" srcOrd="0" destOrd="0" presId="urn:microsoft.com/office/officeart/2018/2/layout/IconVerticalSolidList"/>
    <dgm:cxn modelId="{527D1DF2-D328-4671-8132-2EF7F26D1761}" type="presOf" srcId="{843CC9F1-A3C5-451F-BC45-6C9870CD5A77}" destId="{A3DD63D4-50D5-4F27-B943-7111B222C6CA}" srcOrd="0" destOrd="0" presId="urn:microsoft.com/office/officeart/2018/2/layout/IconVerticalSolidList"/>
    <dgm:cxn modelId="{DC039EEE-A780-42A5-B6AA-E8A78077DD35}" type="presParOf" srcId="{D637D373-E62B-4551-B96B-E8F26F30C1C0}" destId="{31676F76-4EAE-4E70-ACD1-BB4D02B3734C}" srcOrd="0" destOrd="0" presId="urn:microsoft.com/office/officeart/2018/2/layout/IconVerticalSolidList"/>
    <dgm:cxn modelId="{B74366ED-AC41-4FA6-9B68-863DDAE4877B}" type="presParOf" srcId="{31676F76-4EAE-4E70-ACD1-BB4D02B3734C}" destId="{CDA3ED90-F405-4A78-9C8D-940F791775CA}" srcOrd="0" destOrd="0" presId="urn:microsoft.com/office/officeart/2018/2/layout/IconVerticalSolidList"/>
    <dgm:cxn modelId="{CE45539E-691C-4016-9FA4-D3B124865134}" type="presParOf" srcId="{31676F76-4EAE-4E70-ACD1-BB4D02B3734C}" destId="{707F7DD4-4EF5-480C-855D-B2924D661550}" srcOrd="1" destOrd="0" presId="urn:microsoft.com/office/officeart/2018/2/layout/IconVerticalSolidList"/>
    <dgm:cxn modelId="{C8154955-AFAA-42A3-A8F5-7A803D4B417A}" type="presParOf" srcId="{31676F76-4EAE-4E70-ACD1-BB4D02B3734C}" destId="{09227004-0182-4F4C-AE98-3E6523AB16BB}" srcOrd="2" destOrd="0" presId="urn:microsoft.com/office/officeart/2018/2/layout/IconVerticalSolidList"/>
    <dgm:cxn modelId="{8CB385A2-0E1D-48B8-BBF6-61A417A91592}" type="presParOf" srcId="{31676F76-4EAE-4E70-ACD1-BB4D02B3734C}" destId="{387C15EA-6215-487B-A62B-AF8E37ED31C9}" srcOrd="3" destOrd="0" presId="urn:microsoft.com/office/officeart/2018/2/layout/IconVerticalSolidList"/>
    <dgm:cxn modelId="{2700948D-2EFA-4CEB-BBCA-A9A535DFA7D8}" type="presParOf" srcId="{D637D373-E62B-4551-B96B-E8F26F30C1C0}" destId="{DB6D174F-80EF-4FFD-976E-1CF691303900}" srcOrd="1" destOrd="0" presId="urn:microsoft.com/office/officeart/2018/2/layout/IconVerticalSolidList"/>
    <dgm:cxn modelId="{F9BE18FB-E387-4D51-A335-F1FC6B08F4D3}" type="presParOf" srcId="{D637D373-E62B-4551-B96B-E8F26F30C1C0}" destId="{291F9D88-3F76-46FE-8E27-F050B2DF9BC8}" srcOrd="2" destOrd="0" presId="urn:microsoft.com/office/officeart/2018/2/layout/IconVerticalSolidList"/>
    <dgm:cxn modelId="{A76CACAB-FF44-412B-A2F9-2609CA4B57AF}" type="presParOf" srcId="{291F9D88-3F76-46FE-8E27-F050B2DF9BC8}" destId="{500E853D-6F6C-4289-B232-9176AA02118F}" srcOrd="0" destOrd="0" presId="urn:microsoft.com/office/officeart/2018/2/layout/IconVerticalSolidList"/>
    <dgm:cxn modelId="{4494D144-329B-411C-A2C0-52154434BFFC}" type="presParOf" srcId="{291F9D88-3F76-46FE-8E27-F050B2DF9BC8}" destId="{A7209877-97D0-4E1B-B7AD-246013D5DA89}" srcOrd="1" destOrd="0" presId="urn:microsoft.com/office/officeart/2018/2/layout/IconVerticalSolidList"/>
    <dgm:cxn modelId="{41788122-A9BB-4B15-A793-656528421921}" type="presParOf" srcId="{291F9D88-3F76-46FE-8E27-F050B2DF9BC8}" destId="{C3EE03E8-F57D-4409-8059-04B9CBC37430}" srcOrd="2" destOrd="0" presId="urn:microsoft.com/office/officeart/2018/2/layout/IconVerticalSolidList"/>
    <dgm:cxn modelId="{9DAED938-3909-4685-A951-8C87CBEDE4E3}" type="presParOf" srcId="{291F9D88-3F76-46FE-8E27-F050B2DF9BC8}" destId="{69CC20FA-2344-4E4F-A8EA-918C1EC5DAD8}" srcOrd="3" destOrd="0" presId="urn:microsoft.com/office/officeart/2018/2/layout/IconVerticalSolidList"/>
    <dgm:cxn modelId="{F3A60974-76D7-4FA9-A305-57F4B82947AA}" type="presParOf" srcId="{D637D373-E62B-4551-B96B-E8F26F30C1C0}" destId="{25276C2C-5BB3-42DD-8FA5-B2491DD7E40D}" srcOrd="3" destOrd="0" presId="urn:microsoft.com/office/officeart/2018/2/layout/IconVerticalSolidList"/>
    <dgm:cxn modelId="{890FCF6B-A0BE-47B1-8693-670D32C95F57}" type="presParOf" srcId="{D637D373-E62B-4551-B96B-E8F26F30C1C0}" destId="{E0DA11AC-2BD0-471F-B3DB-89232FA6AD6D}" srcOrd="4" destOrd="0" presId="urn:microsoft.com/office/officeart/2018/2/layout/IconVerticalSolidList"/>
    <dgm:cxn modelId="{5EA1D4BF-8D94-4AA1-B74E-1207AB63DAE6}" type="presParOf" srcId="{E0DA11AC-2BD0-471F-B3DB-89232FA6AD6D}" destId="{D91559F8-70EE-400A-9789-B90EEAF1379E}" srcOrd="0" destOrd="0" presId="urn:microsoft.com/office/officeart/2018/2/layout/IconVerticalSolidList"/>
    <dgm:cxn modelId="{E2D06600-8FB4-491E-8CAA-3B241BFCF580}" type="presParOf" srcId="{E0DA11AC-2BD0-471F-B3DB-89232FA6AD6D}" destId="{756BF35F-F1D1-495E-B2B6-FA1C21C72052}" srcOrd="1" destOrd="0" presId="urn:microsoft.com/office/officeart/2018/2/layout/IconVerticalSolidList"/>
    <dgm:cxn modelId="{D40E02B7-BF69-4894-961F-C9E31201E4AE}" type="presParOf" srcId="{E0DA11AC-2BD0-471F-B3DB-89232FA6AD6D}" destId="{75A09A65-4126-4851-BFDD-EFF8F68414CB}" srcOrd="2" destOrd="0" presId="urn:microsoft.com/office/officeart/2018/2/layout/IconVerticalSolidList"/>
    <dgm:cxn modelId="{8936B07D-B7B0-456D-BAE2-D83712CA6244}" type="presParOf" srcId="{E0DA11AC-2BD0-471F-B3DB-89232FA6AD6D}" destId="{A3DD63D4-50D5-4F27-B943-7111B222C6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A60AD0-B0F4-4414-A085-C2368C40C74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BCBD81-039D-49A7-9676-EFF57987C3C7}">
      <dgm:prSet/>
      <dgm:spPr/>
      <dgm:t>
        <a:bodyPr/>
        <a:lstStyle/>
        <a:p>
          <a:r>
            <a:rPr lang="en-US" b="0" i="0" baseline="0" dirty="0"/>
            <a:t>Academies		Marianna Angland</a:t>
          </a:r>
          <a:endParaRPr lang="en-US" dirty="0"/>
        </a:p>
      </dgm:t>
    </dgm:pt>
    <dgm:pt modelId="{C9E2ECF0-1C91-4EB9-912F-A2E24E3891DE}" type="parTrans" cxnId="{D25FBD94-5E16-44BC-A441-4AAB6DAB9603}">
      <dgm:prSet/>
      <dgm:spPr/>
      <dgm:t>
        <a:bodyPr/>
        <a:lstStyle/>
        <a:p>
          <a:endParaRPr lang="en-US" sz="2400"/>
        </a:p>
      </dgm:t>
    </dgm:pt>
    <dgm:pt modelId="{C37799A9-40CC-4BC1-964B-C2DB40EECED9}" type="sibTrans" cxnId="{D25FBD94-5E16-44BC-A441-4AAB6DAB9603}">
      <dgm:prSet/>
      <dgm:spPr/>
      <dgm:t>
        <a:bodyPr/>
        <a:lstStyle/>
        <a:p>
          <a:endParaRPr lang="en-US"/>
        </a:p>
      </dgm:t>
    </dgm:pt>
    <dgm:pt modelId="{264DFFA2-0A19-4E7D-B786-13C36A4039C6}">
      <dgm:prSet/>
      <dgm:spPr/>
      <dgm:t>
        <a:bodyPr/>
        <a:lstStyle/>
        <a:p>
          <a:r>
            <a:rPr lang="en-US" b="0" i="0" baseline="0" dirty="0"/>
            <a:t>A-C              		Kathryn Hollingsworth</a:t>
          </a:r>
          <a:endParaRPr lang="en-US" dirty="0"/>
        </a:p>
      </dgm:t>
    </dgm:pt>
    <dgm:pt modelId="{C941FDB1-541B-43A1-B4EA-9D1195B8C8E4}" type="parTrans" cxnId="{C66818C1-E249-439F-B571-A85764FDA592}">
      <dgm:prSet/>
      <dgm:spPr/>
      <dgm:t>
        <a:bodyPr/>
        <a:lstStyle/>
        <a:p>
          <a:endParaRPr lang="en-US" sz="2400"/>
        </a:p>
      </dgm:t>
    </dgm:pt>
    <dgm:pt modelId="{8856E937-332A-41CF-AD2B-497ABAA22B47}" type="sibTrans" cxnId="{C66818C1-E249-439F-B571-A85764FDA592}">
      <dgm:prSet/>
      <dgm:spPr/>
      <dgm:t>
        <a:bodyPr/>
        <a:lstStyle/>
        <a:p>
          <a:endParaRPr lang="en-US"/>
        </a:p>
      </dgm:t>
    </dgm:pt>
    <dgm:pt modelId="{B56E361C-B294-42F5-8E51-F9C4930E10BF}">
      <dgm:prSet/>
      <dgm:spPr/>
      <dgm:t>
        <a:bodyPr/>
        <a:lstStyle/>
        <a:p>
          <a:r>
            <a:rPr lang="en-US" b="0" i="0" baseline="0" dirty="0"/>
            <a:t>D-H			Madeline Contreras</a:t>
          </a:r>
          <a:endParaRPr lang="en-US" dirty="0"/>
        </a:p>
      </dgm:t>
    </dgm:pt>
    <dgm:pt modelId="{E7FD6622-A1CE-4BB3-95B2-45F5358CC554}" type="parTrans" cxnId="{7AAE0F05-E053-4F79-93C0-99E5856AB78A}">
      <dgm:prSet/>
      <dgm:spPr/>
      <dgm:t>
        <a:bodyPr/>
        <a:lstStyle/>
        <a:p>
          <a:endParaRPr lang="en-US" sz="2400"/>
        </a:p>
      </dgm:t>
    </dgm:pt>
    <dgm:pt modelId="{6B053314-3C9C-40F2-8139-93EAB892CAD3}" type="sibTrans" cxnId="{7AAE0F05-E053-4F79-93C0-99E5856AB78A}">
      <dgm:prSet/>
      <dgm:spPr/>
      <dgm:t>
        <a:bodyPr/>
        <a:lstStyle/>
        <a:p>
          <a:endParaRPr lang="en-US"/>
        </a:p>
      </dgm:t>
    </dgm:pt>
    <dgm:pt modelId="{1A901535-17D9-4760-8ED1-3EEF32CA32BB}">
      <dgm:prSet/>
      <dgm:spPr/>
      <dgm:t>
        <a:bodyPr/>
        <a:lstStyle/>
        <a:p>
          <a:r>
            <a:rPr lang="en-US" b="0" i="0" baseline="0" dirty="0"/>
            <a:t>I-M			Angela </a:t>
          </a:r>
          <a:r>
            <a:rPr lang="en-US" b="0" i="0" baseline="0" dirty="0" err="1"/>
            <a:t>Nellis</a:t>
          </a:r>
          <a:endParaRPr lang="en-US" dirty="0"/>
        </a:p>
      </dgm:t>
    </dgm:pt>
    <dgm:pt modelId="{C146EBC9-8C8A-4F92-8148-95DB1DF665A3}" type="parTrans" cxnId="{87402304-ACB7-4DB6-B634-09E706C70A68}">
      <dgm:prSet/>
      <dgm:spPr/>
      <dgm:t>
        <a:bodyPr/>
        <a:lstStyle/>
        <a:p>
          <a:endParaRPr lang="en-US" sz="2400"/>
        </a:p>
      </dgm:t>
    </dgm:pt>
    <dgm:pt modelId="{EBD9F92A-77B8-407E-8080-86527A1DDB9F}" type="sibTrans" cxnId="{87402304-ACB7-4DB6-B634-09E706C70A68}">
      <dgm:prSet/>
      <dgm:spPr/>
      <dgm:t>
        <a:bodyPr/>
        <a:lstStyle/>
        <a:p>
          <a:endParaRPr lang="en-US"/>
        </a:p>
      </dgm:t>
    </dgm:pt>
    <dgm:pt modelId="{A09631D1-F9EC-4E2D-BF4C-A798C7772744}">
      <dgm:prSet/>
      <dgm:spPr/>
      <dgm:t>
        <a:bodyPr/>
        <a:lstStyle/>
        <a:p>
          <a:r>
            <a:rPr lang="en-US" b="0" i="0" baseline="0" dirty="0"/>
            <a:t>N-Se			Christine Guanu</a:t>
          </a:r>
          <a:endParaRPr lang="en-US" dirty="0"/>
        </a:p>
      </dgm:t>
    </dgm:pt>
    <dgm:pt modelId="{533FFBA0-C53E-49C7-89E4-5E1083D967E2}" type="parTrans" cxnId="{D012251A-690A-4EA1-AFCA-D68813706ED4}">
      <dgm:prSet/>
      <dgm:spPr/>
      <dgm:t>
        <a:bodyPr/>
        <a:lstStyle/>
        <a:p>
          <a:endParaRPr lang="en-US" sz="2400"/>
        </a:p>
      </dgm:t>
    </dgm:pt>
    <dgm:pt modelId="{76665263-015F-48EB-A14A-22BBB0168A78}" type="sibTrans" cxnId="{D012251A-690A-4EA1-AFCA-D68813706ED4}">
      <dgm:prSet/>
      <dgm:spPr/>
      <dgm:t>
        <a:bodyPr/>
        <a:lstStyle/>
        <a:p>
          <a:endParaRPr lang="en-US"/>
        </a:p>
      </dgm:t>
    </dgm:pt>
    <dgm:pt modelId="{42BEDF62-1863-4099-B05B-32E77A0AE60B}">
      <dgm:prSet/>
      <dgm:spPr/>
      <dgm:t>
        <a:bodyPr/>
        <a:lstStyle/>
        <a:p>
          <a:r>
            <a:rPr lang="en-US" b="0" i="0" baseline="0" dirty="0" err="1"/>
            <a:t>Sh</a:t>
          </a:r>
          <a:r>
            <a:rPr lang="en-US" b="0" i="0" baseline="0" dirty="0"/>
            <a:t> – Z			Michelle </a:t>
          </a:r>
          <a:r>
            <a:rPr lang="en-US" b="0" i="0" baseline="0" dirty="0" err="1"/>
            <a:t>Formoso</a:t>
          </a:r>
          <a:endParaRPr lang="en-US" dirty="0"/>
        </a:p>
      </dgm:t>
    </dgm:pt>
    <dgm:pt modelId="{45D97BA1-4DBF-4D6B-851C-712F8AD09C45}" type="parTrans" cxnId="{75795E9B-7D3B-4CFE-881A-BBCAFE3476B6}">
      <dgm:prSet/>
      <dgm:spPr/>
      <dgm:t>
        <a:bodyPr/>
        <a:lstStyle/>
        <a:p>
          <a:endParaRPr lang="en-US" sz="2400"/>
        </a:p>
      </dgm:t>
    </dgm:pt>
    <dgm:pt modelId="{4B1D00E9-5316-40F7-8F10-4D43FE6E7EB0}" type="sibTrans" cxnId="{75795E9B-7D3B-4CFE-881A-BBCAFE3476B6}">
      <dgm:prSet/>
      <dgm:spPr/>
      <dgm:t>
        <a:bodyPr/>
        <a:lstStyle/>
        <a:p>
          <a:endParaRPr lang="en-US"/>
        </a:p>
      </dgm:t>
    </dgm:pt>
    <dgm:pt modelId="{E4461536-B7E7-4540-A14A-E16C8660CD03}">
      <dgm:prSet/>
      <dgm:spPr/>
      <dgm:t>
        <a:bodyPr/>
        <a:lstStyle/>
        <a:p>
          <a:r>
            <a:rPr lang="en-US"/>
            <a:t>College &amp; Career     Shawna Wells-Booth</a:t>
          </a:r>
        </a:p>
      </dgm:t>
    </dgm:pt>
    <dgm:pt modelId="{29E06EDC-7E6C-40FB-B4E5-0D7BD8EB1B4C}" type="parTrans" cxnId="{632458D7-0469-483A-8459-2A80AD8D4E39}">
      <dgm:prSet/>
      <dgm:spPr/>
      <dgm:t>
        <a:bodyPr/>
        <a:lstStyle/>
        <a:p>
          <a:endParaRPr lang="en-US"/>
        </a:p>
      </dgm:t>
    </dgm:pt>
    <dgm:pt modelId="{B7F2CB75-C6A2-4819-984D-72BA8DC6BD66}" type="sibTrans" cxnId="{632458D7-0469-483A-8459-2A80AD8D4E39}">
      <dgm:prSet/>
      <dgm:spPr/>
      <dgm:t>
        <a:bodyPr/>
        <a:lstStyle/>
        <a:p>
          <a:endParaRPr lang="en-US"/>
        </a:p>
      </dgm:t>
    </dgm:pt>
    <dgm:pt modelId="{D10C6EF9-D1B8-4974-ACE8-254155B712A9}" type="pres">
      <dgm:prSet presAssocID="{A9A60AD0-B0F4-4414-A085-C2368C40C74D}" presName="vert0" presStyleCnt="0">
        <dgm:presLayoutVars>
          <dgm:dir/>
          <dgm:animOne val="branch"/>
          <dgm:animLvl val="lvl"/>
        </dgm:presLayoutVars>
      </dgm:prSet>
      <dgm:spPr/>
    </dgm:pt>
    <dgm:pt modelId="{088BC1C7-A15C-4888-BEFC-C2FFC2EF0AEE}" type="pres">
      <dgm:prSet presAssocID="{76BCBD81-039D-49A7-9676-EFF57987C3C7}" presName="thickLine" presStyleLbl="alignNode1" presStyleIdx="0" presStyleCnt="7"/>
      <dgm:spPr/>
    </dgm:pt>
    <dgm:pt modelId="{1AE9373F-9643-496B-922D-BFC97B5AEFF3}" type="pres">
      <dgm:prSet presAssocID="{76BCBD81-039D-49A7-9676-EFF57987C3C7}" presName="horz1" presStyleCnt="0"/>
      <dgm:spPr/>
    </dgm:pt>
    <dgm:pt modelId="{98E2820C-AF7D-44EE-8FB7-1D416C00FF35}" type="pres">
      <dgm:prSet presAssocID="{76BCBD81-039D-49A7-9676-EFF57987C3C7}" presName="tx1" presStyleLbl="revTx" presStyleIdx="0" presStyleCnt="7"/>
      <dgm:spPr/>
    </dgm:pt>
    <dgm:pt modelId="{5D6DC313-05E3-4D50-A352-B0A294DB4A98}" type="pres">
      <dgm:prSet presAssocID="{76BCBD81-039D-49A7-9676-EFF57987C3C7}" presName="vert1" presStyleCnt="0"/>
      <dgm:spPr/>
    </dgm:pt>
    <dgm:pt modelId="{7DFB1A7B-AA8D-4C19-A962-C723C313973C}" type="pres">
      <dgm:prSet presAssocID="{264DFFA2-0A19-4E7D-B786-13C36A4039C6}" presName="thickLine" presStyleLbl="alignNode1" presStyleIdx="1" presStyleCnt="7"/>
      <dgm:spPr/>
    </dgm:pt>
    <dgm:pt modelId="{39C3AA20-FB92-4FFA-8227-BC4704FBCC19}" type="pres">
      <dgm:prSet presAssocID="{264DFFA2-0A19-4E7D-B786-13C36A4039C6}" presName="horz1" presStyleCnt="0"/>
      <dgm:spPr/>
    </dgm:pt>
    <dgm:pt modelId="{07D09B95-2E6A-434A-8637-78BD1BA6CC9B}" type="pres">
      <dgm:prSet presAssocID="{264DFFA2-0A19-4E7D-B786-13C36A4039C6}" presName="tx1" presStyleLbl="revTx" presStyleIdx="1" presStyleCnt="7"/>
      <dgm:spPr/>
    </dgm:pt>
    <dgm:pt modelId="{A777E288-0575-4F8C-B7F0-883F4EA51E70}" type="pres">
      <dgm:prSet presAssocID="{264DFFA2-0A19-4E7D-B786-13C36A4039C6}" presName="vert1" presStyleCnt="0"/>
      <dgm:spPr/>
    </dgm:pt>
    <dgm:pt modelId="{F84E72BC-9B14-4356-A0C4-B424447E00CC}" type="pres">
      <dgm:prSet presAssocID="{B56E361C-B294-42F5-8E51-F9C4930E10BF}" presName="thickLine" presStyleLbl="alignNode1" presStyleIdx="2" presStyleCnt="7"/>
      <dgm:spPr/>
    </dgm:pt>
    <dgm:pt modelId="{8764B1B1-1187-464A-841A-F308F4F5AB1D}" type="pres">
      <dgm:prSet presAssocID="{B56E361C-B294-42F5-8E51-F9C4930E10BF}" presName="horz1" presStyleCnt="0"/>
      <dgm:spPr/>
    </dgm:pt>
    <dgm:pt modelId="{4DF95117-903D-4E3C-8178-CB57992806E4}" type="pres">
      <dgm:prSet presAssocID="{B56E361C-B294-42F5-8E51-F9C4930E10BF}" presName="tx1" presStyleLbl="revTx" presStyleIdx="2" presStyleCnt="7"/>
      <dgm:spPr/>
    </dgm:pt>
    <dgm:pt modelId="{E7F96CC0-0130-4F22-98D9-0E3765C8531C}" type="pres">
      <dgm:prSet presAssocID="{B56E361C-B294-42F5-8E51-F9C4930E10BF}" presName="vert1" presStyleCnt="0"/>
      <dgm:spPr/>
    </dgm:pt>
    <dgm:pt modelId="{AFFC8DDA-6094-44FA-95C5-9797818E1440}" type="pres">
      <dgm:prSet presAssocID="{1A901535-17D9-4760-8ED1-3EEF32CA32BB}" presName="thickLine" presStyleLbl="alignNode1" presStyleIdx="3" presStyleCnt="7"/>
      <dgm:spPr/>
    </dgm:pt>
    <dgm:pt modelId="{17B4CFB6-7952-48E6-A508-A54E6D4297FF}" type="pres">
      <dgm:prSet presAssocID="{1A901535-17D9-4760-8ED1-3EEF32CA32BB}" presName="horz1" presStyleCnt="0"/>
      <dgm:spPr/>
    </dgm:pt>
    <dgm:pt modelId="{0AD5D00E-D60C-4BB0-BF6D-B8910344FED9}" type="pres">
      <dgm:prSet presAssocID="{1A901535-17D9-4760-8ED1-3EEF32CA32BB}" presName="tx1" presStyleLbl="revTx" presStyleIdx="3" presStyleCnt="7"/>
      <dgm:spPr/>
    </dgm:pt>
    <dgm:pt modelId="{5B9822FA-62D8-4B57-B13C-823A326E6E6A}" type="pres">
      <dgm:prSet presAssocID="{1A901535-17D9-4760-8ED1-3EEF32CA32BB}" presName="vert1" presStyleCnt="0"/>
      <dgm:spPr/>
    </dgm:pt>
    <dgm:pt modelId="{E0C6921C-0A00-4755-ACB8-6AB5394F3454}" type="pres">
      <dgm:prSet presAssocID="{A09631D1-F9EC-4E2D-BF4C-A798C7772744}" presName="thickLine" presStyleLbl="alignNode1" presStyleIdx="4" presStyleCnt="7"/>
      <dgm:spPr/>
    </dgm:pt>
    <dgm:pt modelId="{9F16A0DB-E897-46BE-9C29-BDFE4FD05E6C}" type="pres">
      <dgm:prSet presAssocID="{A09631D1-F9EC-4E2D-BF4C-A798C7772744}" presName="horz1" presStyleCnt="0"/>
      <dgm:spPr/>
    </dgm:pt>
    <dgm:pt modelId="{7D9741E0-22C1-498A-B185-AE7890690671}" type="pres">
      <dgm:prSet presAssocID="{A09631D1-F9EC-4E2D-BF4C-A798C7772744}" presName="tx1" presStyleLbl="revTx" presStyleIdx="4" presStyleCnt="7"/>
      <dgm:spPr/>
    </dgm:pt>
    <dgm:pt modelId="{81650F35-A8F6-4DA5-AB4F-7171CD654B35}" type="pres">
      <dgm:prSet presAssocID="{A09631D1-F9EC-4E2D-BF4C-A798C7772744}" presName="vert1" presStyleCnt="0"/>
      <dgm:spPr/>
    </dgm:pt>
    <dgm:pt modelId="{C2044E8F-C69E-4ADD-8790-DC32DF1BA34F}" type="pres">
      <dgm:prSet presAssocID="{42BEDF62-1863-4099-B05B-32E77A0AE60B}" presName="thickLine" presStyleLbl="alignNode1" presStyleIdx="5" presStyleCnt="7"/>
      <dgm:spPr/>
    </dgm:pt>
    <dgm:pt modelId="{45754DB4-F683-43F2-B439-708AA375A5A1}" type="pres">
      <dgm:prSet presAssocID="{42BEDF62-1863-4099-B05B-32E77A0AE60B}" presName="horz1" presStyleCnt="0"/>
      <dgm:spPr/>
    </dgm:pt>
    <dgm:pt modelId="{0CCF5223-5924-4984-AF76-4D761F228F35}" type="pres">
      <dgm:prSet presAssocID="{42BEDF62-1863-4099-B05B-32E77A0AE60B}" presName="tx1" presStyleLbl="revTx" presStyleIdx="5" presStyleCnt="7"/>
      <dgm:spPr/>
    </dgm:pt>
    <dgm:pt modelId="{980F2151-ACF6-4A92-A2DB-A8270DBB287C}" type="pres">
      <dgm:prSet presAssocID="{42BEDF62-1863-4099-B05B-32E77A0AE60B}" presName="vert1" presStyleCnt="0"/>
      <dgm:spPr/>
    </dgm:pt>
    <dgm:pt modelId="{D0C93FE6-F616-4F30-92FE-209071DC6457}" type="pres">
      <dgm:prSet presAssocID="{E4461536-B7E7-4540-A14A-E16C8660CD03}" presName="thickLine" presStyleLbl="alignNode1" presStyleIdx="6" presStyleCnt="7"/>
      <dgm:spPr/>
    </dgm:pt>
    <dgm:pt modelId="{726A1A5E-9C1D-4DA0-AEC1-9B33AE8E1F2D}" type="pres">
      <dgm:prSet presAssocID="{E4461536-B7E7-4540-A14A-E16C8660CD03}" presName="horz1" presStyleCnt="0"/>
      <dgm:spPr/>
    </dgm:pt>
    <dgm:pt modelId="{53ADEE02-EBD3-463B-8AFC-35824E500EE0}" type="pres">
      <dgm:prSet presAssocID="{E4461536-B7E7-4540-A14A-E16C8660CD03}" presName="tx1" presStyleLbl="revTx" presStyleIdx="6" presStyleCnt="7"/>
      <dgm:spPr/>
    </dgm:pt>
    <dgm:pt modelId="{C91FD023-325C-43BA-8C7F-3C9F24397DA7}" type="pres">
      <dgm:prSet presAssocID="{E4461536-B7E7-4540-A14A-E16C8660CD03}" presName="vert1" presStyleCnt="0"/>
      <dgm:spPr/>
    </dgm:pt>
  </dgm:ptLst>
  <dgm:cxnLst>
    <dgm:cxn modelId="{87402304-ACB7-4DB6-B634-09E706C70A68}" srcId="{A9A60AD0-B0F4-4414-A085-C2368C40C74D}" destId="{1A901535-17D9-4760-8ED1-3EEF32CA32BB}" srcOrd="3" destOrd="0" parTransId="{C146EBC9-8C8A-4F92-8148-95DB1DF665A3}" sibTransId="{EBD9F92A-77B8-407E-8080-86527A1DDB9F}"/>
    <dgm:cxn modelId="{7AAE0F05-E053-4F79-93C0-99E5856AB78A}" srcId="{A9A60AD0-B0F4-4414-A085-C2368C40C74D}" destId="{B56E361C-B294-42F5-8E51-F9C4930E10BF}" srcOrd="2" destOrd="0" parTransId="{E7FD6622-A1CE-4BB3-95B2-45F5358CC554}" sibTransId="{6B053314-3C9C-40F2-8139-93EAB892CAD3}"/>
    <dgm:cxn modelId="{B2EC0D06-DAEE-487B-BCEC-4B1284F24371}" type="presOf" srcId="{A9A60AD0-B0F4-4414-A085-C2368C40C74D}" destId="{D10C6EF9-D1B8-4974-ACE8-254155B712A9}" srcOrd="0" destOrd="0" presId="urn:microsoft.com/office/officeart/2008/layout/LinedList"/>
    <dgm:cxn modelId="{B0C25D0E-DCE8-481D-81C6-48D598718E7B}" type="presOf" srcId="{E4461536-B7E7-4540-A14A-E16C8660CD03}" destId="{53ADEE02-EBD3-463B-8AFC-35824E500EE0}" srcOrd="0" destOrd="0" presId="urn:microsoft.com/office/officeart/2008/layout/LinedList"/>
    <dgm:cxn modelId="{D012251A-690A-4EA1-AFCA-D68813706ED4}" srcId="{A9A60AD0-B0F4-4414-A085-C2368C40C74D}" destId="{A09631D1-F9EC-4E2D-BF4C-A798C7772744}" srcOrd="4" destOrd="0" parTransId="{533FFBA0-C53E-49C7-89E4-5E1083D967E2}" sibTransId="{76665263-015F-48EB-A14A-22BBB0168A78}"/>
    <dgm:cxn modelId="{4721086A-B858-4F68-827B-8226692BE3E7}" type="presOf" srcId="{264DFFA2-0A19-4E7D-B786-13C36A4039C6}" destId="{07D09B95-2E6A-434A-8637-78BD1BA6CC9B}" srcOrd="0" destOrd="0" presId="urn:microsoft.com/office/officeart/2008/layout/LinedList"/>
    <dgm:cxn modelId="{E2E52187-2CD8-45EA-BD36-159F34079F82}" type="presOf" srcId="{A09631D1-F9EC-4E2D-BF4C-A798C7772744}" destId="{7D9741E0-22C1-498A-B185-AE7890690671}" srcOrd="0" destOrd="0" presId="urn:microsoft.com/office/officeart/2008/layout/LinedList"/>
    <dgm:cxn modelId="{D25FBD94-5E16-44BC-A441-4AAB6DAB9603}" srcId="{A9A60AD0-B0F4-4414-A085-C2368C40C74D}" destId="{76BCBD81-039D-49A7-9676-EFF57987C3C7}" srcOrd="0" destOrd="0" parTransId="{C9E2ECF0-1C91-4EB9-912F-A2E24E3891DE}" sibTransId="{C37799A9-40CC-4BC1-964B-C2DB40EECED9}"/>
    <dgm:cxn modelId="{75795E9B-7D3B-4CFE-881A-BBCAFE3476B6}" srcId="{A9A60AD0-B0F4-4414-A085-C2368C40C74D}" destId="{42BEDF62-1863-4099-B05B-32E77A0AE60B}" srcOrd="5" destOrd="0" parTransId="{45D97BA1-4DBF-4D6B-851C-712F8AD09C45}" sibTransId="{4B1D00E9-5316-40F7-8F10-4D43FE6E7EB0}"/>
    <dgm:cxn modelId="{552786B3-9197-4414-8D38-A7427E4FF93B}" type="presOf" srcId="{42BEDF62-1863-4099-B05B-32E77A0AE60B}" destId="{0CCF5223-5924-4984-AF76-4D761F228F35}" srcOrd="0" destOrd="0" presId="urn:microsoft.com/office/officeart/2008/layout/LinedList"/>
    <dgm:cxn modelId="{C66818C1-E249-439F-B571-A85764FDA592}" srcId="{A9A60AD0-B0F4-4414-A085-C2368C40C74D}" destId="{264DFFA2-0A19-4E7D-B786-13C36A4039C6}" srcOrd="1" destOrd="0" parTransId="{C941FDB1-541B-43A1-B4EA-9D1195B8C8E4}" sibTransId="{8856E937-332A-41CF-AD2B-497ABAA22B47}"/>
    <dgm:cxn modelId="{EDD8F0C1-0BCF-4099-AC50-56A50CA6F9A0}" type="presOf" srcId="{B56E361C-B294-42F5-8E51-F9C4930E10BF}" destId="{4DF95117-903D-4E3C-8178-CB57992806E4}" srcOrd="0" destOrd="0" presId="urn:microsoft.com/office/officeart/2008/layout/LinedList"/>
    <dgm:cxn modelId="{632458D7-0469-483A-8459-2A80AD8D4E39}" srcId="{A9A60AD0-B0F4-4414-A085-C2368C40C74D}" destId="{E4461536-B7E7-4540-A14A-E16C8660CD03}" srcOrd="6" destOrd="0" parTransId="{29E06EDC-7E6C-40FB-B4E5-0D7BD8EB1B4C}" sibTransId="{B7F2CB75-C6A2-4819-984D-72BA8DC6BD66}"/>
    <dgm:cxn modelId="{735ED2E4-DD3E-470A-A695-D892A22B85E7}" type="presOf" srcId="{1A901535-17D9-4760-8ED1-3EEF32CA32BB}" destId="{0AD5D00E-D60C-4BB0-BF6D-B8910344FED9}" srcOrd="0" destOrd="0" presId="urn:microsoft.com/office/officeart/2008/layout/LinedList"/>
    <dgm:cxn modelId="{89AF13FA-1939-4C73-A073-6A5E4BD20BC6}" type="presOf" srcId="{76BCBD81-039D-49A7-9676-EFF57987C3C7}" destId="{98E2820C-AF7D-44EE-8FB7-1D416C00FF35}" srcOrd="0" destOrd="0" presId="urn:microsoft.com/office/officeart/2008/layout/LinedList"/>
    <dgm:cxn modelId="{FBCEB052-4EF9-485A-B744-6EC868027A8A}" type="presParOf" srcId="{D10C6EF9-D1B8-4974-ACE8-254155B712A9}" destId="{088BC1C7-A15C-4888-BEFC-C2FFC2EF0AEE}" srcOrd="0" destOrd="0" presId="urn:microsoft.com/office/officeart/2008/layout/LinedList"/>
    <dgm:cxn modelId="{DD82F424-5733-495B-8834-AD6D5E816D8D}" type="presParOf" srcId="{D10C6EF9-D1B8-4974-ACE8-254155B712A9}" destId="{1AE9373F-9643-496B-922D-BFC97B5AEFF3}" srcOrd="1" destOrd="0" presId="urn:microsoft.com/office/officeart/2008/layout/LinedList"/>
    <dgm:cxn modelId="{E5265A90-99E7-4087-BDBB-1A08D2D61C84}" type="presParOf" srcId="{1AE9373F-9643-496B-922D-BFC97B5AEFF3}" destId="{98E2820C-AF7D-44EE-8FB7-1D416C00FF35}" srcOrd="0" destOrd="0" presId="urn:microsoft.com/office/officeart/2008/layout/LinedList"/>
    <dgm:cxn modelId="{78ECB270-E2D4-40A0-8B12-26D618B888B3}" type="presParOf" srcId="{1AE9373F-9643-496B-922D-BFC97B5AEFF3}" destId="{5D6DC313-05E3-4D50-A352-B0A294DB4A98}" srcOrd="1" destOrd="0" presId="urn:microsoft.com/office/officeart/2008/layout/LinedList"/>
    <dgm:cxn modelId="{EEED66EE-C463-4EA9-A8B9-39F0B83A8D54}" type="presParOf" srcId="{D10C6EF9-D1B8-4974-ACE8-254155B712A9}" destId="{7DFB1A7B-AA8D-4C19-A962-C723C313973C}" srcOrd="2" destOrd="0" presId="urn:microsoft.com/office/officeart/2008/layout/LinedList"/>
    <dgm:cxn modelId="{9911B85E-B13D-4052-912B-B01F59FEE4CF}" type="presParOf" srcId="{D10C6EF9-D1B8-4974-ACE8-254155B712A9}" destId="{39C3AA20-FB92-4FFA-8227-BC4704FBCC19}" srcOrd="3" destOrd="0" presId="urn:microsoft.com/office/officeart/2008/layout/LinedList"/>
    <dgm:cxn modelId="{82D0EC78-D98D-468F-B212-412D405C4758}" type="presParOf" srcId="{39C3AA20-FB92-4FFA-8227-BC4704FBCC19}" destId="{07D09B95-2E6A-434A-8637-78BD1BA6CC9B}" srcOrd="0" destOrd="0" presId="urn:microsoft.com/office/officeart/2008/layout/LinedList"/>
    <dgm:cxn modelId="{937B97F6-528C-40EB-8318-C870967890AA}" type="presParOf" srcId="{39C3AA20-FB92-4FFA-8227-BC4704FBCC19}" destId="{A777E288-0575-4F8C-B7F0-883F4EA51E70}" srcOrd="1" destOrd="0" presId="urn:microsoft.com/office/officeart/2008/layout/LinedList"/>
    <dgm:cxn modelId="{49F7610F-0171-43A3-A62B-F4619EB5F293}" type="presParOf" srcId="{D10C6EF9-D1B8-4974-ACE8-254155B712A9}" destId="{F84E72BC-9B14-4356-A0C4-B424447E00CC}" srcOrd="4" destOrd="0" presId="urn:microsoft.com/office/officeart/2008/layout/LinedList"/>
    <dgm:cxn modelId="{CCF55D5B-509D-45C7-8489-FE1259A1175F}" type="presParOf" srcId="{D10C6EF9-D1B8-4974-ACE8-254155B712A9}" destId="{8764B1B1-1187-464A-841A-F308F4F5AB1D}" srcOrd="5" destOrd="0" presId="urn:microsoft.com/office/officeart/2008/layout/LinedList"/>
    <dgm:cxn modelId="{3FFD104F-7157-40B7-A141-4E739931D6FA}" type="presParOf" srcId="{8764B1B1-1187-464A-841A-F308F4F5AB1D}" destId="{4DF95117-903D-4E3C-8178-CB57992806E4}" srcOrd="0" destOrd="0" presId="urn:microsoft.com/office/officeart/2008/layout/LinedList"/>
    <dgm:cxn modelId="{2C01D088-2D42-45FE-94E7-25F06150BFB1}" type="presParOf" srcId="{8764B1B1-1187-464A-841A-F308F4F5AB1D}" destId="{E7F96CC0-0130-4F22-98D9-0E3765C8531C}" srcOrd="1" destOrd="0" presId="urn:microsoft.com/office/officeart/2008/layout/LinedList"/>
    <dgm:cxn modelId="{75903B7A-E445-4B4F-9D5D-F7AA97AF7A9E}" type="presParOf" srcId="{D10C6EF9-D1B8-4974-ACE8-254155B712A9}" destId="{AFFC8DDA-6094-44FA-95C5-9797818E1440}" srcOrd="6" destOrd="0" presId="urn:microsoft.com/office/officeart/2008/layout/LinedList"/>
    <dgm:cxn modelId="{A5A30E12-6079-4E9A-905D-B97A06F88AB6}" type="presParOf" srcId="{D10C6EF9-D1B8-4974-ACE8-254155B712A9}" destId="{17B4CFB6-7952-48E6-A508-A54E6D4297FF}" srcOrd="7" destOrd="0" presId="urn:microsoft.com/office/officeart/2008/layout/LinedList"/>
    <dgm:cxn modelId="{52405D61-856B-4EEF-A09F-D0A7BB9CD93C}" type="presParOf" srcId="{17B4CFB6-7952-48E6-A508-A54E6D4297FF}" destId="{0AD5D00E-D60C-4BB0-BF6D-B8910344FED9}" srcOrd="0" destOrd="0" presId="urn:microsoft.com/office/officeart/2008/layout/LinedList"/>
    <dgm:cxn modelId="{6FDBF2D9-9A7D-44A8-8B0A-86B062F4E317}" type="presParOf" srcId="{17B4CFB6-7952-48E6-A508-A54E6D4297FF}" destId="{5B9822FA-62D8-4B57-B13C-823A326E6E6A}" srcOrd="1" destOrd="0" presId="urn:microsoft.com/office/officeart/2008/layout/LinedList"/>
    <dgm:cxn modelId="{D8048D58-876D-43D1-8105-62D0712D1BEB}" type="presParOf" srcId="{D10C6EF9-D1B8-4974-ACE8-254155B712A9}" destId="{E0C6921C-0A00-4755-ACB8-6AB5394F3454}" srcOrd="8" destOrd="0" presId="urn:microsoft.com/office/officeart/2008/layout/LinedList"/>
    <dgm:cxn modelId="{BDCE977C-3586-4DC6-9643-70FD05D865E6}" type="presParOf" srcId="{D10C6EF9-D1B8-4974-ACE8-254155B712A9}" destId="{9F16A0DB-E897-46BE-9C29-BDFE4FD05E6C}" srcOrd="9" destOrd="0" presId="urn:microsoft.com/office/officeart/2008/layout/LinedList"/>
    <dgm:cxn modelId="{240F588F-49E9-4D6F-A25C-24DB49F0E7D7}" type="presParOf" srcId="{9F16A0DB-E897-46BE-9C29-BDFE4FD05E6C}" destId="{7D9741E0-22C1-498A-B185-AE7890690671}" srcOrd="0" destOrd="0" presId="urn:microsoft.com/office/officeart/2008/layout/LinedList"/>
    <dgm:cxn modelId="{5A149269-FDD4-4BBB-800F-60CF93E0FDC6}" type="presParOf" srcId="{9F16A0DB-E897-46BE-9C29-BDFE4FD05E6C}" destId="{81650F35-A8F6-4DA5-AB4F-7171CD654B35}" srcOrd="1" destOrd="0" presId="urn:microsoft.com/office/officeart/2008/layout/LinedList"/>
    <dgm:cxn modelId="{72290B21-6D7D-4E72-94EA-4335E17DD463}" type="presParOf" srcId="{D10C6EF9-D1B8-4974-ACE8-254155B712A9}" destId="{C2044E8F-C69E-4ADD-8790-DC32DF1BA34F}" srcOrd="10" destOrd="0" presId="urn:microsoft.com/office/officeart/2008/layout/LinedList"/>
    <dgm:cxn modelId="{ABDB2CE2-1792-4A97-93DF-EBB9D8658422}" type="presParOf" srcId="{D10C6EF9-D1B8-4974-ACE8-254155B712A9}" destId="{45754DB4-F683-43F2-B439-708AA375A5A1}" srcOrd="11" destOrd="0" presId="urn:microsoft.com/office/officeart/2008/layout/LinedList"/>
    <dgm:cxn modelId="{FA5B0289-B19A-46AD-AE9C-398EA6DF809E}" type="presParOf" srcId="{45754DB4-F683-43F2-B439-708AA375A5A1}" destId="{0CCF5223-5924-4984-AF76-4D761F228F35}" srcOrd="0" destOrd="0" presId="urn:microsoft.com/office/officeart/2008/layout/LinedList"/>
    <dgm:cxn modelId="{969899C7-A173-4825-8928-FA1817F12653}" type="presParOf" srcId="{45754DB4-F683-43F2-B439-708AA375A5A1}" destId="{980F2151-ACF6-4A92-A2DB-A8270DBB287C}" srcOrd="1" destOrd="0" presId="urn:microsoft.com/office/officeart/2008/layout/LinedList"/>
    <dgm:cxn modelId="{75920B39-A3E6-41E9-BDCD-EDBE300A1DA1}" type="presParOf" srcId="{D10C6EF9-D1B8-4974-ACE8-254155B712A9}" destId="{D0C93FE6-F616-4F30-92FE-209071DC6457}" srcOrd="12" destOrd="0" presId="urn:microsoft.com/office/officeart/2008/layout/LinedList"/>
    <dgm:cxn modelId="{772C9338-9AE9-47D6-943D-98AD80E100E4}" type="presParOf" srcId="{D10C6EF9-D1B8-4974-ACE8-254155B712A9}" destId="{726A1A5E-9C1D-4DA0-AEC1-9B33AE8E1F2D}" srcOrd="13" destOrd="0" presId="urn:microsoft.com/office/officeart/2008/layout/LinedList"/>
    <dgm:cxn modelId="{B2C90EA7-E7F9-4B81-BD65-40D879DAA02B}" type="presParOf" srcId="{726A1A5E-9C1D-4DA0-AEC1-9B33AE8E1F2D}" destId="{53ADEE02-EBD3-463B-8AFC-35824E500EE0}" srcOrd="0" destOrd="0" presId="urn:microsoft.com/office/officeart/2008/layout/LinedList"/>
    <dgm:cxn modelId="{CFA55154-5DCA-463A-89DC-8C3F9D8C220F}" type="presParOf" srcId="{726A1A5E-9C1D-4DA0-AEC1-9B33AE8E1F2D}" destId="{C91FD023-325C-43BA-8C7F-3C9F24397D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7A63-7F84-4995-8233-234EC6AFAAC0}">
      <dsp:nvSpPr>
        <dsp:cNvPr id="0" name=""/>
        <dsp:cNvSpPr/>
      </dsp:nvSpPr>
      <dsp:spPr>
        <a:xfrm>
          <a:off x="0" y="2884"/>
          <a:ext cx="6303729" cy="1616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E3840-4F45-4ED3-8CB4-DDF58B225714}">
      <dsp:nvSpPr>
        <dsp:cNvPr id="0" name=""/>
        <dsp:cNvSpPr/>
      </dsp:nvSpPr>
      <dsp:spPr>
        <a:xfrm>
          <a:off x="489089" y="366670"/>
          <a:ext cx="890123" cy="8892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A14BB-AB86-4509-881B-89C687B456C5}">
      <dsp:nvSpPr>
        <dsp:cNvPr id="0" name=""/>
        <dsp:cNvSpPr/>
      </dsp:nvSpPr>
      <dsp:spPr>
        <a:xfrm>
          <a:off x="1868302" y="2884"/>
          <a:ext cx="4262732" cy="16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81" tIns="171281" rIns="171281" bIns="1712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Taking college classes with Eastern Florida State College as a high school student (“dual”)</a:t>
          </a:r>
        </a:p>
      </dsp:txBody>
      <dsp:txXfrm>
        <a:off x="1868302" y="2884"/>
        <a:ext cx="4262732" cy="1618406"/>
      </dsp:txXfrm>
    </dsp:sp>
    <dsp:sp modelId="{09C088F4-E2C6-4FD0-87EF-CFFD8288C398}">
      <dsp:nvSpPr>
        <dsp:cNvPr id="0" name=""/>
        <dsp:cNvSpPr/>
      </dsp:nvSpPr>
      <dsp:spPr>
        <a:xfrm>
          <a:off x="0" y="1971216"/>
          <a:ext cx="6303729" cy="1616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17955-62E4-489F-89D8-BA5F39BF847D}">
      <dsp:nvSpPr>
        <dsp:cNvPr id="0" name=""/>
        <dsp:cNvSpPr/>
      </dsp:nvSpPr>
      <dsp:spPr>
        <a:xfrm>
          <a:off x="489089" y="2335002"/>
          <a:ext cx="890123" cy="8892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1771-679E-4262-BF92-3D08AD69A348}">
      <dsp:nvSpPr>
        <dsp:cNvPr id="0" name=""/>
        <dsp:cNvSpPr/>
      </dsp:nvSpPr>
      <dsp:spPr>
        <a:xfrm>
          <a:off x="1868302" y="1971216"/>
          <a:ext cx="4262732" cy="16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81" tIns="171281" rIns="171281" bIns="1712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Earn college credit AND high school credit</a:t>
          </a:r>
        </a:p>
      </dsp:txBody>
      <dsp:txXfrm>
        <a:off x="1868302" y="1971216"/>
        <a:ext cx="4262732" cy="1618406"/>
      </dsp:txXfrm>
    </dsp:sp>
    <dsp:sp modelId="{5619C265-5137-444A-93BD-95D5A9DB6FC1}">
      <dsp:nvSpPr>
        <dsp:cNvPr id="0" name=""/>
        <dsp:cNvSpPr/>
      </dsp:nvSpPr>
      <dsp:spPr>
        <a:xfrm>
          <a:off x="0" y="3939548"/>
          <a:ext cx="6303729" cy="16168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8AB9E-F651-4DF7-80C0-C0318EF4AAFA}">
      <dsp:nvSpPr>
        <dsp:cNvPr id="0" name=""/>
        <dsp:cNvSpPr/>
      </dsp:nvSpPr>
      <dsp:spPr>
        <a:xfrm>
          <a:off x="489089" y="4303333"/>
          <a:ext cx="890123" cy="8892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82586-29D1-4402-9DB1-5A7E9D102A93}">
      <dsp:nvSpPr>
        <dsp:cNvPr id="0" name=""/>
        <dsp:cNvSpPr/>
      </dsp:nvSpPr>
      <dsp:spPr>
        <a:xfrm>
          <a:off x="1868302" y="3939548"/>
          <a:ext cx="4262732" cy="16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81" tIns="171281" rIns="171281" bIns="1712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EFSC classes will go on high school transcript and college transcript</a:t>
          </a:r>
        </a:p>
      </dsp:txBody>
      <dsp:txXfrm>
        <a:off x="1868302" y="3939548"/>
        <a:ext cx="4262732" cy="1618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21F6E-E50A-4BC8-A64B-79BF5B6E7A7E}">
      <dsp:nvSpPr>
        <dsp:cNvPr id="0" name=""/>
        <dsp:cNvSpPr/>
      </dsp:nvSpPr>
      <dsp:spPr>
        <a:xfrm>
          <a:off x="2961" y="555057"/>
          <a:ext cx="2887637" cy="1116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Early College</a:t>
          </a:r>
          <a:endParaRPr lang="en-US" sz="2000" kern="1200" dirty="0"/>
        </a:p>
      </dsp:txBody>
      <dsp:txXfrm>
        <a:off x="2961" y="555057"/>
        <a:ext cx="2887637" cy="1116036"/>
      </dsp:txXfrm>
    </dsp:sp>
    <dsp:sp modelId="{D048565B-1808-4E84-B303-4D03E8F73BE7}">
      <dsp:nvSpPr>
        <dsp:cNvPr id="0" name=""/>
        <dsp:cNvSpPr/>
      </dsp:nvSpPr>
      <dsp:spPr>
        <a:xfrm>
          <a:off x="2961" y="1671094"/>
          <a:ext cx="2887637" cy="32939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Starts 10</a:t>
          </a:r>
          <a:r>
            <a:rPr lang="en-US" sz="2000" kern="1200" baseline="30000" dirty="0"/>
            <a:t>th</a:t>
          </a:r>
          <a:r>
            <a:rPr lang="en-US" sz="2000" kern="1200" dirty="0"/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3</a:t>
          </a:r>
          <a:r>
            <a:rPr lang="en-US" sz="2000" kern="1200" baseline="30000" dirty="0"/>
            <a:t>rd</a:t>
          </a:r>
          <a:r>
            <a:rPr lang="en-US" sz="2000" kern="1200" dirty="0"/>
            <a:t> &amp; 4</a:t>
          </a:r>
          <a:r>
            <a:rPr lang="en-US" sz="2000" kern="1200" baseline="30000" dirty="0"/>
            <a:t>th</a:t>
          </a:r>
          <a:r>
            <a:rPr lang="en-US" sz="2000" kern="1200" dirty="0"/>
            <a:t> Period Off Campus with bus transportation for 10</a:t>
          </a:r>
          <a:r>
            <a:rPr lang="en-US" sz="2000" kern="1200" baseline="30000" dirty="0"/>
            <a:t>th</a:t>
          </a:r>
          <a:r>
            <a:rPr lang="en-US" sz="2000" kern="1200" dirty="0"/>
            <a:t> grade year only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Eligible for 2 summer classes</a:t>
          </a:r>
        </a:p>
      </dsp:txBody>
      <dsp:txXfrm>
        <a:off x="2961" y="1671094"/>
        <a:ext cx="2887637" cy="3293999"/>
      </dsp:txXfrm>
    </dsp:sp>
    <dsp:sp modelId="{2100DD87-F8AF-4F01-9807-1E95FB1485B9}">
      <dsp:nvSpPr>
        <dsp:cNvPr id="0" name=""/>
        <dsp:cNvSpPr/>
      </dsp:nvSpPr>
      <dsp:spPr>
        <a:xfrm>
          <a:off x="3294868" y="555057"/>
          <a:ext cx="2887637" cy="1116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Part-Time Dual Enrollment</a:t>
          </a:r>
        </a:p>
      </dsp:txBody>
      <dsp:txXfrm>
        <a:off x="3294868" y="555057"/>
        <a:ext cx="2887637" cy="1116036"/>
      </dsp:txXfrm>
    </dsp:sp>
    <dsp:sp modelId="{D1E90D00-F374-43A4-AF14-05D867FE1A5B}">
      <dsp:nvSpPr>
        <dsp:cNvPr id="0" name=""/>
        <dsp:cNvSpPr/>
      </dsp:nvSpPr>
      <dsp:spPr>
        <a:xfrm>
          <a:off x="3294868" y="1671094"/>
          <a:ext cx="2887637" cy="32939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10</a:t>
          </a:r>
          <a:r>
            <a:rPr lang="en-US" sz="2000" kern="1200" baseline="30000" dirty="0"/>
            <a:t>th</a:t>
          </a:r>
          <a:r>
            <a:rPr lang="en-US" sz="2000" kern="1200" dirty="0"/>
            <a:t>-12</a:t>
          </a:r>
          <a:r>
            <a:rPr lang="en-US" sz="2000" kern="1200" baseline="30000" dirty="0"/>
            <a:t>th</a:t>
          </a:r>
          <a:r>
            <a:rPr lang="en-US" sz="2000" kern="1200" dirty="0"/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Up to 3 periods off at beginning and/or end of day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Eligible for 1 summer class</a:t>
          </a:r>
          <a:endParaRPr lang="en-US" sz="2000" kern="1200" dirty="0"/>
        </a:p>
      </dsp:txBody>
      <dsp:txXfrm>
        <a:off x="3294868" y="1671094"/>
        <a:ext cx="2887637" cy="3293999"/>
      </dsp:txXfrm>
    </dsp:sp>
    <dsp:sp modelId="{EC02E940-2F1B-4532-9CB1-7D31B9BF905E}">
      <dsp:nvSpPr>
        <dsp:cNvPr id="0" name=""/>
        <dsp:cNvSpPr/>
      </dsp:nvSpPr>
      <dsp:spPr>
        <a:xfrm>
          <a:off x="6586775" y="555057"/>
          <a:ext cx="2887637" cy="1116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Early Admissions/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Full Time Dual Enrollment</a:t>
          </a:r>
        </a:p>
      </dsp:txBody>
      <dsp:txXfrm>
        <a:off x="6586775" y="555057"/>
        <a:ext cx="2887637" cy="1116036"/>
      </dsp:txXfrm>
    </dsp:sp>
    <dsp:sp modelId="{873FDB21-5BA5-4DFC-AD38-A70A160ED9BD}">
      <dsp:nvSpPr>
        <dsp:cNvPr id="0" name=""/>
        <dsp:cNvSpPr/>
      </dsp:nvSpPr>
      <dsp:spPr>
        <a:xfrm>
          <a:off x="6586775" y="1671094"/>
          <a:ext cx="2887637" cy="32939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12</a:t>
          </a:r>
          <a:r>
            <a:rPr lang="en-US" sz="2000" kern="1200" baseline="30000" dirty="0"/>
            <a:t>th</a:t>
          </a:r>
          <a:r>
            <a:rPr lang="en-US" sz="2000" kern="1200" dirty="0"/>
            <a:t> Grade ONLY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No classes at Viera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Must have graduation requirements met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4-5 classes at EFSC each semester</a:t>
          </a:r>
        </a:p>
      </dsp:txBody>
      <dsp:txXfrm>
        <a:off x="6586775" y="1671094"/>
        <a:ext cx="2887637" cy="3293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21F6E-E50A-4BC8-A64B-79BF5B6E7A7E}">
      <dsp:nvSpPr>
        <dsp:cNvPr id="0" name=""/>
        <dsp:cNvSpPr/>
      </dsp:nvSpPr>
      <dsp:spPr>
        <a:xfrm>
          <a:off x="2961" y="74496"/>
          <a:ext cx="2887637" cy="759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VHS School Counselor</a:t>
          </a:r>
        </a:p>
      </dsp:txBody>
      <dsp:txXfrm>
        <a:off x="2961" y="74496"/>
        <a:ext cx="2887637" cy="759559"/>
      </dsp:txXfrm>
    </dsp:sp>
    <dsp:sp modelId="{D048565B-1808-4E84-B303-4D03E8F73BE7}">
      <dsp:nvSpPr>
        <dsp:cNvPr id="0" name=""/>
        <dsp:cNvSpPr/>
      </dsp:nvSpPr>
      <dsp:spPr>
        <a:xfrm>
          <a:off x="2961" y="834055"/>
          <a:ext cx="2887637" cy="46116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Verifying eligibility with GPA and Test Scores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Tracking high school graduation requirements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Arranging student’s VHS schedule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Discussing the balance of high school classes and dual enrollment classes</a:t>
          </a:r>
        </a:p>
      </dsp:txBody>
      <dsp:txXfrm>
        <a:off x="2961" y="834055"/>
        <a:ext cx="2887637" cy="4611600"/>
      </dsp:txXfrm>
    </dsp:sp>
    <dsp:sp modelId="{2100DD87-F8AF-4F01-9807-1E95FB1485B9}">
      <dsp:nvSpPr>
        <dsp:cNvPr id="0" name=""/>
        <dsp:cNvSpPr/>
      </dsp:nvSpPr>
      <dsp:spPr>
        <a:xfrm>
          <a:off x="3294868" y="74496"/>
          <a:ext cx="2887637" cy="759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VHS College &amp; Career Specialist</a:t>
          </a:r>
        </a:p>
      </dsp:txBody>
      <dsp:txXfrm>
        <a:off x="3294868" y="74496"/>
        <a:ext cx="2887637" cy="759559"/>
      </dsp:txXfrm>
    </dsp:sp>
    <dsp:sp modelId="{D1E90D00-F374-43A4-AF14-05D867FE1A5B}">
      <dsp:nvSpPr>
        <dsp:cNvPr id="0" name=""/>
        <dsp:cNvSpPr/>
      </dsp:nvSpPr>
      <dsp:spPr>
        <a:xfrm>
          <a:off x="3294868" y="834055"/>
          <a:ext cx="2887637" cy="46116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Verifying eligibility with GPA and Test Scores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Facilitating Registration process with EFSC Advisors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Dual Enrollment Contact</a:t>
          </a:r>
        </a:p>
      </dsp:txBody>
      <dsp:txXfrm>
        <a:off x="3294868" y="834055"/>
        <a:ext cx="2887637" cy="4611600"/>
      </dsp:txXfrm>
    </dsp:sp>
    <dsp:sp modelId="{EC02E940-2F1B-4532-9CB1-7D31B9BF905E}">
      <dsp:nvSpPr>
        <dsp:cNvPr id="0" name=""/>
        <dsp:cNvSpPr/>
      </dsp:nvSpPr>
      <dsp:spPr>
        <a:xfrm>
          <a:off x="6586775" y="74496"/>
          <a:ext cx="2887637" cy="759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EFSC Advisor</a:t>
          </a:r>
        </a:p>
      </dsp:txBody>
      <dsp:txXfrm>
        <a:off x="6586775" y="74496"/>
        <a:ext cx="2887637" cy="759559"/>
      </dsp:txXfrm>
    </dsp:sp>
    <dsp:sp modelId="{873FDB21-5BA5-4DFC-AD38-A70A160ED9BD}">
      <dsp:nvSpPr>
        <dsp:cNvPr id="0" name=""/>
        <dsp:cNvSpPr/>
      </dsp:nvSpPr>
      <dsp:spPr>
        <a:xfrm>
          <a:off x="6586775" y="834055"/>
          <a:ext cx="2887637" cy="46116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Verifying eligibility with all requirements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Tracking AA requirements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Facilitating Registration process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Making changes to EFSC class schedule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Asking question about anything EFSC</a:t>
          </a:r>
        </a:p>
      </dsp:txBody>
      <dsp:txXfrm>
        <a:off x="6586775" y="834055"/>
        <a:ext cx="2887637" cy="461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2C98-27CE-4644-B614-6CDBB4203E12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89F5D-C87E-4C81-9B29-8C3C87D9A705}">
      <dsp:nvSpPr>
        <dsp:cNvPr id="0" name=""/>
        <dsp:cNvSpPr/>
      </dsp:nvSpPr>
      <dsp:spPr>
        <a:xfrm>
          <a:off x="0" y="2717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EFSC COURSE</a:t>
          </a:r>
          <a:r>
            <a:rPr lang="en-US" sz="1600" b="1" kern="1200" dirty="0"/>
            <a:t>		</a:t>
          </a:r>
          <a:r>
            <a:rPr lang="en-US" sz="1600" kern="1200" dirty="0"/>
            <a:t>			</a:t>
          </a:r>
          <a:r>
            <a:rPr lang="en-US" sz="1600" b="1" u="sng" kern="1200" dirty="0"/>
            <a:t>HIGH SCHOOL CREDIT</a:t>
          </a:r>
          <a:endParaRPr lang="en-US" sz="1600" kern="1200" dirty="0"/>
        </a:p>
      </dsp:txBody>
      <dsp:txXfrm>
        <a:off x="0" y="2717"/>
        <a:ext cx="6735443" cy="926527"/>
      </dsp:txXfrm>
    </dsp:sp>
    <dsp:sp modelId="{1A88A61C-D27F-4C6D-95B1-9D8D3533A6BC}">
      <dsp:nvSpPr>
        <dsp:cNvPr id="0" name=""/>
        <dsp:cNvSpPr/>
      </dsp:nvSpPr>
      <dsp:spPr>
        <a:xfrm>
          <a:off x="0" y="929245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D95D9-19C3-4451-AFE2-5E82FB789F37}">
      <dsp:nvSpPr>
        <dsp:cNvPr id="0" name=""/>
        <dsp:cNvSpPr/>
      </dsp:nvSpPr>
      <dsp:spPr>
        <a:xfrm>
          <a:off x="0" y="929245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 1101 Composition 1			1 English credit</a:t>
          </a:r>
        </a:p>
      </dsp:txBody>
      <dsp:txXfrm>
        <a:off x="0" y="929245"/>
        <a:ext cx="6735443" cy="926527"/>
      </dsp:txXfrm>
    </dsp:sp>
    <dsp:sp modelId="{501F2C01-E1EE-45D8-9134-F7537987C853}">
      <dsp:nvSpPr>
        <dsp:cNvPr id="0" name=""/>
        <dsp:cNvSpPr/>
      </dsp:nvSpPr>
      <dsp:spPr>
        <a:xfrm>
          <a:off x="0" y="1855773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3C021-6623-47CF-896A-6A3A55B3AE71}">
      <dsp:nvSpPr>
        <dsp:cNvPr id="0" name=""/>
        <dsp:cNvSpPr/>
      </dsp:nvSpPr>
      <dsp:spPr>
        <a:xfrm>
          <a:off x="0" y="1855773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 1102 Composition 2			1 English credit</a:t>
          </a:r>
        </a:p>
      </dsp:txBody>
      <dsp:txXfrm>
        <a:off x="0" y="1855773"/>
        <a:ext cx="6735443" cy="926527"/>
      </dsp:txXfrm>
    </dsp:sp>
    <dsp:sp modelId="{FDDFE423-0933-4D11-B504-4CCB006D2BC9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E2516-3545-4CD5-BA06-66CF824513FD}">
      <dsp:nvSpPr>
        <dsp:cNvPr id="0" name=""/>
        <dsp:cNvSpPr/>
      </dsp:nvSpPr>
      <dsp:spPr>
        <a:xfrm>
          <a:off x="0" y="2782301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SPC 2608 Fundamentals of Speech		0.5 Perf/Fine Arts credit</a:t>
          </a:r>
        </a:p>
      </dsp:txBody>
      <dsp:txXfrm>
        <a:off x="0" y="2782301"/>
        <a:ext cx="6735443" cy="926527"/>
      </dsp:txXfrm>
    </dsp:sp>
    <dsp:sp modelId="{CC6E8700-140D-480B-A3B3-1B8DC4246563}">
      <dsp:nvSpPr>
        <dsp:cNvPr id="0" name=""/>
        <dsp:cNvSpPr/>
      </dsp:nvSpPr>
      <dsp:spPr>
        <a:xfrm>
          <a:off x="0" y="3708828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5BE16-27E6-4D00-93D5-5B41644938EF}">
      <dsp:nvSpPr>
        <dsp:cNvPr id="0" name=""/>
        <dsp:cNvSpPr/>
      </dsp:nvSpPr>
      <dsp:spPr>
        <a:xfrm>
          <a:off x="0" y="3708828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Math classes on the AA list 		1 Math credit</a:t>
          </a:r>
        </a:p>
      </dsp:txBody>
      <dsp:txXfrm>
        <a:off x="0" y="3708828"/>
        <a:ext cx="6735443" cy="926527"/>
      </dsp:txXfrm>
    </dsp:sp>
    <dsp:sp modelId="{FBCCD748-D370-4B10-BCB7-DD9A3CA9FD12}">
      <dsp:nvSpPr>
        <dsp:cNvPr id="0" name=""/>
        <dsp:cNvSpPr/>
      </dsp:nvSpPr>
      <dsp:spPr>
        <a:xfrm>
          <a:off x="0" y="4635356"/>
          <a:ext cx="67354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93D6-3143-43BC-B16C-CE99A606BA96}">
      <dsp:nvSpPr>
        <dsp:cNvPr id="0" name=""/>
        <dsp:cNvSpPr/>
      </dsp:nvSpPr>
      <dsp:spPr>
        <a:xfrm>
          <a:off x="0" y="4635356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 1033 Intermediate Algebra		0.5 Math Credit</a:t>
          </a:r>
        </a:p>
      </dsp:txBody>
      <dsp:txXfrm>
        <a:off x="0" y="4635356"/>
        <a:ext cx="6735443" cy="926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8F13C-A63D-4286-9206-3E011B8EAC86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D13AD-5F07-4F1A-A169-CC4710CA78B9}">
      <dsp:nvSpPr>
        <dsp:cNvPr id="0" name=""/>
        <dsp:cNvSpPr/>
      </dsp:nvSpPr>
      <dsp:spPr>
        <a:xfrm>
          <a:off x="0" y="679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/>
            <a:t>EFSC COURSE</a:t>
          </a:r>
          <a:r>
            <a:rPr lang="en-US" sz="1500" b="1" kern="1200" dirty="0"/>
            <a:t>		</a:t>
          </a:r>
          <a:r>
            <a:rPr lang="en-US" sz="1500" kern="1200" dirty="0"/>
            <a:t>			</a:t>
          </a:r>
          <a:r>
            <a:rPr lang="en-US" sz="1500" b="1" u="sng" kern="1200" dirty="0"/>
            <a:t>HIGH SCHOOL CREDIT</a:t>
          </a:r>
          <a:endParaRPr lang="en-US" sz="1500" kern="1200" dirty="0"/>
        </a:p>
      </dsp:txBody>
      <dsp:txXfrm>
        <a:off x="0" y="679"/>
        <a:ext cx="6735443" cy="556324"/>
      </dsp:txXfrm>
    </dsp:sp>
    <dsp:sp modelId="{61893EA1-B432-4658-AAFD-1D313C51A25A}">
      <dsp:nvSpPr>
        <dsp:cNvPr id="0" name=""/>
        <dsp:cNvSpPr/>
      </dsp:nvSpPr>
      <dsp:spPr>
        <a:xfrm>
          <a:off x="0" y="557003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61ADE-94D7-448F-8F35-BDB29B07DD03}">
      <dsp:nvSpPr>
        <dsp:cNvPr id="0" name=""/>
        <dsp:cNvSpPr/>
      </dsp:nvSpPr>
      <dsp:spPr>
        <a:xfrm>
          <a:off x="0" y="557003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Life/Bio Sciences				1 Science credit</a:t>
          </a:r>
        </a:p>
      </dsp:txBody>
      <dsp:txXfrm>
        <a:off x="0" y="557003"/>
        <a:ext cx="6735443" cy="556324"/>
      </dsp:txXfrm>
    </dsp:sp>
    <dsp:sp modelId="{D1136204-7806-49BF-95C0-9883A3BA0430}">
      <dsp:nvSpPr>
        <dsp:cNvPr id="0" name=""/>
        <dsp:cNvSpPr/>
      </dsp:nvSpPr>
      <dsp:spPr>
        <a:xfrm>
          <a:off x="0" y="1113327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F94DF-34A5-412E-B8F7-D3A714F2A82B}">
      <dsp:nvSpPr>
        <dsp:cNvPr id="0" name=""/>
        <dsp:cNvSpPr/>
      </dsp:nvSpPr>
      <dsp:spPr>
        <a:xfrm>
          <a:off x="0" y="1113327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Physical Sciences				0.5 Science credit	</a:t>
          </a:r>
        </a:p>
      </dsp:txBody>
      <dsp:txXfrm>
        <a:off x="0" y="1113327"/>
        <a:ext cx="6735443" cy="556324"/>
      </dsp:txXfrm>
    </dsp:sp>
    <dsp:sp modelId="{19454D83-DF20-46F0-A85B-791C9B4E8F5B}">
      <dsp:nvSpPr>
        <dsp:cNvPr id="0" name=""/>
        <dsp:cNvSpPr/>
      </dsp:nvSpPr>
      <dsp:spPr>
        <a:xfrm>
          <a:off x="0" y="1669652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7CFA5-9961-46DA-B725-E15FDBFD91F5}">
      <dsp:nvSpPr>
        <dsp:cNvPr id="0" name=""/>
        <dsp:cNvSpPr/>
      </dsp:nvSpPr>
      <dsp:spPr>
        <a:xfrm>
          <a:off x="0" y="1669652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	(Physics 1 and 2 are 1 Science credit) </a:t>
          </a:r>
        </a:p>
      </dsp:txBody>
      <dsp:txXfrm>
        <a:off x="0" y="1669652"/>
        <a:ext cx="6735443" cy="556324"/>
      </dsp:txXfrm>
    </dsp:sp>
    <dsp:sp modelId="{0A420CE1-6202-4709-A594-BE84C81AD084}">
      <dsp:nvSpPr>
        <dsp:cNvPr id="0" name=""/>
        <dsp:cNvSpPr/>
      </dsp:nvSpPr>
      <dsp:spPr>
        <a:xfrm>
          <a:off x="0" y="2225976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5587-AA3F-4C5A-BFCB-74A8CB975A87}">
      <dsp:nvSpPr>
        <dsp:cNvPr id="0" name=""/>
        <dsp:cNvSpPr/>
      </dsp:nvSpPr>
      <dsp:spPr>
        <a:xfrm>
          <a:off x="0" y="2225976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Humanities					0.5 Elective credit</a:t>
          </a:r>
        </a:p>
      </dsp:txBody>
      <dsp:txXfrm>
        <a:off x="0" y="2225976"/>
        <a:ext cx="6735443" cy="556324"/>
      </dsp:txXfrm>
    </dsp:sp>
    <dsp:sp modelId="{D5B7E887-11BC-4849-86D4-2E0E2BD7DE4A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42029-07D0-469C-B603-77C9B6FF3839}">
      <dsp:nvSpPr>
        <dsp:cNvPr id="0" name=""/>
        <dsp:cNvSpPr/>
      </dsp:nvSpPr>
      <dsp:spPr>
        <a:xfrm>
          <a:off x="0" y="2782301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	(LIT 1000 Intro to Literature - 1 English credit)</a:t>
          </a:r>
        </a:p>
      </dsp:txBody>
      <dsp:txXfrm>
        <a:off x="0" y="2782301"/>
        <a:ext cx="6735443" cy="556324"/>
      </dsp:txXfrm>
    </dsp:sp>
    <dsp:sp modelId="{28A3C985-E86A-49F4-989A-5717AAAAC5DB}">
      <dsp:nvSpPr>
        <dsp:cNvPr id="0" name=""/>
        <dsp:cNvSpPr/>
      </dsp:nvSpPr>
      <dsp:spPr>
        <a:xfrm>
          <a:off x="0" y="3338625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05C3B-80F5-41FE-9BD9-A778DAE1A098}">
      <dsp:nvSpPr>
        <dsp:cNvPr id="0" name=""/>
        <dsp:cNvSpPr/>
      </dsp:nvSpPr>
      <dsp:spPr>
        <a:xfrm>
          <a:off x="0" y="3338625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AMH 2010 &amp; AMH 2020 combined		1 US History credit</a:t>
          </a:r>
        </a:p>
      </dsp:txBody>
      <dsp:txXfrm>
        <a:off x="0" y="3338625"/>
        <a:ext cx="6735443" cy="556324"/>
      </dsp:txXfrm>
    </dsp:sp>
    <dsp:sp modelId="{2C197C1E-BC57-4A30-B27D-4EAFD1B28437}">
      <dsp:nvSpPr>
        <dsp:cNvPr id="0" name=""/>
        <dsp:cNvSpPr/>
      </dsp:nvSpPr>
      <dsp:spPr>
        <a:xfrm>
          <a:off x="0" y="3894949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CBDCD-AD7A-45F7-A6FC-A989F77C81CF}">
      <dsp:nvSpPr>
        <dsp:cNvPr id="0" name=""/>
        <dsp:cNvSpPr/>
      </dsp:nvSpPr>
      <dsp:spPr>
        <a:xfrm>
          <a:off x="0" y="3894949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 2041 American National Gov’t 		0.5 US Government Credit</a:t>
          </a:r>
        </a:p>
      </dsp:txBody>
      <dsp:txXfrm>
        <a:off x="0" y="3894949"/>
        <a:ext cx="6735443" cy="556324"/>
      </dsp:txXfrm>
    </dsp:sp>
    <dsp:sp modelId="{834F3291-D891-4652-A62C-CB261F004327}">
      <dsp:nvSpPr>
        <dsp:cNvPr id="0" name=""/>
        <dsp:cNvSpPr/>
      </dsp:nvSpPr>
      <dsp:spPr>
        <a:xfrm>
          <a:off x="0" y="4451274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9CB46-ECFE-40C8-97E7-7A4A3C41AB66}">
      <dsp:nvSpPr>
        <dsp:cNvPr id="0" name=""/>
        <dsp:cNvSpPr/>
      </dsp:nvSpPr>
      <dsp:spPr>
        <a:xfrm>
          <a:off x="0" y="4451274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 2013 Principles Of Economics		0.5 Economics credit</a:t>
          </a:r>
        </a:p>
      </dsp:txBody>
      <dsp:txXfrm>
        <a:off x="0" y="4451274"/>
        <a:ext cx="6735443" cy="556324"/>
      </dsp:txXfrm>
    </dsp:sp>
    <dsp:sp modelId="{D472126E-383A-4888-80D1-6AD5F59BA745}">
      <dsp:nvSpPr>
        <dsp:cNvPr id="0" name=""/>
        <dsp:cNvSpPr/>
      </dsp:nvSpPr>
      <dsp:spPr>
        <a:xfrm>
          <a:off x="0" y="5007598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7239F-F50B-41E5-9046-80F267F7FB72}">
      <dsp:nvSpPr>
        <dsp:cNvPr id="0" name=""/>
        <dsp:cNvSpPr/>
      </dsp:nvSpPr>
      <dsp:spPr>
        <a:xfrm>
          <a:off x="0" y="5007598"/>
          <a:ext cx="6735443" cy="55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	All other social science classes will count for .5 elective Social Studies credit in H.S.</a:t>
          </a:r>
        </a:p>
      </dsp:txBody>
      <dsp:txXfrm>
        <a:off x="0" y="5007598"/>
        <a:ext cx="6735443" cy="556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27575-7C94-4EB2-BD46-B37C9D8342AF}">
      <dsp:nvSpPr>
        <dsp:cNvPr id="0" name=""/>
        <dsp:cNvSpPr/>
      </dsp:nvSpPr>
      <dsp:spPr>
        <a:xfrm>
          <a:off x="0" y="25432"/>
          <a:ext cx="673544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3.0 unweighted GPA</a:t>
          </a:r>
        </a:p>
      </dsp:txBody>
      <dsp:txXfrm>
        <a:off x="36296" y="61728"/>
        <a:ext cx="6662851" cy="670943"/>
      </dsp:txXfrm>
    </dsp:sp>
    <dsp:sp modelId="{0C24437C-24F4-4319-B4E0-11CD6E46A634}">
      <dsp:nvSpPr>
        <dsp:cNvPr id="0" name=""/>
        <dsp:cNvSpPr/>
      </dsp:nvSpPr>
      <dsp:spPr>
        <a:xfrm>
          <a:off x="0" y="768967"/>
          <a:ext cx="6735443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Must have every semester enrolled in dual enrollment classes as well</a:t>
          </a:r>
        </a:p>
      </dsp:txBody>
      <dsp:txXfrm>
        <a:off x="0" y="768967"/>
        <a:ext cx="6735443" cy="753997"/>
      </dsp:txXfrm>
    </dsp:sp>
    <dsp:sp modelId="{53323858-B602-47BA-AAF5-E755CFC3D8C6}">
      <dsp:nvSpPr>
        <dsp:cNvPr id="0" name=""/>
        <dsp:cNvSpPr/>
      </dsp:nvSpPr>
      <dsp:spPr>
        <a:xfrm>
          <a:off x="0" y="1522964"/>
          <a:ext cx="673544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PERT or Accuplacer test scores</a:t>
          </a:r>
        </a:p>
      </dsp:txBody>
      <dsp:txXfrm>
        <a:off x="36296" y="1559260"/>
        <a:ext cx="6662851" cy="670943"/>
      </dsp:txXfrm>
    </dsp:sp>
    <dsp:sp modelId="{2543047B-F1DA-40FB-A390-845F4D6B6A13}">
      <dsp:nvSpPr>
        <dsp:cNvPr id="0" name=""/>
        <dsp:cNvSpPr/>
      </dsp:nvSpPr>
      <dsp:spPr>
        <a:xfrm>
          <a:off x="0" y="2266499"/>
          <a:ext cx="6735443" cy="327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Can use SAT or ACT scores but must be sent to EFSC from CollegeBoard or ACT account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/>
            <a:t>Must all be done before a specific deadline to register! 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For Spring Registration, it was by October 9</a:t>
          </a:r>
          <a:r>
            <a:rPr lang="en-US" sz="2400" b="0" kern="1200" baseline="30000" dirty="0"/>
            <a:t>th</a:t>
          </a:r>
          <a:r>
            <a:rPr lang="en-US" sz="2400" b="0" kern="1200" dirty="0"/>
            <a:t>. We do not have dates yet for Summer or Fall Registration deadlines.</a:t>
          </a:r>
        </a:p>
      </dsp:txBody>
      <dsp:txXfrm>
        <a:off x="0" y="2266499"/>
        <a:ext cx="6735443" cy="3272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3ED90-F405-4A78-9C8D-940F791775CA}">
      <dsp:nvSpPr>
        <dsp:cNvPr id="0" name=""/>
        <dsp:cNvSpPr/>
      </dsp:nvSpPr>
      <dsp:spPr>
        <a:xfrm>
          <a:off x="0" y="524"/>
          <a:ext cx="10515600" cy="122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F7DD4-4EF5-480C-855D-B2924D661550}">
      <dsp:nvSpPr>
        <dsp:cNvPr id="0" name=""/>
        <dsp:cNvSpPr/>
      </dsp:nvSpPr>
      <dsp:spPr>
        <a:xfrm>
          <a:off x="371271" y="276676"/>
          <a:ext cx="675039" cy="675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C15EA-6215-487B-A62B-AF8E37ED31C9}">
      <dsp:nvSpPr>
        <dsp:cNvPr id="0" name=""/>
        <dsp:cNvSpPr/>
      </dsp:nvSpPr>
      <dsp:spPr>
        <a:xfrm>
          <a:off x="1417582" y="524"/>
          <a:ext cx="9098017" cy="122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94" tIns="129894" rIns="129894" bIns="1298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following will review the 8 areas of concentration. </a:t>
          </a:r>
        </a:p>
      </dsp:txBody>
      <dsp:txXfrm>
        <a:off x="1417582" y="524"/>
        <a:ext cx="9098017" cy="1227344"/>
      </dsp:txXfrm>
    </dsp:sp>
    <dsp:sp modelId="{500E853D-6F6C-4289-B232-9176AA02118F}">
      <dsp:nvSpPr>
        <dsp:cNvPr id="0" name=""/>
        <dsp:cNvSpPr/>
      </dsp:nvSpPr>
      <dsp:spPr>
        <a:xfrm>
          <a:off x="0" y="1534704"/>
          <a:ext cx="10515600" cy="122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09877-97D0-4E1B-B7AD-246013D5DA89}">
      <dsp:nvSpPr>
        <dsp:cNvPr id="0" name=""/>
        <dsp:cNvSpPr/>
      </dsp:nvSpPr>
      <dsp:spPr>
        <a:xfrm>
          <a:off x="371271" y="1810857"/>
          <a:ext cx="675039" cy="675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C20FA-2344-4E4F-A8EA-918C1EC5DAD8}">
      <dsp:nvSpPr>
        <dsp:cNvPr id="0" name=""/>
        <dsp:cNvSpPr/>
      </dsp:nvSpPr>
      <dsp:spPr>
        <a:xfrm>
          <a:off x="1417582" y="1534704"/>
          <a:ext cx="9098017" cy="122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94" tIns="129894" rIns="129894" bIns="1298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Please see your EFSC advisor to go further into detail. We are just giving general information.</a:t>
          </a:r>
        </a:p>
      </dsp:txBody>
      <dsp:txXfrm>
        <a:off x="1417582" y="1534704"/>
        <a:ext cx="9098017" cy="1227344"/>
      </dsp:txXfrm>
    </dsp:sp>
    <dsp:sp modelId="{D91559F8-70EE-400A-9789-B90EEAF1379E}">
      <dsp:nvSpPr>
        <dsp:cNvPr id="0" name=""/>
        <dsp:cNvSpPr/>
      </dsp:nvSpPr>
      <dsp:spPr>
        <a:xfrm>
          <a:off x="0" y="3068885"/>
          <a:ext cx="10515600" cy="1227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BF35F-F1D1-495E-B2B6-FA1C21C72052}">
      <dsp:nvSpPr>
        <dsp:cNvPr id="0" name=""/>
        <dsp:cNvSpPr/>
      </dsp:nvSpPr>
      <dsp:spPr>
        <a:xfrm>
          <a:off x="371271" y="3345037"/>
          <a:ext cx="675039" cy="6750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D63D4-50D5-4F27-B943-7111B222C6CA}">
      <dsp:nvSpPr>
        <dsp:cNvPr id="0" name=""/>
        <dsp:cNvSpPr/>
      </dsp:nvSpPr>
      <dsp:spPr>
        <a:xfrm>
          <a:off x="1417582" y="3068885"/>
          <a:ext cx="9098017" cy="122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894" tIns="129894" rIns="129894" bIns="1298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 ALWAYS suggest matching your electives to your future major. Otherwise, you will be “wasting” your elective credits that won’t allow you to have 2 years of college done.</a:t>
          </a:r>
        </a:p>
      </dsp:txBody>
      <dsp:txXfrm>
        <a:off x="1417582" y="3068885"/>
        <a:ext cx="9098017" cy="12273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BC1C7-A15C-4888-BEFC-C2FFC2EF0AEE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20C-AF7D-44EE-8FB7-1D416C00FF35}">
      <dsp:nvSpPr>
        <dsp:cNvPr id="0" name=""/>
        <dsp:cNvSpPr/>
      </dsp:nvSpPr>
      <dsp:spPr>
        <a:xfrm>
          <a:off x="0" y="679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Academies		Marianna Angland</a:t>
          </a:r>
          <a:endParaRPr lang="en-US" sz="2400" kern="1200" dirty="0"/>
        </a:p>
      </dsp:txBody>
      <dsp:txXfrm>
        <a:off x="0" y="679"/>
        <a:ext cx="6735443" cy="794749"/>
      </dsp:txXfrm>
    </dsp:sp>
    <dsp:sp modelId="{7DFB1A7B-AA8D-4C19-A962-C723C313973C}">
      <dsp:nvSpPr>
        <dsp:cNvPr id="0" name=""/>
        <dsp:cNvSpPr/>
      </dsp:nvSpPr>
      <dsp:spPr>
        <a:xfrm>
          <a:off x="0" y="795428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9B95-2E6A-434A-8637-78BD1BA6CC9B}">
      <dsp:nvSpPr>
        <dsp:cNvPr id="0" name=""/>
        <dsp:cNvSpPr/>
      </dsp:nvSpPr>
      <dsp:spPr>
        <a:xfrm>
          <a:off x="0" y="795428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A-C              		Kathryn Hollingsworth</a:t>
          </a:r>
          <a:endParaRPr lang="en-US" sz="2400" kern="1200" dirty="0"/>
        </a:p>
      </dsp:txBody>
      <dsp:txXfrm>
        <a:off x="0" y="795428"/>
        <a:ext cx="6735443" cy="794749"/>
      </dsp:txXfrm>
    </dsp:sp>
    <dsp:sp modelId="{F84E72BC-9B14-4356-A0C4-B424447E00CC}">
      <dsp:nvSpPr>
        <dsp:cNvPr id="0" name=""/>
        <dsp:cNvSpPr/>
      </dsp:nvSpPr>
      <dsp:spPr>
        <a:xfrm>
          <a:off x="0" y="1590177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5117-903D-4E3C-8178-CB57992806E4}">
      <dsp:nvSpPr>
        <dsp:cNvPr id="0" name=""/>
        <dsp:cNvSpPr/>
      </dsp:nvSpPr>
      <dsp:spPr>
        <a:xfrm>
          <a:off x="0" y="1590177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D-H			Madeline Contreras</a:t>
          </a:r>
          <a:endParaRPr lang="en-US" sz="2400" kern="1200" dirty="0"/>
        </a:p>
      </dsp:txBody>
      <dsp:txXfrm>
        <a:off x="0" y="1590177"/>
        <a:ext cx="6735443" cy="794749"/>
      </dsp:txXfrm>
    </dsp:sp>
    <dsp:sp modelId="{AFFC8DDA-6094-44FA-95C5-9797818E1440}">
      <dsp:nvSpPr>
        <dsp:cNvPr id="0" name=""/>
        <dsp:cNvSpPr/>
      </dsp:nvSpPr>
      <dsp:spPr>
        <a:xfrm>
          <a:off x="0" y="238492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5D00E-D60C-4BB0-BF6D-B8910344FED9}">
      <dsp:nvSpPr>
        <dsp:cNvPr id="0" name=""/>
        <dsp:cNvSpPr/>
      </dsp:nvSpPr>
      <dsp:spPr>
        <a:xfrm>
          <a:off x="0" y="2384926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I-M			Angela </a:t>
          </a:r>
          <a:r>
            <a:rPr lang="en-US" sz="2400" b="0" i="0" kern="1200" baseline="0" dirty="0" err="1"/>
            <a:t>Nellis</a:t>
          </a:r>
          <a:endParaRPr lang="en-US" sz="2400" kern="1200" dirty="0"/>
        </a:p>
      </dsp:txBody>
      <dsp:txXfrm>
        <a:off x="0" y="2384926"/>
        <a:ext cx="6735443" cy="794749"/>
      </dsp:txXfrm>
    </dsp:sp>
    <dsp:sp modelId="{E0C6921C-0A00-4755-ACB8-6AB5394F3454}">
      <dsp:nvSpPr>
        <dsp:cNvPr id="0" name=""/>
        <dsp:cNvSpPr/>
      </dsp:nvSpPr>
      <dsp:spPr>
        <a:xfrm>
          <a:off x="0" y="317967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41E0-22C1-498A-B185-AE7890690671}">
      <dsp:nvSpPr>
        <dsp:cNvPr id="0" name=""/>
        <dsp:cNvSpPr/>
      </dsp:nvSpPr>
      <dsp:spPr>
        <a:xfrm>
          <a:off x="0" y="3179675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N-Se			Christine Guanu</a:t>
          </a:r>
          <a:endParaRPr lang="en-US" sz="2400" kern="1200" dirty="0"/>
        </a:p>
      </dsp:txBody>
      <dsp:txXfrm>
        <a:off x="0" y="3179675"/>
        <a:ext cx="6735443" cy="794749"/>
      </dsp:txXfrm>
    </dsp:sp>
    <dsp:sp modelId="{C2044E8F-C69E-4ADD-8790-DC32DF1BA34F}">
      <dsp:nvSpPr>
        <dsp:cNvPr id="0" name=""/>
        <dsp:cNvSpPr/>
      </dsp:nvSpPr>
      <dsp:spPr>
        <a:xfrm>
          <a:off x="0" y="3974424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5223-5924-4984-AF76-4D761F228F35}">
      <dsp:nvSpPr>
        <dsp:cNvPr id="0" name=""/>
        <dsp:cNvSpPr/>
      </dsp:nvSpPr>
      <dsp:spPr>
        <a:xfrm>
          <a:off x="0" y="3974424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 err="1"/>
            <a:t>Sh</a:t>
          </a:r>
          <a:r>
            <a:rPr lang="en-US" sz="2400" b="0" i="0" kern="1200" baseline="0" dirty="0"/>
            <a:t> – Z			Michelle </a:t>
          </a:r>
          <a:r>
            <a:rPr lang="en-US" sz="2400" b="0" i="0" kern="1200" baseline="0" dirty="0" err="1"/>
            <a:t>Formoso</a:t>
          </a:r>
          <a:endParaRPr lang="en-US" sz="2400" kern="1200" dirty="0"/>
        </a:p>
      </dsp:txBody>
      <dsp:txXfrm>
        <a:off x="0" y="3974424"/>
        <a:ext cx="6735443" cy="794749"/>
      </dsp:txXfrm>
    </dsp:sp>
    <dsp:sp modelId="{D0C93FE6-F616-4F30-92FE-209071DC6457}">
      <dsp:nvSpPr>
        <dsp:cNvPr id="0" name=""/>
        <dsp:cNvSpPr/>
      </dsp:nvSpPr>
      <dsp:spPr>
        <a:xfrm>
          <a:off x="0" y="4769173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DEE02-EBD3-463B-8AFC-35824E500EE0}">
      <dsp:nvSpPr>
        <dsp:cNvPr id="0" name=""/>
        <dsp:cNvSpPr/>
      </dsp:nvSpPr>
      <dsp:spPr>
        <a:xfrm>
          <a:off x="0" y="4769173"/>
          <a:ext cx="6735443" cy="79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College &amp; Career     Shawna Wells-Booth</a:t>
          </a:r>
        </a:p>
      </dsp:txBody>
      <dsp:txXfrm>
        <a:off x="0" y="4769173"/>
        <a:ext cx="6735443" cy="794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0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1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1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1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4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ternflorida.edu/registrar/registration/class-schedule-search/" TargetMode="External"/><Relationship Id="rId2" Type="http://schemas.openxmlformats.org/officeDocument/2006/relationships/hyperlink" Target="http://www.easterflorida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2.safelinks.protection.outlook.com/?url=https%3A%2F%2Fwww.easternflorida.edu%2Fadmissions%2Fdual-enrollment%2Fregistration%2F&amp;data=05%7C01%7CContreras.Madeline%40Brevardschools.org%7C27658a603e474c83111608dbbe903e78%7Cad85662c69df488b85a48ec2870232c0%7C0%7C0%7C638313298968766581%7CUnknown%7CTWFpbGZsb3d8eyJWIjoiMC4wLjAwMDAiLCJQIjoiV2luMzIiLCJBTiI6Ik1haWwiLCJXVCI6Mn0%3D%7C3000%7C%7C%7C&amp;sdata=vhimTcU3aHUFiyV%2BHpQkch%2BHVMpFJBfE4tFtyfvKl80%3D&amp;reserved=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F0380-C471-58E6-63B9-F2DC7E364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4170" b="6042"/>
          <a:stretch/>
        </p:blipFill>
        <p:spPr>
          <a:xfrm>
            <a:off x="20" y="9535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B2F12-F55D-4058-0122-12560DCEA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2743944"/>
          </a:xfrm>
        </p:spPr>
        <p:txBody>
          <a:bodyPr>
            <a:normAutofit/>
          </a:bodyPr>
          <a:lstStyle/>
          <a:p>
            <a:r>
              <a:rPr lang="en-US" sz="5100" dirty="0"/>
              <a:t>Dual Enrollment Info 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212EE-21F3-0757-5AE4-7FED90AAF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6" y="3547930"/>
            <a:ext cx="5037616" cy="540996"/>
          </a:xfrm>
        </p:spPr>
        <p:txBody>
          <a:bodyPr>
            <a:normAutofit/>
          </a:bodyPr>
          <a:lstStyle/>
          <a:p>
            <a:r>
              <a:rPr lang="en-US" dirty="0"/>
              <a:t>Viera High School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Eastern Florida State College">
            <a:extLst>
              <a:ext uri="{FF2B5EF4-FFF2-40B4-BE49-F238E27FC236}">
                <a16:creationId xmlns:a16="http://schemas.microsoft.com/office/drawing/2014/main" id="{419E73CF-B169-8A65-8397-745C8578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62" y="4409542"/>
            <a:ext cx="4713743" cy="11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48E33-297D-6979-CBC0-91D2A47A369D}"/>
              </a:ext>
            </a:extLst>
          </p:cNvPr>
          <p:cNvSpPr txBox="1"/>
          <p:nvPr/>
        </p:nvSpPr>
        <p:spPr>
          <a:xfrm>
            <a:off x="9513116" y="5951209"/>
            <a:ext cx="260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Last Updated 12/7/2023</a:t>
            </a:r>
          </a:p>
        </p:txBody>
      </p:sp>
    </p:spTree>
    <p:extLst>
      <p:ext uri="{BB962C8B-B14F-4D97-AF65-F5344CB8AC3E}">
        <p14:creationId xmlns:p14="http://schemas.microsoft.com/office/powerpoint/2010/main" val="213503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84F69-5181-44B1-0372-329E3AC6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43467"/>
            <a:ext cx="386052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EFSC Courses = High School Credit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89A448-A898-C405-5E6A-BEE928B00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930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7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84F69-5181-44B1-0372-329E3AC6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3467"/>
            <a:ext cx="4053053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EFSC Courses = High School Credit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89A448-A898-C405-5E6A-BEE928B00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214284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41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C8B34-E2C5-530C-B9C7-599834C7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happens for withdrawing?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ADC5-7641-0457-80BB-69008EF9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You must talk to your School Counselor about withdrawing from a class. Your college off period will have to replaced with a Viera class or an FLVS class if you withdraw.</a:t>
            </a:r>
          </a:p>
          <a:p>
            <a:pPr lvl="1"/>
            <a:r>
              <a:rPr lang="en-US" dirty="0"/>
              <a:t>If you don’t tell us, you will have to sit out of dual enrollment classes for a semester.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“W” will go on your transcripts.</a:t>
            </a:r>
          </a:p>
          <a:p>
            <a:pPr lvl="1"/>
            <a:r>
              <a:rPr lang="en-US" dirty="0"/>
              <a:t>Schools may look unfavorably on “W”s.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4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F9DBA-0156-754C-520D-054737F6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happens when failing a college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3405-7331-E84A-E546-DC14D999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 earns credit for high school; C earns credit for college.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 cannot retake classes they fail in dual enrollment.</a:t>
            </a:r>
          </a:p>
          <a:p>
            <a:pPr lvl="1"/>
            <a:r>
              <a:rPr lang="en-US" dirty="0"/>
              <a:t>Talk to your School Counselor about the ECCO program to pay for retaking a class. It will not make up the grade on your high school transcript but can on the college transcript.</a:t>
            </a:r>
          </a:p>
          <a:p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54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754AB-C595-7279-4C45-E3BCAA5F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 Note on Fees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7210F5B0-9CDE-C017-FC2B-56A2DBC9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BF34-A3FC-75F3-E3B2-9BA7FDF5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/>
              <a:t>There is a student fee which is usually $10 per semester.</a:t>
            </a:r>
          </a:p>
          <a:p>
            <a:r>
              <a:rPr lang="en-US"/>
              <a:t>Parking Pass Fee</a:t>
            </a:r>
          </a:p>
          <a:p>
            <a:r>
              <a:rPr lang="en-US"/>
              <a:t>Extra fees for specific classes like labs.</a:t>
            </a:r>
          </a:p>
        </p:txBody>
      </p:sp>
    </p:spTree>
    <p:extLst>
      <p:ext uri="{BB962C8B-B14F-4D97-AF65-F5344CB8AC3E}">
        <p14:creationId xmlns:p14="http://schemas.microsoft.com/office/powerpoint/2010/main" val="192065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2C2A1-D62D-62CC-AD55-A90B12E8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Requirements &amp; Steps to Dual Enrollment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5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47DE-4768-A402-D3F7-A4430051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3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Requirements as explained by “Steps”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60ABD-BF04-CD4D-F9CC-BFA0CB4E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123632"/>
            <a:ext cx="88963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E9CE8-A95E-54FC-DB7D-855182AC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3" y="1286934"/>
            <a:ext cx="3870960" cy="557106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Basic Requirements to qualify for Dual Enrollment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18B713-9A1C-3AB8-4F8F-8B03CFD03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38511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8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E9D05-7F2E-2F39-06AD-D15DA020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1153572"/>
            <a:ext cx="357227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Additional Requirements by EFSC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6A9C-0738-23D0-446F-353E5439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EFSC Application</a:t>
            </a:r>
          </a:p>
          <a:p>
            <a:r>
              <a:rPr lang="en-US" dirty="0"/>
              <a:t>EFSC Orientation</a:t>
            </a:r>
          </a:p>
          <a:p>
            <a:r>
              <a:rPr lang="en-US" dirty="0"/>
              <a:t>EFSC Advising Appointment</a:t>
            </a:r>
          </a:p>
          <a:p>
            <a:endParaRPr lang="en-US" dirty="0"/>
          </a:p>
          <a:p>
            <a:r>
              <a:rPr lang="en-US" b="1" dirty="0"/>
              <a:t>Must all be done before a specific deadline to register!</a:t>
            </a:r>
          </a:p>
          <a:p>
            <a:pPr lvl="1"/>
            <a:r>
              <a:rPr lang="en-US" dirty="0"/>
              <a:t>We do not have updated deadlines for summer or fall registration yet.</a:t>
            </a:r>
          </a:p>
          <a:p>
            <a:r>
              <a:rPr lang="en-US" dirty="0"/>
              <a:t>Only needs to be completed once as a new dual enrollment student.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3082-0D55-1BE5-7548-E86B4DE2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Steps to Dual Enrollment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8483F-E8E1-AD07-B004-FEAF0ADC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2" y="1518126"/>
            <a:ext cx="10011438" cy="38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B2A6-8E94-35EA-C23D-7C6EA733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31"/>
            <a:ext cx="10515600" cy="874395"/>
          </a:xfrm>
        </p:spPr>
        <p:txBody>
          <a:bodyPr/>
          <a:lstStyle/>
          <a:p>
            <a:pPr algn="ctr"/>
            <a:r>
              <a:rPr lang="en-US" dirty="0"/>
              <a:t>VHS Guidance – Dual Enrollment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77892-2638-203D-9852-607804A8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24" y="2052416"/>
            <a:ext cx="8301952" cy="4440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FACA2-D73E-C0C7-6752-18B00FAD49AB}"/>
              </a:ext>
            </a:extLst>
          </p:cNvPr>
          <p:cNvSpPr txBox="1"/>
          <p:nvPr/>
        </p:nvSpPr>
        <p:spPr>
          <a:xfrm>
            <a:off x="1619075" y="1049926"/>
            <a:ext cx="881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ever want to know Dual Enrollment updates, please visit our webpage.</a:t>
            </a:r>
          </a:p>
          <a:p>
            <a:pPr algn="ctr"/>
            <a:r>
              <a:rPr lang="en-US" dirty="0"/>
              <a:t>Choose “EFSC Dual Enrollment” drop down when you hover over the “Guidance” tab.</a:t>
            </a:r>
          </a:p>
        </p:txBody>
      </p:sp>
    </p:spTree>
    <p:extLst>
      <p:ext uri="{BB962C8B-B14F-4D97-AF65-F5344CB8AC3E}">
        <p14:creationId xmlns:p14="http://schemas.microsoft.com/office/powerpoint/2010/main" val="3569193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AED03-057A-3073-D96B-39F710F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Transferring Credit to Other Colleges/Universities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1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8D6F-BB53-5E44-36A8-1DD62285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Warning about Dual Enrollment Classes and Transferring Credit to Florida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E23F-1A93-DA11-5F02-BA37227C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1423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Always check with the Florida universities you are considering attending before taking upper-level courses as a dual enrollment student. </a:t>
            </a:r>
          </a:p>
          <a:p>
            <a:endParaRPr lang="en-US" dirty="0"/>
          </a:p>
          <a:p>
            <a:r>
              <a:rPr lang="en-US" dirty="0"/>
              <a:t>Some universities (i.e. FSU, UF) want students to take THEIR courses due to the curriculum.</a:t>
            </a:r>
          </a:p>
          <a:p>
            <a:pPr lvl="1"/>
            <a:r>
              <a:rPr lang="en-US" dirty="0"/>
              <a:t>You will not always save money and credits if you don’t talk to an Advisor/Admissions person from that university.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a student does not complete the full AA, each college or university may have a cap of how many credits they’ll accept.</a:t>
            </a:r>
          </a:p>
          <a:p>
            <a:pPr lvl="1"/>
            <a:r>
              <a:rPr lang="en-US" dirty="0"/>
              <a:t>For example, 45 credit hours, which translates to 15 classes roughly.</a:t>
            </a:r>
          </a:p>
        </p:txBody>
      </p:sp>
    </p:spTree>
    <p:extLst>
      <p:ext uri="{BB962C8B-B14F-4D97-AF65-F5344CB8AC3E}">
        <p14:creationId xmlns:p14="http://schemas.microsoft.com/office/powerpoint/2010/main" val="309091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30C-7C64-05BD-0882-E8BFC327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Matching EFSC Courses with State Universities in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86B1-FEC9-A5D1-001E-BBE22254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5" y="387287"/>
            <a:ext cx="6895580" cy="3498207"/>
          </a:xfrm>
        </p:spPr>
        <p:txBody>
          <a:bodyPr anchor="ctr">
            <a:normAutofit/>
          </a:bodyPr>
          <a:lstStyle/>
          <a:p>
            <a:r>
              <a:rPr lang="en-US" dirty="0"/>
              <a:t>First, talk to your EFSC Advisor!!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Google the school(s) you’re thinking about attending and the program you want to major in.</a:t>
            </a:r>
          </a:p>
          <a:p>
            <a:r>
              <a:rPr lang="en-US" dirty="0"/>
              <a:t>Click on the program link.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F0FEB45-217C-6714-5662-84B8E2C1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3" y="3487187"/>
            <a:ext cx="5606215" cy="32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30C-7C64-05BD-0882-E8BFC327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Matching EFSC Courses with State Universities in Florida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D74AF-CD47-5F5B-B108-AA7462EB9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572" y="2940019"/>
            <a:ext cx="5523771" cy="34744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60E5F-985A-3996-ECBA-4E1143A9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98" y="683490"/>
            <a:ext cx="6863567" cy="2453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Here you can see exactly what courses are needed for this program.</a:t>
            </a:r>
          </a:p>
          <a:p>
            <a:r>
              <a:rPr lang="en-US" dirty="0"/>
              <a:t>If the course codes match your EFSC class course code, it could be a direct transfer to meet that requirement for a Bachelor’s degree. But ALWAYS check with an Advisor! </a:t>
            </a:r>
          </a:p>
        </p:txBody>
      </p:sp>
    </p:spTree>
    <p:extLst>
      <p:ext uri="{BB962C8B-B14F-4D97-AF65-F5344CB8AC3E}">
        <p14:creationId xmlns:p14="http://schemas.microsoft.com/office/powerpoint/2010/main" val="270869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8D6F-BB53-5E44-36A8-1DD62285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Warning about Out of State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E23F-1A93-DA11-5F02-BA37227C5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guarantee that dual enrollment college credit earned through EFSC will transfer to Out-of-State universities.</a:t>
            </a:r>
          </a:p>
          <a:p>
            <a:endParaRPr lang="en-US" dirty="0"/>
          </a:p>
          <a:p>
            <a:r>
              <a:rPr lang="en-US" dirty="0"/>
              <a:t>Please check with the non-Florida universities your student is considering going to if they accept credit from a Florida State College.</a:t>
            </a:r>
          </a:p>
        </p:txBody>
      </p:sp>
    </p:spTree>
    <p:extLst>
      <p:ext uri="{BB962C8B-B14F-4D97-AF65-F5344CB8AC3E}">
        <p14:creationId xmlns:p14="http://schemas.microsoft.com/office/powerpoint/2010/main" val="1660915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AED03-057A-3073-D96B-39F710F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Associates Degree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(AA) Overview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2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CA7A-6FCD-1ACE-085D-5624E4EF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Associates degree?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A5FE-0365-3F6D-870A-4C25940E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2470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Sometimes referred to as an AA (Associates in Arts)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A 60 credit-hour degree which includes 36 credits in general education requirements and 24 elective credits.</a:t>
            </a:r>
          </a:p>
          <a:p>
            <a:endParaRPr lang="en-US" dirty="0"/>
          </a:p>
          <a:p>
            <a:r>
              <a:rPr lang="en-US" dirty="0"/>
              <a:t>It is comparable to the freshman and sophomore years at a 4-year university if credits are used CORRECTLY.</a:t>
            </a:r>
          </a:p>
          <a:p>
            <a:endParaRPr lang="en-US" dirty="0"/>
          </a:p>
          <a:p>
            <a:r>
              <a:rPr lang="en-US" dirty="0"/>
              <a:t>4-year colleges and universities integrate these credits within their overall Bachelor’s degree plan.</a:t>
            </a:r>
          </a:p>
        </p:txBody>
      </p:sp>
    </p:spTree>
    <p:extLst>
      <p:ext uri="{BB962C8B-B14F-4D97-AF65-F5344CB8AC3E}">
        <p14:creationId xmlns:p14="http://schemas.microsoft.com/office/powerpoint/2010/main" val="340545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5078-BD04-CF1F-12DA-B22FABD2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Associates in Arts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375AEC-19CA-2C39-869E-0AC201B25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132797"/>
              </p:ext>
            </p:extLst>
          </p:nvPr>
        </p:nvGraphicFramePr>
        <p:xfrm>
          <a:off x="838200" y="1565566"/>
          <a:ext cx="10515600" cy="429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01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5A72-254C-F2D4-36AE-BC78D6FF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24777"/>
            <a:ext cx="10515600" cy="792757"/>
          </a:xfrm>
        </p:spPr>
        <p:txBody>
          <a:bodyPr/>
          <a:lstStyle/>
          <a:p>
            <a:pPr algn="ctr"/>
            <a:r>
              <a:rPr lang="en-US" dirty="0"/>
              <a:t>Overview of Associates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F67F-E29F-DD87-8965-6940F875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360" y="4954905"/>
            <a:ext cx="9464040" cy="16649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Area 1 – Communications – Must take all 3 classes.</a:t>
            </a:r>
          </a:p>
          <a:p>
            <a:r>
              <a:rPr lang="en-US" dirty="0"/>
              <a:t>Area 2 – Mathematics – Must take 2 classes. Must have a PERT Math score high enough.</a:t>
            </a:r>
          </a:p>
          <a:p>
            <a:pPr lvl="1"/>
            <a:r>
              <a:rPr lang="en-US" dirty="0"/>
              <a:t>Make sure you are considering your future major when deciding what </a:t>
            </a:r>
            <a:r>
              <a:rPr lang="en-US" dirty="0" err="1"/>
              <a:t>maths</a:t>
            </a:r>
            <a:r>
              <a:rPr lang="en-US" dirty="0"/>
              <a:t> to take.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DA190-C4FA-4D90-076E-C92583EA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1022627"/>
            <a:ext cx="9058910" cy="37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7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96DC-6548-CE01-7FAE-2E712A29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889000"/>
          </a:xfrm>
        </p:spPr>
        <p:txBody>
          <a:bodyPr/>
          <a:lstStyle/>
          <a:p>
            <a:pPr algn="ctr"/>
            <a:r>
              <a:rPr lang="en-US" dirty="0"/>
              <a:t>Overview of Associates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73EB-6C2A-CA66-4840-9625795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760" y="4922520"/>
            <a:ext cx="9535160" cy="1570354"/>
          </a:xfrm>
        </p:spPr>
        <p:txBody>
          <a:bodyPr>
            <a:normAutofit/>
          </a:bodyPr>
          <a:lstStyle/>
          <a:p>
            <a:r>
              <a:rPr lang="en-US" dirty="0"/>
              <a:t>Area 3 – Natural Science – Must take 1 class in Life/Biological Science and 1 class in Physical Science.</a:t>
            </a:r>
          </a:p>
          <a:p>
            <a:pPr lvl="1"/>
            <a:r>
              <a:rPr lang="en-US" dirty="0"/>
              <a:t>Make sure you are considering your future major when deciding what sciences to take.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2A250-CB62-15E7-C99E-63119DD0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20" y="1177897"/>
            <a:ext cx="8620760" cy="37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8F109-E76F-A80B-70FC-49640375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Dual Enrollment?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75CBA0-54B5-89E1-76B7-37B5BDBC2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389157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025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80D0-9ABE-9FAD-E708-56D18AD3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813435"/>
          </a:xfrm>
        </p:spPr>
        <p:txBody>
          <a:bodyPr/>
          <a:lstStyle/>
          <a:p>
            <a:pPr algn="ctr"/>
            <a:r>
              <a:rPr lang="en-US" dirty="0"/>
              <a:t>Overview of Associates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A6B1-6F1F-3785-1DB3-8FBCEA99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64" y="5032375"/>
            <a:ext cx="9538335" cy="1460500"/>
          </a:xfrm>
        </p:spPr>
        <p:txBody>
          <a:bodyPr/>
          <a:lstStyle/>
          <a:p>
            <a:r>
              <a:rPr lang="en-US" dirty="0"/>
              <a:t>Area 4 – Humanities - Must take a class from each list. </a:t>
            </a:r>
          </a:p>
          <a:p>
            <a:pPr lvl="1"/>
            <a:r>
              <a:rPr lang="en-US" dirty="0"/>
              <a:t>Suggestions: Intro to Humanities (HUM 1020) and World Religions (REL 2300)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D27A9-81C2-DB66-D8E5-BB152CB1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04" y="1296552"/>
            <a:ext cx="9538335" cy="37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EA17-99CD-E7E5-6960-EC54BE0A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Associates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D37E-3F94-8469-DEFE-D7C93814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464050"/>
            <a:ext cx="10515600" cy="1689100"/>
          </a:xfrm>
        </p:spPr>
        <p:txBody>
          <a:bodyPr/>
          <a:lstStyle/>
          <a:p>
            <a:r>
              <a:rPr lang="en-US" dirty="0"/>
              <a:t>Area 5 – Social/Behavioral Science - Must take a class in each list.</a:t>
            </a:r>
          </a:p>
          <a:p>
            <a:r>
              <a:rPr lang="en-US" dirty="0"/>
              <a:t>Area 6 – Electives – Must take 8 classes of electives.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948F6-7526-0497-AAFD-B60D8DCE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20" y="1009748"/>
            <a:ext cx="9839960" cy="3378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9175C-8C1E-8323-8E7A-7DC9F494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0" y="5397500"/>
            <a:ext cx="106986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3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DECCB-9AD2-40EA-2B2E-B35A7A51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 v. Cons Discussion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59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AED03-057A-3073-D96B-39F710F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Registration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333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F7F1A-E76E-1F95-70D9-FB6C4AF7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look up EFSC Courses to register for: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4CEE8-CE95-81AA-A09D-4B23EA0C07AB}"/>
              </a:ext>
            </a:extLst>
          </p:cNvPr>
          <p:cNvSpPr txBox="1"/>
          <p:nvPr/>
        </p:nvSpPr>
        <p:spPr>
          <a:xfrm>
            <a:off x="6769570" y="1825625"/>
            <a:ext cx="4771178" cy="4388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>
                <a:hlinkClick r:id="rId2"/>
              </a:rPr>
              <a:t>www.easterflorida.edu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Click “Menu” in the top right corner.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Click “Register for Classes” as shown in first picture.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Then, click “Class Schedule Search” on the lefthand side as show in second picture.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hlinkClick r:id="rId3"/>
              </a:rPr>
              <a:t>https://www.easternflorida.edu/registrar/registration/class-schedule-search/</a:t>
            </a:r>
            <a:r>
              <a:rPr lang="en-US" sz="19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7DFE16-9EA0-BADE-F5D8-22E4C135D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447137"/>
            <a:ext cx="6096000" cy="214270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AB55806-9D3D-444D-5667-72C76393B9C6}"/>
              </a:ext>
            </a:extLst>
          </p:cNvPr>
          <p:cNvSpPr/>
          <p:nvPr/>
        </p:nvSpPr>
        <p:spPr>
          <a:xfrm>
            <a:off x="0" y="5785908"/>
            <a:ext cx="2190750" cy="4286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675A6D-E2C1-B1E1-20EF-9CECF969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93" y="530578"/>
            <a:ext cx="6242914" cy="37338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987DC44-8EF8-BD65-E59D-F7BB1AEB2B18}"/>
              </a:ext>
            </a:extLst>
          </p:cNvPr>
          <p:cNvSpPr/>
          <p:nvPr/>
        </p:nvSpPr>
        <p:spPr>
          <a:xfrm>
            <a:off x="98660" y="3286841"/>
            <a:ext cx="2190750" cy="4286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3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85A9C-D423-4CAF-0D97-C60860BA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en-US" dirty="0"/>
              <a:t>Class Schedule Search: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96F25-AA79-3127-357E-75E3B847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7" y="1135276"/>
            <a:ext cx="5932457" cy="4879444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04DF-475D-66A4-A081-F7E6DD0E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r>
              <a:rPr lang="en-US" dirty="0"/>
              <a:t>Fall/Spring</a:t>
            </a:r>
          </a:p>
          <a:p>
            <a:pPr lvl="1"/>
            <a:r>
              <a:rPr lang="en-US" dirty="0"/>
              <a:t>Dual Enrollment/Early College: Choose 16-week semester</a:t>
            </a:r>
          </a:p>
          <a:p>
            <a:pPr lvl="1"/>
            <a:r>
              <a:rPr lang="en-US" dirty="0"/>
              <a:t>Early Admissions: Choose any semester</a:t>
            </a:r>
          </a:p>
          <a:p>
            <a:r>
              <a:rPr lang="en-US" dirty="0"/>
              <a:t>Summer</a:t>
            </a:r>
          </a:p>
          <a:p>
            <a:pPr lvl="1"/>
            <a:r>
              <a:rPr lang="en-US" dirty="0"/>
              <a:t>Between 9</a:t>
            </a:r>
            <a:r>
              <a:rPr lang="en-US" baseline="30000" dirty="0"/>
              <a:t>th</a:t>
            </a:r>
            <a:r>
              <a:rPr lang="en-US" dirty="0"/>
              <a:t> and 10</a:t>
            </a:r>
            <a:r>
              <a:rPr lang="en-US" baseline="30000" dirty="0"/>
              <a:t>th</a:t>
            </a:r>
            <a:r>
              <a:rPr lang="en-US" dirty="0"/>
              <a:t> grade: Sessions C &amp; D </a:t>
            </a:r>
          </a:p>
          <a:p>
            <a:pPr lvl="1"/>
            <a:r>
              <a:rPr lang="en-US" dirty="0"/>
              <a:t>Dual Enrollment: up to 1 course</a:t>
            </a:r>
          </a:p>
          <a:p>
            <a:pPr lvl="1"/>
            <a:r>
              <a:rPr lang="en-US" dirty="0"/>
              <a:t>Early College: up to 2 courses</a:t>
            </a:r>
          </a:p>
          <a:p>
            <a:r>
              <a:rPr lang="en-US" sz="2000" dirty="0"/>
              <a:t>Early College 10</a:t>
            </a:r>
            <a:r>
              <a:rPr lang="en-US" sz="2000" baseline="30000" dirty="0"/>
              <a:t>th</a:t>
            </a:r>
            <a:r>
              <a:rPr lang="en-US" sz="2000" dirty="0"/>
              <a:t> Grade Bus Riders: 10:50am-12:05pm (one class MW and one class TR)</a:t>
            </a:r>
          </a:p>
        </p:txBody>
      </p:sp>
    </p:spTree>
    <p:extLst>
      <p:ext uri="{BB962C8B-B14F-4D97-AF65-F5344CB8AC3E}">
        <p14:creationId xmlns:p14="http://schemas.microsoft.com/office/powerpoint/2010/main" val="939095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3BAA5-3893-25C3-67FC-A0A156C9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063" y="265289"/>
            <a:ext cx="4771178" cy="1160110"/>
          </a:xfrm>
        </p:spPr>
        <p:txBody>
          <a:bodyPr>
            <a:normAutofit/>
          </a:bodyPr>
          <a:lstStyle/>
          <a:p>
            <a:r>
              <a:rPr lang="en-US" dirty="0"/>
              <a:t>Class Schedule Search: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5B03FEF-0CFC-B243-4947-7BB11474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99" y="1690688"/>
            <a:ext cx="7594107" cy="448052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64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C8F0-649C-C55E-38BC-3E760B1C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Registration Updates as of September 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F48B-C847-F671-8F6C-40B80D55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18"/>
            <a:ext cx="10515600" cy="490735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- There will be NO flexibility with deadline dates. </a:t>
            </a:r>
            <a:r>
              <a:rPr lang="en-US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Deadlines are hard deadlines!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This is an Eastern Florida State College rule.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will now be online (no more Dropbox!) and </a:t>
            </a:r>
            <a:r>
              <a:rPr lang="en-US" sz="2000" b="1" u="sng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 place on Viera’s campus or EFSC’s campus under the guidance of School Counselors and/or EFSC advisors.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classes on the approved list will be allowed.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not be allowed to register themselves at home.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longer Add/Drop week in January for Dual Enrollment students. Therefore, it is no longer possible to wait for semester grades to qualify for Dual Enrollment.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see Eastern Florida’s website for information: 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https://www.easternflorida.edu/admissions/dual-enrollment/registration/</a:t>
            </a: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5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E882-983B-7375-6E65-F4AA4C83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Dates for Spring 2024 Class Registration</a:t>
            </a:r>
            <a:br>
              <a:rPr lang="en-US" dirty="0"/>
            </a:br>
            <a:r>
              <a:rPr lang="en-US" dirty="0"/>
              <a:t>No Dates for Summer or Fall 2024 Registration Yet!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F061-AE5C-E0BD-4F49-97C8A9F8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Deadlines: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October 9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 day to submit a dual enrollment application to EFSC and to submit test scores to Viera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Thursday, October 19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 day to complete any outstanding admissions requirements, such as new student orientation and advising appointments.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November 6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EFSC Spring Registration opens.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November 17</a:t>
            </a:r>
            <a:r>
              <a:rPr lang="en-US" sz="2000" b="1" u="sng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LAST DAY for SPRING REGISTRATION!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December 4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Thursday, December 14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Schedule Change Window for Dual Enrollment Students. Only students with EXISTING registrations can make schedule changes with the approval of a School Counselor.</a:t>
            </a:r>
          </a:p>
        </p:txBody>
      </p:sp>
    </p:spTree>
    <p:extLst>
      <p:ext uri="{BB962C8B-B14F-4D97-AF65-F5344CB8AC3E}">
        <p14:creationId xmlns:p14="http://schemas.microsoft.com/office/powerpoint/2010/main" val="781072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15FE-7B51-FB6D-F545-BB726F8B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Bring to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4E6F-461E-B123-6C27-1F7978BEF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the Course Code, Course Title, CRN Number, and Section # for each class you are registering for. Bring backup classes for each class as well.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 schedule will be released for you to see what course fits your schedule.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5FEEC29-B712-A040-CB86-2CE1A8CE5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12"/>
          <a:stretch/>
        </p:blipFill>
        <p:spPr bwMode="auto">
          <a:xfrm>
            <a:off x="2480309" y="2756534"/>
            <a:ext cx="6965315" cy="1137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67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015F-7F7A-3DE8-9083-43F93EA8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911225"/>
          </a:xfrm>
        </p:spPr>
        <p:txBody>
          <a:bodyPr/>
          <a:lstStyle/>
          <a:p>
            <a:pPr algn="ctr"/>
            <a:r>
              <a:rPr lang="en-US" dirty="0"/>
              <a:t>Different Dual Enrollment Types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C1A71BB-696B-8818-3488-0A047AE7A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18574"/>
              </p:ext>
            </p:extLst>
          </p:nvPr>
        </p:nvGraphicFramePr>
        <p:xfrm>
          <a:off x="1514475" y="928273"/>
          <a:ext cx="9477375" cy="552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768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371-DD8A-7583-43BF-3053EF0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 the Bell Schedule when registering for classes at EFSC!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A92D-CDE8-260D-EB95-B737A101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24193"/>
          </a:xfrm>
        </p:spPr>
        <p:txBody>
          <a:bodyPr>
            <a:normAutofit/>
          </a:bodyPr>
          <a:lstStyle/>
          <a:p>
            <a:r>
              <a:rPr lang="en-US" dirty="0"/>
              <a:t>Your classes at EFSC cannot interfere with your classes here at VHS. You will be marked tardy or </a:t>
            </a:r>
            <a:r>
              <a:rPr lang="en-US"/>
              <a:t>absent.</a:t>
            </a:r>
            <a:endParaRPr lang="en-US" dirty="0"/>
          </a:p>
          <a:p>
            <a:r>
              <a:rPr lang="en-US" dirty="0"/>
              <a:t>You will have one off period per EFSC class you take.</a:t>
            </a:r>
          </a:p>
          <a:p>
            <a:pPr lvl="1"/>
            <a:r>
              <a:rPr lang="en-US" dirty="0"/>
              <a:t>For example, if you are taking 2 college courses, you can have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period off. A student can register for 1 class on Monday Wednesday from 8-9:15 and one class on Tuesday Thursday from 8-9:15. They will make it back in time for 3</a:t>
            </a:r>
            <a:r>
              <a:rPr lang="en-US" baseline="30000" dirty="0"/>
              <a:t>rd</a:t>
            </a:r>
            <a:r>
              <a:rPr lang="en-US" dirty="0"/>
              <a:t> period.</a:t>
            </a:r>
          </a:p>
          <a:p>
            <a:r>
              <a:rPr lang="en-US" dirty="0"/>
              <a:t>We suggest a 30-minute commute estimate between EFSC and VHS.</a:t>
            </a:r>
          </a:p>
          <a:p>
            <a:r>
              <a:rPr lang="en-US" dirty="0"/>
              <a:t>Transportation to and from EFSC and VHS is the student’s/parents’ responsibility (except for the 10</a:t>
            </a:r>
            <a:r>
              <a:rPr lang="en-US" baseline="30000" dirty="0"/>
              <a:t>th</a:t>
            </a:r>
            <a:r>
              <a:rPr lang="en-US" dirty="0"/>
              <a:t> grade Early College bus riders)</a:t>
            </a:r>
          </a:p>
        </p:txBody>
      </p:sp>
    </p:spTree>
    <p:extLst>
      <p:ext uri="{BB962C8B-B14F-4D97-AF65-F5344CB8AC3E}">
        <p14:creationId xmlns:p14="http://schemas.microsoft.com/office/powerpoint/2010/main" val="3160510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3AE48-BD4E-41C0-93E5-2FF9DE3D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69" y="1009205"/>
            <a:ext cx="3443453" cy="2785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Meet your Guidance Team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7B82CBD-4A79-F5B9-EA1E-9834F7AB6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727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CFBE86-A890-4A23-C901-CFD3E1639467}"/>
              </a:ext>
            </a:extLst>
          </p:cNvPr>
          <p:cNvSpPr txBox="1"/>
          <p:nvPr/>
        </p:nvSpPr>
        <p:spPr>
          <a:xfrm>
            <a:off x="298954" y="3022514"/>
            <a:ext cx="3982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Contact your School Counselor or the College Career Specialist for further questions or to make an appointment!</a:t>
            </a:r>
          </a:p>
        </p:txBody>
      </p:sp>
    </p:spTree>
    <p:extLst>
      <p:ext uri="{BB962C8B-B14F-4D97-AF65-F5344CB8AC3E}">
        <p14:creationId xmlns:p14="http://schemas.microsoft.com/office/powerpoint/2010/main" val="543296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97D1C-79FA-227F-B28A-9E193BC9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Parent Night</a:t>
            </a:r>
            <a:b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Survey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E9316-AFFF-8DCE-3DC7-4C80CD4E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78" y="895604"/>
            <a:ext cx="5051479" cy="5051479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67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5539-50BC-9198-59B0-68C5BB5F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Advanced Coursework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37658-8BC9-E894-BC21-A2D7E309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11374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These are classes taught by college professors on a college campus or online.</a:t>
            </a:r>
          </a:p>
          <a:p>
            <a:endParaRPr lang="en-US" sz="2800" dirty="0"/>
          </a:p>
          <a:p>
            <a:r>
              <a:rPr lang="en-US" sz="2800" dirty="0"/>
              <a:t>Your student is expected to act like a college student and take on the responsibility of that.</a:t>
            </a:r>
          </a:p>
          <a:p>
            <a:pPr lvl="1"/>
            <a:r>
              <a:rPr lang="en-US" sz="2400" dirty="0"/>
              <a:t>Your student is going above and beyond high school work – which includes reading, analyzing, and writing at a higher level. Be prepared for the extra time and effort this involves.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The grades in these college classes will affect their college GPA after high school.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8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95F9-EF74-1AE6-906E-99CF58CA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Advanced Coursework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9A55-714A-D735-704A-D95EA456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Read the syllabus.</a:t>
            </a:r>
          </a:p>
          <a:p>
            <a:pPr lvl="1"/>
            <a:r>
              <a:rPr lang="en-US" sz="2400" dirty="0"/>
              <a:t>They have hard deadlines for assignments.</a:t>
            </a:r>
          </a:p>
          <a:p>
            <a:pPr lvl="1"/>
            <a:r>
              <a:rPr lang="en-US" sz="2400" dirty="0"/>
              <a:t>Usually, they have a strict absence policy.</a:t>
            </a:r>
          </a:p>
          <a:p>
            <a:pPr lvl="1"/>
            <a:r>
              <a:rPr lang="en-US" sz="2400" dirty="0"/>
              <a:t>Exams will be at different times than class at the end of the semester. We will excuse your student here for them.</a:t>
            </a:r>
          </a:p>
          <a:p>
            <a:endParaRPr lang="en-US" sz="2800" dirty="0"/>
          </a:p>
          <a:p>
            <a:r>
              <a:rPr lang="en-US" sz="2800" dirty="0"/>
              <a:t>Check the Titans email account.</a:t>
            </a:r>
          </a:p>
          <a:p>
            <a:pPr lvl="1"/>
            <a:r>
              <a:rPr lang="en-US" sz="2400" dirty="0"/>
              <a:t>This is the only way professors and advisors will email your student. They will not email a personal or Brevard school account.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0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826F0-D535-3734-DD6E-93F56652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FERPA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CD89-ADE5-9625-CAA5-0E8B1BD1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School counselors cannot see or access anything on a student’s EFSC account. We cannot email professors.</a:t>
            </a:r>
          </a:p>
          <a:p>
            <a:endParaRPr lang="en-US" sz="2800" dirty="0"/>
          </a:p>
          <a:p>
            <a:r>
              <a:rPr lang="en-US" sz="2800" dirty="0"/>
              <a:t>Parents cannot talk to EFSC personnel without the student signing a FERPA waiver.</a:t>
            </a:r>
          </a:p>
          <a:p>
            <a:pPr lvl="1"/>
            <a:r>
              <a:rPr lang="en-US" sz="2400" dirty="0"/>
              <a:t>Professors will not talk to parents.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11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015F-7F7A-3DE8-9083-43F93EA8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911225"/>
          </a:xfrm>
        </p:spPr>
        <p:txBody>
          <a:bodyPr/>
          <a:lstStyle/>
          <a:p>
            <a:pPr algn="ctr"/>
            <a:r>
              <a:rPr lang="en-US" dirty="0"/>
              <a:t>Roles and Responsibilities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C1A71BB-696B-8818-3488-0A047AE7A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718579"/>
              </p:ext>
            </p:extLst>
          </p:nvPr>
        </p:nvGraphicFramePr>
        <p:xfrm>
          <a:off x="1514475" y="928273"/>
          <a:ext cx="9477375" cy="552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31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C1E10-20B9-BFFD-4F01-2252416C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does it work for Viera classes?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D1D17-9F1D-B4AC-E404-98D3AFC6B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Students will have a placeholder “College Course” on their schedule for how many classes they are taking at EFSC.</a:t>
            </a:r>
          </a:p>
          <a:p>
            <a:r>
              <a:rPr lang="en-US" dirty="0"/>
              <a:t>Students are allowed to take up to 3 dual enrollment classes, so they can have a maximum 3 periods off.</a:t>
            </a:r>
          </a:p>
          <a:p>
            <a:r>
              <a:rPr lang="en-US" dirty="0"/>
              <a:t>Off periods must be at the beginning and/or end of the day.</a:t>
            </a:r>
          </a:p>
          <a:p>
            <a:pPr lvl="1"/>
            <a:r>
              <a:rPr lang="en-US" dirty="0"/>
              <a:t>For example, if a student is taking 3 dual enrollment classes, they can have these options: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-3</a:t>
            </a:r>
            <a:r>
              <a:rPr lang="en-US" baseline="30000" dirty="0"/>
              <a:t>rd</a:t>
            </a:r>
            <a:r>
              <a:rPr lang="en-US" dirty="0"/>
              <a:t> off</a:t>
            </a:r>
          </a:p>
          <a:p>
            <a:pPr lvl="2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– 7</a:t>
            </a:r>
            <a:r>
              <a:rPr lang="en-US" baseline="30000" dirty="0"/>
              <a:t>th</a:t>
            </a:r>
            <a:r>
              <a:rPr lang="en-US" dirty="0"/>
              <a:t> off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 off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 off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353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2279</Words>
  <Application>Microsoft Office PowerPoint</Application>
  <PresentationFormat>Widescreen</PresentationFormat>
  <Paragraphs>226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Symbol</vt:lpstr>
      <vt:lpstr>ShapesVTI</vt:lpstr>
      <vt:lpstr>Dual Enrollment Info Night</vt:lpstr>
      <vt:lpstr>VHS Guidance – Dual Enrollment Page</vt:lpstr>
      <vt:lpstr>What is Dual Enrollment?</vt:lpstr>
      <vt:lpstr>Different Dual Enrollment Types</vt:lpstr>
      <vt:lpstr>Advanced Coursework Warning</vt:lpstr>
      <vt:lpstr>Advanced Coursework Warning</vt:lpstr>
      <vt:lpstr>FERPA Limitations</vt:lpstr>
      <vt:lpstr>Roles and Responsibilities</vt:lpstr>
      <vt:lpstr>How does it work for Viera classes?</vt:lpstr>
      <vt:lpstr>EFSC Courses = High School Credit</vt:lpstr>
      <vt:lpstr>EFSC Courses = High School Credit</vt:lpstr>
      <vt:lpstr>What happens for withdrawing?</vt:lpstr>
      <vt:lpstr>What happens when failing a college class?</vt:lpstr>
      <vt:lpstr>A Note on Fees</vt:lpstr>
      <vt:lpstr>Requirements &amp; Steps to Dual Enrollment</vt:lpstr>
      <vt:lpstr>Requirements as explained by “Steps”</vt:lpstr>
      <vt:lpstr>Basic Requirements to qualify for Dual Enrollment</vt:lpstr>
      <vt:lpstr>Additional Requirements by EFSC</vt:lpstr>
      <vt:lpstr>Additional Steps to Dual Enrollment</vt:lpstr>
      <vt:lpstr>Transferring Credit to Other Colleges/Universities</vt:lpstr>
      <vt:lpstr>Warning about Dual Enrollment Classes and Transferring Credit to Florida Universities</vt:lpstr>
      <vt:lpstr>Matching EFSC Courses with State Universities in Florida</vt:lpstr>
      <vt:lpstr>Matching EFSC Courses with State Universities in Florida</vt:lpstr>
      <vt:lpstr>Warning about Out of State Universities</vt:lpstr>
      <vt:lpstr>Associates Degree (AA) Overview</vt:lpstr>
      <vt:lpstr>What is an Associates degree?</vt:lpstr>
      <vt:lpstr>Overview of Associates in Arts Requirements</vt:lpstr>
      <vt:lpstr>Overview of Associates Requirements</vt:lpstr>
      <vt:lpstr>Overview of Associates Requirements</vt:lpstr>
      <vt:lpstr>Overview of Associates Requirements</vt:lpstr>
      <vt:lpstr>Overview of Associates Requirements</vt:lpstr>
      <vt:lpstr>Pros v. Cons Discussion</vt:lpstr>
      <vt:lpstr>Class Registration</vt:lpstr>
      <vt:lpstr>How to look up EFSC Courses to register for:</vt:lpstr>
      <vt:lpstr>Class Schedule Search:</vt:lpstr>
      <vt:lpstr>Class Schedule Search:</vt:lpstr>
      <vt:lpstr>Registration Updates as of September 2023:</vt:lpstr>
      <vt:lpstr>Dates for Spring 2024 Class Registration No Dates for Summer or Fall 2024 Registration Yet!</vt:lpstr>
      <vt:lpstr>What to Bring to Registration</vt:lpstr>
      <vt:lpstr>Remember the Bell Schedule when registering for classes at EFSC!</vt:lpstr>
      <vt:lpstr>Meet your Guidance Team  </vt:lpstr>
      <vt:lpstr>Parent Night Survey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Choose Classes at EFSC</dc:title>
  <dc:creator>Contreras.Madeline@Viera High</dc:creator>
  <cp:lastModifiedBy>Contreras.Madeline@Viera High</cp:lastModifiedBy>
  <cp:revision>3</cp:revision>
  <dcterms:created xsi:type="dcterms:W3CDTF">2023-10-02T14:48:44Z</dcterms:created>
  <dcterms:modified xsi:type="dcterms:W3CDTF">2023-12-12T16:02:12Z</dcterms:modified>
</cp:coreProperties>
</file>