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54C2BA-7653-935C-4B67-656FF3627F1C}" v="2482" dt="2020-03-26T14:37:54.7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.Shannon@Oak Park Elementary" userId="S::miller.shannon@brevardschools.org::9f8d41a1-1367-473b-8318-bd1cbde033ab" providerId="AD" clId="Web-{E254C2BA-7653-935C-4B67-656FF3627F1C}"/>
    <pc:docChg chg="addSld modSld addMainMaster delMainMaster">
      <pc:chgData name="Miller.Shannon@Oak Park Elementary" userId="S::miller.shannon@brevardschools.org::9f8d41a1-1367-473b-8318-bd1cbde033ab" providerId="AD" clId="Web-{E254C2BA-7653-935C-4B67-656FF3627F1C}" dt="2020-03-26T14:37:54.729" v="2477" actId="20577"/>
      <pc:docMkLst>
        <pc:docMk/>
      </pc:docMkLst>
      <pc:sldChg chg="addSp delSp modSp mod setBg modClrScheme delDesignElem chgLayout">
        <pc:chgData name="Miller.Shannon@Oak Park Elementary" userId="S::miller.shannon@brevardschools.org::9f8d41a1-1367-473b-8318-bd1cbde033ab" providerId="AD" clId="Web-{E254C2BA-7653-935C-4B67-656FF3627F1C}" dt="2020-03-26T14:35:53.119" v="2449" actId="20577"/>
        <pc:sldMkLst>
          <pc:docMk/>
          <pc:sldMk cId="109857222" sldId="256"/>
        </pc:sldMkLst>
        <pc:spChg chg="mod ord">
          <ac:chgData name="Miller.Shannon@Oak Park Elementary" userId="S::miller.shannon@brevardschools.org::9f8d41a1-1367-473b-8318-bd1cbde033ab" providerId="AD" clId="Web-{E254C2BA-7653-935C-4B67-656FF3627F1C}" dt="2020-03-26T14:35:53.119" v="2449" actId="20577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Miller.Shannon@Oak Park Elementary" userId="S::miller.shannon@brevardschools.org::9f8d41a1-1367-473b-8318-bd1cbde033ab" providerId="AD" clId="Web-{E254C2BA-7653-935C-4B67-656FF3627F1C}" dt="2020-03-26T12:35:04.972" v="1215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Miller.Shannon@Oak Park Elementary" userId="S::miller.shannon@brevardschools.org::9f8d41a1-1367-473b-8318-bd1cbde033ab" providerId="AD" clId="Web-{E254C2BA-7653-935C-4B67-656FF3627F1C}" dt="2020-03-26T12:20:09.266" v="165"/>
          <ac:spMkLst>
            <pc:docMk/>
            <pc:sldMk cId="109857222" sldId="256"/>
            <ac:spMk id="9" creationId="{8A95209C-5275-4E15-8EA7-7F42980ABF2D}"/>
          </ac:spMkLst>
        </pc:spChg>
        <pc:spChg chg="add del">
          <ac:chgData name="Miller.Shannon@Oak Park Elementary" userId="S::miller.shannon@brevardschools.org::9f8d41a1-1367-473b-8318-bd1cbde033ab" providerId="AD" clId="Web-{E254C2BA-7653-935C-4B67-656FF3627F1C}" dt="2020-03-26T12:20:09.266" v="165"/>
          <ac:spMkLst>
            <pc:docMk/>
            <pc:sldMk cId="109857222" sldId="256"/>
            <ac:spMk id="11" creationId="{4F2ED431-E304-4FF0-9F4E-032783C9D612}"/>
          </ac:spMkLst>
        </pc:spChg>
        <pc:spChg chg="add del">
          <ac:chgData name="Miller.Shannon@Oak Park Elementary" userId="S::miller.shannon@brevardschools.org::9f8d41a1-1367-473b-8318-bd1cbde033ab" providerId="AD" clId="Web-{E254C2BA-7653-935C-4B67-656FF3627F1C}" dt="2020-03-26T12:20:09.266" v="165"/>
          <ac:spMkLst>
            <pc:docMk/>
            <pc:sldMk cId="109857222" sldId="256"/>
            <ac:spMk id="13" creationId="{4E87FCFB-2CCE-460D-B3DD-557C8BD1B94A}"/>
          </ac:spMkLst>
        </pc:spChg>
        <pc:picChg chg="add">
          <ac:chgData name="Miller.Shannon@Oak Park Elementary" userId="S::miller.shannon@brevardschools.org::9f8d41a1-1367-473b-8318-bd1cbde033ab" providerId="AD" clId="Web-{E254C2BA-7653-935C-4B67-656FF3627F1C}" dt="2020-03-26T12:16:15.429" v="133"/>
          <ac:picMkLst>
            <pc:docMk/>
            <pc:sldMk cId="109857222" sldId="256"/>
            <ac:picMk id="4" creationId="{9949C461-755A-4A82-B594-F19F91762320}"/>
          </ac:picMkLst>
        </pc:picChg>
      </pc:sldChg>
      <pc:sldChg chg="addSp delSp modSp new mod setBg modClrScheme delDesignElem chgLayout">
        <pc:chgData name="Miller.Shannon@Oak Park Elementary" userId="S::miller.shannon@brevardschools.org::9f8d41a1-1367-473b-8318-bd1cbde033ab" providerId="AD" clId="Web-{E254C2BA-7653-935C-4B67-656FF3627F1C}" dt="2020-03-26T12:35:04.972" v="1215"/>
        <pc:sldMkLst>
          <pc:docMk/>
          <pc:sldMk cId="273049480" sldId="257"/>
        </pc:sldMkLst>
        <pc:spChg chg="mod ord">
          <ac:chgData name="Miller.Shannon@Oak Park Elementary" userId="S::miller.shannon@brevardschools.org::9f8d41a1-1367-473b-8318-bd1cbde033ab" providerId="AD" clId="Web-{E254C2BA-7653-935C-4B67-656FF3627F1C}" dt="2020-03-26T12:35:04.972" v="1215"/>
          <ac:spMkLst>
            <pc:docMk/>
            <pc:sldMk cId="273049480" sldId="257"/>
            <ac:spMk id="2" creationId="{B1F958C8-E833-451E-A097-717E709EE91F}"/>
          </ac:spMkLst>
        </pc:spChg>
        <pc:spChg chg="del">
          <ac:chgData name="Miller.Shannon@Oak Park Elementary" userId="S::miller.shannon@brevardschools.org::9f8d41a1-1367-473b-8318-bd1cbde033ab" providerId="AD" clId="Web-{E254C2BA-7653-935C-4B67-656FF3627F1C}" dt="2020-03-26T12:18:41.934" v="135"/>
          <ac:spMkLst>
            <pc:docMk/>
            <pc:sldMk cId="273049480" sldId="257"/>
            <ac:spMk id="3" creationId="{95D631D4-58CA-4515-87FB-E6C20A9695E5}"/>
          </ac:spMkLst>
        </pc:spChg>
        <pc:spChg chg="add mod ord">
          <ac:chgData name="Miller.Shannon@Oak Park Elementary" userId="S::miller.shannon@brevardschools.org::9f8d41a1-1367-473b-8318-bd1cbde033ab" providerId="AD" clId="Web-{E254C2BA-7653-935C-4B67-656FF3627F1C}" dt="2020-03-26T12:35:04.972" v="1215"/>
          <ac:spMkLst>
            <pc:docMk/>
            <pc:sldMk cId="273049480" sldId="257"/>
            <ac:spMk id="7" creationId="{7CFD8209-4AFA-4607-9CD3-2535DD6D6628}"/>
          </ac:spMkLst>
        </pc:spChg>
        <pc:spChg chg="add del">
          <ac:chgData name="Miller.Shannon@Oak Park Elementary" userId="S::miller.shannon@brevardschools.org::9f8d41a1-1367-473b-8318-bd1cbde033ab" providerId="AD" clId="Web-{E254C2BA-7653-935C-4B67-656FF3627F1C}" dt="2020-03-26T12:34:33.814" v="1210"/>
          <ac:spMkLst>
            <pc:docMk/>
            <pc:sldMk cId="273049480" sldId="257"/>
            <ac:spMk id="12" creationId="{3B854194-185D-494D-905C-7C7CB2E30F6E}"/>
          </ac:spMkLst>
        </pc:spChg>
        <pc:spChg chg="add del">
          <ac:chgData name="Miller.Shannon@Oak Park Elementary" userId="S::miller.shannon@brevardschools.org::9f8d41a1-1367-473b-8318-bd1cbde033ab" providerId="AD" clId="Web-{E254C2BA-7653-935C-4B67-656FF3627F1C}" dt="2020-03-26T12:34:33.814" v="1210"/>
          <ac:spMkLst>
            <pc:docMk/>
            <pc:sldMk cId="273049480" sldId="257"/>
            <ac:spMk id="14" creationId="{B4F5FA0D-0104-4987-8241-EFF7C85B88DE}"/>
          </ac:spMkLst>
        </pc:spChg>
        <pc:picChg chg="add del mod ord">
          <ac:chgData name="Miller.Shannon@Oak Park Elementary" userId="S::miller.shannon@brevardschools.org::9f8d41a1-1367-473b-8318-bd1cbde033ab" providerId="AD" clId="Web-{E254C2BA-7653-935C-4B67-656FF3627F1C}" dt="2020-03-26T12:19:00.420" v="137"/>
          <ac:picMkLst>
            <pc:docMk/>
            <pc:sldMk cId="273049480" sldId="257"/>
            <ac:picMk id="4" creationId="{80630BE7-6A24-421F-B844-6A77C19F9B36}"/>
          </ac:picMkLst>
        </pc:picChg>
        <pc:picChg chg="add del">
          <ac:chgData name="Miller.Shannon@Oak Park Elementary" userId="S::miller.shannon@brevardschools.org::9f8d41a1-1367-473b-8318-bd1cbde033ab" providerId="AD" clId="Web-{E254C2BA-7653-935C-4B67-656FF3627F1C}" dt="2020-03-26T12:34:33.814" v="1210"/>
          <ac:picMkLst>
            <pc:docMk/>
            <pc:sldMk cId="273049480" sldId="257"/>
            <ac:picMk id="16" creationId="{2897127E-6CEF-446C-BE87-93B7C46E49D1}"/>
          </ac:picMkLst>
        </pc:picChg>
      </pc:sldChg>
      <pc:sldChg chg="addSp delSp modSp new mod setBg modClrScheme delDesignElem chgLayout">
        <pc:chgData name="Miller.Shannon@Oak Park Elementary" userId="S::miller.shannon@brevardschools.org::9f8d41a1-1367-473b-8318-bd1cbde033ab" providerId="AD" clId="Web-{E254C2BA-7653-935C-4B67-656FF3627F1C}" dt="2020-03-26T12:35:04.972" v="1215"/>
        <pc:sldMkLst>
          <pc:docMk/>
          <pc:sldMk cId="1886039369" sldId="258"/>
        </pc:sldMkLst>
        <pc:spChg chg="mod ord">
          <ac:chgData name="Miller.Shannon@Oak Park Elementary" userId="S::miller.shannon@brevardschools.org::9f8d41a1-1367-473b-8318-bd1cbde033ab" providerId="AD" clId="Web-{E254C2BA-7653-935C-4B67-656FF3627F1C}" dt="2020-03-26T12:35:04.972" v="1215"/>
          <ac:spMkLst>
            <pc:docMk/>
            <pc:sldMk cId="1886039369" sldId="258"/>
            <ac:spMk id="2" creationId="{B5330705-3156-422C-8DAC-8CB8AE266BB0}"/>
          </ac:spMkLst>
        </pc:spChg>
        <pc:spChg chg="mod ord">
          <ac:chgData name="Miller.Shannon@Oak Park Elementary" userId="S::miller.shannon@brevardschools.org::9f8d41a1-1367-473b-8318-bd1cbde033ab" providerId="AD" clId="Web-{E254C2BA-7653-935C-4B67-656FF3627F1C}" dt="2020-03-26T12:35:04.972" v="1215"/>
          <ac:spMkLst>
            <pc:docMk/>
            <pc:sldMk cId="1886039369" sldId="258"/>
            <ac:spMk id="3" creationId="{C843F145-045C-47BE-890D-939B88D897B2}"/>
          </ac:spMkLst>
        </pc:spChg>
        <pc:spChg chg="add del">
          <ac:chgData name="Miller.Shannon@Oak Park Elementary" userId="S::miller.shannon@brevardschools.org::9f8d41a1-1367-473b-8318-bd1cbde033ab" providerId="AD" clId="Web-{E254C2BA-7653-935C-4B67-656FF3627F1C}" dt="2020-03-26T12:34:33.814" v="1210"/>
          <ac:spMkLst>
            <pc:docMk/>
            <pc:sldMk cId="1886039369" sldId="258"/>
            <ac:spMk id="8" creationId="{3B854194-185D-494D-905C-7C7CB2E30F6E}"/>
          </ac:spMkLst>
        </pc:spChg>
        <pc:spChg chg="add del">
          <ac:chgData name="Miller.Shannon@Oak Park Elementary" userId="S::miller.shannon@brevardschools.org::9f8d41a1-1367-473b-8318-bd1cbde033ab" providerId="AD" clId="Web-{E254C2BA-7653-935C-4B67-656FF3627F1C}" dt="2020-03-26T12:34:33.814" v="1210"/>
          <ac:spMkLst>
            <pc:docMk/>
            <pc:sldMk cId="1886039369" sldId="258"/>
            <ac:spMk id="10" creationId="{B4F5FA0D-0104-4987-8241-EFF7C85B88DE}"/>
          </ac:spMkLst>
        </pc:spChg>
        <pc:picChg chg="add del">
          <ac:chgData name="Miller.Shannon@Oak Park Elementary" userId="S::miller.shannon@brevardschools.org::9f8d41a1-1367-473b-8318-bd1cbde033ab" providerId="AD" clId="Web-{E254C2BA-7653-935C-4B67-656FF3627F1C}" dt="2020-03-26T12:34:33.814" v="1210"/>
          <ac:picMkLst>
            <pc:docMk/>
            <pc:sldMk cId="1886039369" sldId="258"/>
            <ac:picMk id="12" creationId="{2897127E-6CEF-446C-BE87-93B7C46E49D1}"/>
          </ac:picMkLst>
        </pc:picChg>
      </pc:sldChg>
      <pc:sldChg chg="modSp new">
        <pc:chgData name="Miller.Shannon@Oak Park Elementary" userId="S::miller.shannon@brevardschools.org::9f8d41a1-1367-473b-8318-bd1cbde033ab" providerId="AD" clId="Web-{E254C2BA-7653-935C-4B67-656FF3627F1C}" dt="2020-03-26T12:42:10.238" v="1728" actId="20577"/>
        <pc:sldMkLst>
          <pc:docMk/>
          <pc:sldMk cId="3148334219" sldId="259"/>
        </pc:sldMkLst>
        <pc:spChg chg="mod">
          <ac:chgData name="Miller.Shannon@Oak Park Elementary" userId="S::miller.shannon@brevardschools.org::9f8d41a1-1367-473b-8318-bd1cbde033ab" providerId="AD" clId="Web-{E254C2BA-7653-935C-4B67-656FF3627F1C}" dt="2020-03-26T12:37:44.946" v="1227" actId="20577"/>
          <ac:spMkLst>
            <pc:docMk/>
            <pc:sldMk cId="3148334219" sldId="259"/>
            <ac:spMk id="2" creationId="{31255F66-AAF7-42A9-BC15-65574A9BABC3}"/>
          </ac:spMkLst>
        </pc:spChg>
        <pc:spChg chg="mod">
          <ac:chgData name="Miller.Shannon@Oak Park Elementary" userId="S::miller.shannon@brevardschools.org::9f8d41a1-1367-473b-8318-bd1cbde033ab" providerId="AD" clId="Web-{E254C2BA-7653-935C-4B67-656FF3627F1C}" dt="2020-03-26T12:42:10.238" v="1728" actId="20577"/>
          <ac:spMkLst>
            <pc:docMk/>
            <pc:sldMk cId="3148334219" sldId="259"/>
            <ac:spMk id="3" creationId="{BB7AE2AC-8AE7-45B0-B997-F88EEE793FBE}"/>
          </ac:spMkLst>
        </pc:spChg>
      </pc:sldChg>
      <pc:sldChg chg="modSp new">
        <pc:chgData name="Miller.Shannon@Oak Park Elementary" userId="S::miller.shannon@brevardschools.org::9f8d41a1-1367-473b-8318-bd1cbde033ab" providerId="AD" clId="Web-{E254C2BA-7653-935C-4B67-656FF3627F1C}" dt="2020-03-26T14:37:54.713" v="2476" actId="20577"/>
        <pc:sldMkLst>
          <pc:docMk/>
          <pc:sldMk cId="2852019509" sldId="260"/>
        </pc:sldMkLst>
        <pc:spChg chg="mod">
          <ac:chgData name="Miller.Shannon@Oak Park Elementary" userId="S::miller.shannon@brevardschools.org::9f8d41a1-1367-473b-8318-bd1cbde033ab" providerId="AD" clId="Web-{E254C2BA-7653-935C-4B67-656FF3627F1C}" dt="2020-03-26T14:25:03.757" v="1964" actId="20577"/>
          <ac:spMkLst>
            <pc:docMk/>
            <pc:sldMk cId="2852019509" sldId="260"/>
            <ac:spMk id="2" creationId="{DB7A76B4-AB15-4590-8500-D6D1ACEEEF61}"/>
          </ac:spMkLst>
        </pc:spChg>
        <pc:spChg chg="mod">
          <ac:chgData name="Miller.Shannon@Oak Park Elementary" userId="S::miller.shannon@brevardschools.org::9f8d41a1-1367-473b-8318-bd1cbde033ab" providerId="AD" clId="Web-{E254C2BA-7653-935C-4B67-656FF3627F1C}" dt="2020-03-26T14:37:54.713" v="2476" actId="20577"/>
          <ac:spMkLst>
            <pc:docMk/>
            <pc:sldMk cId="2852019509" sldId="260"/>
            <ac:spMk id="3" creationId="{1815393A-213D-47D6-B11A-F215AEEB380B}"/>
          </ac:spMkLst>
        </pc:spChg>
      </pc:sldChg>
      <pc:sldMasterChg chg="del delSldLayout">
        <pc:chgData name="Miller.Shannon@Oak Park Elementary" userId="S::miller.shannon@brevardschools.org::9f8d41a1-1367-473b-8318-bd1cbde033ab" providerId="AD" clId="Web-{E254C2BA-7653-935C-4B67-656FF3627F1C}" dt="2020-03-26T12:16:15.429" v="133"/>
        <pc:sldMasterMkLst>
          <pc:docMk/>
          <pc:sldMasterMk cId="2460954070" sldId="2147483660"/>
        </pc:sldMasterMkLst>
        <pc:sldLayoutChg chg="del">
          <pc:chgData name="Miller.Shannon@Oak Park Elementary" userId="S::miller.shannon@brevardschools.org::9f8d41a1-1367-473b-8318-bd1cbde033ab" providerId="AD" clId="Web-{E254C2BA-7653-935C-4B67-656FF3627F1C}" dt="2020-03-26T12:16:15.429" v="133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Miller.Shannon@Oak Park Elementary" userId="S::miller.shannon@brevardschools.org::9f8d41a1-1367-473b-8318-bd1cbde033ab" providerId="AD" clId="Web-{E254C2BA-7653-935C-4B67-656FF3627F1C}" dt="2020-03-26T12:16:15.429" v="133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Miller.Shannon@Oak Park Elementary" userId="S::miller.shannon@brevardschools.org::9f8d41a1-1367-473b-8318-bd1cbde033ab" providerId="AD" clId="Web-{E254C2BA-7653-935C-4B67-656FF3627F1C}" dt="2020-03-26T12:16:15.429" v="133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Miller.Shannon@Oak Park Elementary" userId="S::miller.shannon@brevardschools.org::9f8d41a1-1367-473b-8318-bd1cbde033ab" providerId="AD" clId="Web-{E254C2BA-7653-935C-4B67-656FF3627F1C}" dt="2020-03-26T12:16:15.429" v="133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Miller.Shannon@Oak Park Elementary" userId="S::miller.shannon@brevardschools.org::9f8d41a1-1367-473b-8318-bd1cbde033ab" providerId="AD" clId="Web-{E254C2BA-7653-935C-4B67-656FF3627F1C}" dt="2020-03-26T12:16:15.429" v="133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Miller.Shannon@Oak Park Elementary" userId="S::miller.shannon@brevardschools.org::9f8d41a1-1367-473b-8318-bd1cbde033ab" providerId="AD" clId="Web-{E254C2BA-7653-935C-4B67-656FF3627F1C}" dt="2020-03-26T12:16:15.429" v="133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Miller.Shannon@Oak Park Elementary" userId="S::miller.shannon@brevardschools.org::9f8d41a1-1367-473b-8318-bd1cbde033ab" providerId="AD" clId="Web-{E254C2BA-7653-935C-4B67-656FF3627F1C}" dt="2020-03-26T12:16:15.429" v="133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Miller.Shannon@Oak Park Elementary" userId="S::miller.shannon@brevardschools.org::9f8d41a1-1367-473b-8318-bd1cbde033ab" providerId="AD" clId="Web-{E254C2BA-7653-935C-4B67-656FF3627F1C}" dt="2020-03-26T12:16:15.429" v="133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Miller.Shannon@Oak Park Elementary" userId="S::miller.shannon@brevardschools.org::9f8d41a1-1367-473b-8318-bd1cbde033ab" providerId="AD" clId="Web-{E254C2BA-7653-935C-4B67-656FF3627F1C}" dt="2020-03-26T12:16:15.429" v="133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Miller.Shannon@Oak Park Elementary" userId="S::miller.shannon@brevardschools.org::9f8d41a1-1367-473b-8318-bd1cbde033ab" providerId="AD" clId="Web-{E254C2BA-7653-935C-4B67-656FF3627F1C}" dt="2020-03-26T12:16:15.429" v="133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Miller.Shannon@Oak Park Elementary" userId="S::miller.shannon@brevardschools.org::9f8d41a1-1367-473b-8318-bd1cbde033ab" providerId="AD" clId="Web-{E254C2BA-7653-935C-4B67-656FF3627F1C}" dt="2020-03-26T12:16:15.429" v="133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replId addSldLayout delSldLayout">
        <pc:chgData name="Miller.Shannon@Oak Park Elementary" userId="S::miller.shannon@brevardschools.org::9f8d41a1-1367-473b-8318-bd1cbde033ab" providerId="AD" clId="Web-{E254C2BA-7653-935C-4B67-656FF3627F1C}" dt="2020-03-26T12:20:09.266" v="165"/>
        <pc:sldMasterMkLst>
          <pc:docMk/>
          <pc:sldMasterMk cId="34534061" sldId="2147483672"/>
        </pc:sldMasterMkLst>
        <pc:sldLayoutChg chg="add del">
          <pc:chgData name="Miller.Shannon@Oak Park Elementary" userId="S::miller.shannon@brevardschools.org::9f8d41a1-1367-473b-8318-bd1cbde033ab" providerId="AD" clId="Web-{E254C2BA-7653-935C-4B67-656FF3627F1C}" dt="2020-03-26T12:20:09.266" v="165"/>
          <pc:sldLayoutMkLst>
            <pc:docMk/>
            <pc:sldMasterMk cId="34534061" sldId="2147483672"/>
            <pc:sldLayoutMk cId="1851260693" sldId="2147483673"/>
          </pc:sldLayoutMkLst>
        </pc:sldLayoutChg>
        <pc:sldLayoutChg chg="add del replId">
          <pc:chgData name="Miller.Shannon@Oak Park Elementary" userId="S::miller.shannon@brevardschools.org::9f8d41a1-1367-473b-8318-bd1cbde033ab" providerId="AD" clId="Web-{E254C2BA-7653-935C-4B67-656FF3627F1C}" dt="2020-03-26T12:20:09.266" v="165"/>
          <pc:sldLayoutMkLst>
            <pc:docMk/>
            <pc:sldMasterMk cId="34534061" sldId="2147483672"/>
            <pc:sldLayoutMk cId="194442640" sldId="2147483674"/>
          </pc:sldLayoutMkLst>
        </pc:sldLayoutChg>
        <pc:sldLayoutChg chg="add del replId">
          <pc:chgData name="Miller.Shannon@Oak Park Elementary" userId="S::miller.shannon@brevardschools.org::9f8d41a1-1367-473b-8318-bd1cbde033ab" providerId="AD" clId="Web-{E254C2BA-7653-935C-4B67-656FF3627F1C}" dt="2020-03-26T12:20:09.266" v="165"/>
          <pc:sldLayoutMkLst>
            <pc:docMk/>
            <pc:sldMasterMk cId="34534061" sldId="2147483672"/>
            <pc:sldLayoutMk cId="3424854736" sldId="2147483675"/>
          </pc:sldLayoutMkLst>
        </pc:sldLayoutChg>
        <pc:sldLayoutChg chg="add del replId">
          <pc:chgData name="Miller.Shannon@Oak Park Elementary" userId="S::miller.shannon@brevardschools.org::9f8d41a1-1367-473b-8318-bd1cbde033ab" providerId="AD" clId="Web-{E254C2BA-7653-935C-4B67-656FF3627F1C}" dt="2020-03-26T12:20:09.266" v="165"/>
          <pc:sldLayoutMkLst>
            <pc:docMk/>
            <pc:sldMasterMk cId="34534061" sldId="2147483672"/>
            <pc:sldLayoutMk cId="1972483752" sldId="2147483676"/>
          </pc:sldLayoutMkLst>
        </pc:sldLayoutChg>
        <pc:sldLayoutChg chg="add del replId">
          <pc:chgData name="Miller.Shannon@Oak Park Elementary" userId="S::miller.shannon@brevardschools.org::9f8d41a1-1367-473b-8318-bd1cbde033ab" providerId="AD" clId="Web-{E254C2BA-7653-935C-4B67-656FF3627F1C}" dt="2020-03-26T12:20:09.266" v="165"/>
          <pc:sldLayoutMkLst>
            <pc:docMk/>
            <pc:sldMasterMk cId="34534061" sldId="2147483672"/>
            <pc:sldLayoutMk cId="1808938229" sldId="2147483677"/>
          </pc:sldLayoutMkLst>
        </pc:sldLayoutChg>
        <pc:sldLayoutChg chg="add del replId">
          <pc:chgData name="Miller.Shannon@Oak Park Elementary" userId="S::miller.shannon@brevardschools.org::9f8d41a1-1367-473b-8318-bd1cbde033ab" providerId="AD" clId="Web-{E254C2BA-7653-935C-4B67-656FF3627F1C}" dt="2020-03-26T12:20:09.266" v="165"/>
          <pc:sldLayoutMkLst>
            <pc:docMk/>
            <pc:sldMasterMk cId="34534061" sldId="2147483672"/>
            <pc:sldLayoutMk cId="3457767304" sldId="2147483678"/>
          </pc:sldLayoutMkLst>
        </pc:sldLayoutChg>
        <pc:sldLayoutChg chg="add del replId">
          <pc:chgData name="Miller.Shannon@Oak Park Elementary" userId="S::miller.shannon@brevardschools.org::9f8d41a1-1367-473b-8318-bd1cbde033ab" providerId="AD" clId="Web-{E254C2BA-7653-935C-4B67-656FF3627F1C}" dt="2020-03-26T12:20:09.266" v="165"/>
          <pc:sldLayoutMkLst>
            <pc:docMk/>
            <pc:sldMasterMk cId="34534061" sldId="2147483672"/>
            <pc:sldLayoutMk cId="2833209904" sldId="2147483679"/>
          </pc:sldLayoutMkLst>
        </pc:sldLayoutChg>
        <pc:sldLayoutChg chg="add del replId">
          <pc:chgData name="Miller.Shannon@Oak Park Elementary" userId="S::miller.shannon@brevardschools.org::9f8d41a1-1367-473b-8318-bd1cbde033ab" providerId="AD" clId="Web-{E254C2BA-7653-935C-4B67-656FF3627F1C}" dt="2020-03-26T12:20:09.266" v="165"/>
          <pc:sldLayoutMkLst>
            <pc:docMk/>
            <pc:sldMasterMk cId="34534061" sldId="2147483672"/>
            <pc:sldLayoutMk cId="3805759966" sldId="2147483680"/>
          </pc:sldLayoutMkLst>
        </pc:sldLayoutChg>
        <pc:sldLayoutChg chg="add del replId">
          <pc:chgData name="Miller.Shannon@Oak Park Elementary" userId="S::miller.shannon@brevardschools.org::9f8d41a1-1367-473b-8318-bd1cbde033ab" providerId="AD" clId="Web-{E254C2BA-7653-935C-4B67-656FF3627F1C}" dt="2020-03-26T12:20:09.266" v="165"/>
          <pc:sldLayoutMkLst>
            <pc:docMk/>
            <pc:sldMasterMk cId="34534061" sldId="2147483672"/>
            <pc:sldLayoutMk cId="2680980905" sldId="2147483681"/>
          </pc:sldLayoutMkLst>
        </pc:sldLayoutChg>
        <pc:sldLayoutChg chg="add del replId">
          <pc:chgData name="Miller.Shannon@Oak Park Elementary" userId="S::miller.shannon@brevardschools.org::9f8d41a1-1367-473b-8318-bd1cbde033ab" providerId="AD" clId="Web-{E254C2BA-7653-935C-4B67-656FF3627F1C}" dt="2020-03-26T12:20:09.266" v="165"/>
          <pc:sldLayoutMkLst>
            <pc:docMk/>
            <pc:sldMasterMk cId="34534061" sldId="2147483672"/>
            <pc:sldLayoutMk cId="3190247693" sldId="2147483682"/>
          </pc:sldLayoutMkLst>
        </pc:sldLayoutChg>
        <pc:sldLayoutChg chg="add del replId">
          <pc:chgData name="Miller.Shannon@Oak Park Elementary" userId="S::miller.shannon@brevardschools.org::9f8d41a1-1367-473b-8318-bd1cbde033ab" providerId="AD" clId="Web-{E254C2BA-7653-935C-4B67-656FF3627F1C}" dt="2020-03-26T12:20:09.266" v="165"/>
          <pc:sldLayoutMkLst>
            <pc:docMk/>
            <pc:sldMasterMk cId="34534061" sldId="2147483672"/>
            <pc:sldLayoutMk cId="4053786748" sldId="2147483683"/>
          </pc:sldLayoutMkLst>
        </pc:sldLayoutChg>
      </pc:sldMasterChg>
      <pc:sldMasterChg chg="add del addSldLayout delSldLayout modSldLayout">
        <pc:chgData name="Miller.Shannon@Oak Park Elementary" userId="S::miller.shannon@brevardschools.org::9f8d41a1-1367-473b-8318-bd1cbde033ab" providerId="AD" clId="Web-{E254C2BA-7653-935C-4B67-656FF3627F1C}" dt="2020-03-26T12:34:33.814" v="1210"/>
        <pc:sldMasterMkLst>
          <pc:docMk/>
          <pc:sldMasterMk cId="927972415" sldId="2147483684"/>
        </pc:sldMasterMkLst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33.814" v="1210"/>
          <pc:sldLayoutMkLst>
            <pc:docMk/>
            <pc:sldMasterMk cId="927972415" sldId="2147483684"/>
            <pc:sldLayoutMk cId="968273662" sldId="2147483685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33.814" v="1210"/>
          <pc:sldLayoutMkLst>
            <pc:docMk/>
            <pc:sldMasterMk cId="927972415" sldId="2147483684"/>
            <pc:sldLayoutMk cId="3245436662" sldId="2147483686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33.814" v="1210"/>
          <pc:sldLayoutMkLst>
            <pc:docMk/>
            <pc:sldMasterMk cId="927972415" sldId="2147483684"/>
            <pc:sldLayoutMk cId="3702048910" sldId="2147483687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33.814" v="1210"/>
          <pc:sldLayoutMkLst>
            <pc:docMk/>
            <pc:sldMasterMk cId="927972415" sldId="2147483684"/>
            <pc:sldLayoutMk cId="3056686906" sldId="2147483688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33.814" v="1210"/>
          <pc:sldLayoutMkLst>
            <pc:docMk/>
            <pc:sldMasterMk cId="927972415" sldId="2147483684"/>
            <pc:sldLayoutMk cId="1026550406" sldId="2147483689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33.814" v="1210"/>
          <pc:sldLayoutMkLst>
            <pc:docMk/>
            <pc:sldMasterMk cId="927972415" sldId="2147483684"/>
            <pc:sldLayoutMk cId="3590348230" sldId="2147483690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33.814" v="1210"/>
          <pc:sldLayoutMkLst>
            <pc:docMk/>
            <pc:sldMasterMk cId="927972415" sldId="2147483684"/>
            <pc:sldLayoutMk cId="1994416636" sldId="2147483691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33.814" v="1210"/>
          <pc:sldLayoutMkLst>
            <pc:docMk/>
            <pc:sldMasterMk cId="927972415" sldId="2147483684"/>
            <pc:sldLayoutMk cId="3111688038" sldId="2147483692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33.814" v="1210"/>
          <pc:sldLayoutMkLst>
            <pc:docMk/>
            <pc:sldMasterMk cId="927972415" sldId="2147483684"/>
            <pc:sldLayoutMk cId="2935997798" sldId="2147483693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33.814" v="1210"/>
          <pc:sldLayoutMkLst>
            <pc:docMk/>
            <pc:sldMasterMk cId="927972415" sldId="2147483684"/>
            <pc:sldLayoutMk cId="1201102570" sldId="2147483694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33.814" v="1210"/>
          <pc:sldLayoutMkLst>
            <pc:docMk/>
            <pc:sldMasterMk cId="927972415" sldId="2147483684"/>
            <pc:sldLayoutMk cId="3719177231" sldId="2147483695"/>
          </pc:sldLayoutMkLst>
        </pc:sldLayoutChg>
      </pc:sldMasterChg>
      <pc:sldMasterChg chg="add del addSldLayout delSldLayout modSldLayout">
        <pc:chgData name="Miller.Shannon@Oak Park Elementary" userId="S::miller.shannon@brevardschools.org::9f8d41a1-1367-473b-8318-bd1cbde033ab" providerId="AD" clId="Web-{E254C2BA-7653-935C-4B67-656FF3627F1C}" dt="2020-03-26T12:34:41.252" v="1211"/>
        <pc:sldMasterMkLst>
          <pc:docMk/>
          <pc:sldMasterMk cId="1185024443" sldId="2147483696"/>
        </pc:sldMasterMkLst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41.252" v="1211"/>
          <pc:sldLayoutMkLst>
            <pc:docMk/>
            <pc:sldMasterMk cId="1185024443" sldId="2147483696"/>
            <pc:sldLayoutMk cId="1924090695" sldId="2147483697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41.252" v="1211"/>
          <pc:sldLayoutMkLst>
            <pc:docMk/>
            <pc:sldMasterMk cId="1185024443" sldId="2147483696"/>
            <pc:sldLayoutMk cId="1392260944" sldId="2147483698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41.252" v="1211"/>
          <pc:sldLayoutMkLst>
            <pc:docMk/>
            <pc:sldMasterMk cId="1185024443" sldId="2147483696"/>
            <pc:sldLayoutMk cId="3123184679" sldId="2147483699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41.252" v="1211"/>
          <pc:sldLayoutMkLst>
            <pc:docMk/>
            <pc:sldMasterMk cId="1185024443" sldId="2147483696"/>
            <pc:sldLayoutMk cId="3577437729" sldId="2147483700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41.252" v="1211"/>
          <pc:sldLayoutMkLst>
            <pc:docMk/>
            <pc:sldMasterMk cId="1185024443" sldId="2147483696"/>
            <pc:sldLayoutMk cId="3520940809" sldId="2147483701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41.252" v="1211"/>
          <pc:sldLayoutMkLst>
            <pc:docMk/>
            <pc:sldMasterMk cId="1185024443" sldId="2147483696"/>
            <pc:sldLayoutMk cId="1731405778" sldId="2147483702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41.252" v="1211"/>
          <pc:sldLayoutMkLst>
            <pc:docMk/>
            <pc:sldMasterMk cId="1185024443" sldId="2147483696"/>
            <pc:sldLayoutMk cId="3631292765" sldId="2147483703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41.252" v="1211"/>
          <pc:sldLayoutMkLst>
            <pc:docMk/>
            <pc:sldMasterMk cId="1185024443" sldId="2147483696"/>
            <pc:sldLayoutMk cId="3663820900" sldId="2147483704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41.252" v="1211"/>
          <pc:sldLayoutMkLst>
            <pc:docMk/>
            <pc:sldMasterMk cId="1185024443" sldId="2147483696"/>
            <pc:sldLayoutMk cId="883410460" sldId="2147483705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41.252" v="1211"/>
          <pc:sldLayoutMkLst>
            <pc:docMk/>
            <pc:sldMasterMk cId="1185024443" sldId="2147483696"/>
            <pc:sldLayoutMk cId="1795247687" sldId="2147483706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41.252" v="1211"/>
          <pc:sldLayoutMkLst>
            <pc:docMk/>
            <pc:sldMasterMk cId="1185024443" sldId="2147483696"/>
            <pc:sldLayoutMk cId="1665096994" sldId="2147483707"/>
          </pc:sldLayoutMkLst>
        </pc:sldLayoutChg>
      </pc:sldMasterChg>
      <pc:sldMasterChg chg="add del addSldLayout delSldLayout modSldLayout">
        <pc:chgData name="Miller.Shannon@Oak Park Elementary" userId="S::miller.shannon@brevardschools.org::9f8d41a1-1367-473b-8318-bd1cbde033ab" providerId="AD" clId="Web-{E254C2BA-7653-935C-4B67-656FF3627F1C}" dt="2020-03-26T12:34:51.721" v="1212"/>
        <pc:sldMasterMkLst>
          <pc:docMk/>
          <pc:sldMasterMk cId="467927722" sldId="2147483708"/>
        </pc:sldMasterMkLst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51.721" v="1212"/>
          <pc:sldLayoutMkLst>
            <pc:docMk/>
            <pc:sldMasterMk cId="467927722" sldId="2147483708"/>
            <pc:sldLayoutMk cId="803368059" sldId="2147483709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51.721" v="1212"/>
          <pc:sldLayoutMkLst>
            <pc:docMk/>
            <pc:sldMasterMk cId="467927722" sldId="2147483708"/>
            <pc:sldLayoutMk cId="4066808520" sldId="2147483710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51.721" v="1212"/>
          <pc:sldLayoutMkLst>
            <pc:docMk/>
            <pc:sldMasterMk cId="467927722" sldId="2147483708"/>
            <pc:sldLayoutMk cId="3457399758" sldId="2147483711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51.721" v="1212"/>
          <pc:sldLayoutMkLst>
            <pc:docMk/>
            <pc:sldMasterMk cId="467927722" sldId="2147483708"/>
            <pc:sldLayoutMk cId="2948627199" sldId="2147483712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51.721" v="1212"/>
          <pc:sldLayoutMkLst>
            <pc:docMk/>
            <pc:sldMasterMk cId="467927722" sldId="2147483708"/>
            <pc:sldLayoutMk cId="2260983888" sldId="2147483713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51.721" v="1212"/>
          <pc:sldLayoutMkLst>
            <pc:docMk/>
            <pc:sldMasterMk cId="467927722" sldId="2147483708"/>
            <pc:sldLayoutMk cId="2928507583" sldId="2147483714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51.721" v="1212"/>
          <pc:sldLayoutMkLst>
            <pc:docMk/>
            <pc:sldMasterMk cId="467927722" sldId="2147483708"/>
            <pc:sldLayoutMk cId="3443491145" sldId="2147483715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51.721" v="1212"/>
          <pc:sldLayoutMkLst>
            <pc:docMk/>
            <pc:sldMasterMk cId="467927722" sldId="2147483708"/>
            <pc:sldLayoutMk cId="68615572" sldId="2147483716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51.721" v="1212"/>
          <pc:sldLayoutMkLst>
            <pc:docMk/>
            <pc:sldMasterMk cId="467927722" sldId="2147483708"/>
            <pc:sldLayoutMk cId="85575871" sldId="2147483717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51.721" v="1212"/>
          <pc:sldLayoutMkLst>
            <pc:docMk/>
            <pc:sldMasterMk cId="467927722" sldId="2147483708"/>
            <pc:sldLayoutMk cId="192090160" sldId="2147483718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51.721" v="1212"/>
          <pc:sldLayoutMkLst>
            <pc:docMk/>
            <pc:sldMasterMk cId="467927722" sldId="2147483708"/>
            <pc:sldLayoutMk cId="1684150933" sldId="2147483719"/>
          </pc:sldLayoutMkLst>
        </pc:sldLayoutChg>
      </pc:sldMasterChg>
      <pc:sldMasterChg chg="add del addSldLayout delSldLayout modSldLayout">
        <pc:chgData name="Miller.Shannon@Oak Park Elementary" userId="S::miller.shannon@brevardschools.org::9f8d41a1-1367-473b-8318-bd1cbde033ab" providerId="AD" clId="Web-{E254C2BA-7653-935C-4B67-656FF3627F1C}" dt="2020-03-26T12:34:56.581" v="1213"/>
        <pc:sldMasterMkLst>
          <pc:docMk/>
          <pc:sldMasterMk cId="2247180120" sldId="2147483720"/>
        </pc:sldMasterMkLst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56.581" v="1213"/>
          <pc:sldLayoutMkLst>
            <pc:docMk/>
            <pc:sldMasterMk cId="2247180120" sldId="2147483720"/>
            <pc:sldLayoutMk cId="3831100299" sldId="2147483721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56.581" v="1213"/>
          <pc:sldLayoutMkLst>
            <pc:docMk/>
            <pc:sldMasterMk cId="2247180120" sldId="2147483720"/>
            <pc:sldLayoutMk cId="233294602" sldId="2147483722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56.581" v="1213"/>
          <pc:sldLayoutMkLst>
            <pc:docMk/>
            <pc:sldMasterMk cId="2247180120" sldId="2147483720"/>
            <pc:sldLayoutMk cId="1801482763" sldId="2147483723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56.581" v="1213"/>
          <pc:sldLayoutMkLst>
            <pc:docMk/>
            <pc:sldMasterMk cId="2247180120" sldId="2147483720"/>
            <pc:sldLayoutMk cId="603781000" sldId="2147483724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56.581" v="1213"/>
          <pc:sldLayoutMkLst>
            <pc:docMk/>
            <pc:sldMasterMk cId="2247180120" sldId="2147483720"/>
            <pc:sldLayoutMk cId="1662073050" sldId="2147483725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56.581" v="1213"/>
          <pc:sldLayoutMkLst>
            <pc:docMk/>
            <pc:sldMasterMk cId="2247180120" sldId="2147483720"/>
            <pc:sldLayoutMk cId="1770863342" sldId="2147483726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56.581" v="1213"/>
          <pc:sldLayoutMkLst>
            <pc:docMk/>
            <pc:sldMasterMk cId="2247180120" sldId="2147483720"/>
            <pc:sldLayoutMk cId="2444427958" sldId="2147483727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56.581" v="1213"/>
          <pc:sldLayoutMkLst>
            <pc:docMk/>
            <pc:sldMasterMk cId="2247180120" sldId="2147483720"/>
            <pc:sldLayoutMk cId="2698289256" sldId="2147483728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56.581" v="1213"/>
          <pc:sldLayoutMkLst>
            <pc:docMk/>
            <pc:sldMasterMk cId="2247180120" sldId="2147483720"/>
            <pc:sldLayoutMk cId="3981975469" sldId="2147483729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56.581" v="1213"/>
          <pc:sldLayoutMkLst>
            <pc:docMk/>
            <pc:sldMasterMk cId="2247180120" sldId="2147483720"/>
            <pc:sldLayoutMk cId="787164688" sldId="2147483730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56.581" v="1213"/>
          <pc:sldLayoutMkLst>
            <pc:docMk/>
            <pc:sldMasterMk cId="2247180120" sldId="2147483720"/>
            <pc:sldLayoutMk cId="653985372" sldId="2147483731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56.581" v="1213"/>
          <pc:sldLayoutMkLst>
            <pc:docMk/>
            <pc:sldMasterMk cId="2247180120" sldId="2147483720"/>
            <pc:sldLayoutMk cId="496950155" sldId="2147483732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56.581" v="1213"/>
          <pc:sldLayoutMkLst>
            <pc:docMk/>
            <pc:sldMasterMk cId="2247180120" sldId="2147483720"/>
            <pc:sldLayoutMk cId="2440763078" sldId="2147483733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56.581" v="1213"/>
          <pc:sldLayoutMkLst>
            <pc:docMk/>
            <pc:sldMasterMk cId="2247180120" sldId="2147483720"/>
            <pc:sldLayoutMk cId="3695247607" sldId="2147483734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56.581" v="1213"/>
          <pc:sldLayoutMkLst>
            <pc:docMk/>
            <pc:sldMasterMk cId="2247180120" sldId="2147483720"/>
            <pc:sldLayoutMk cId="21179270" sldId="2147483735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56.581" v="1213"/>
          <pc:sldLayoutMkLst>
            <pc:docMk/>
            <pc:sldMasterMk cId="2247180120" sldId="2147483720"/>
            <pc:sldLayoutMk cId="1922393372" sldId="2147483736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4:56.581" v="1213"/>
          <pc:sldLayoutMkLst>
            <pc:docMk/>
            <pc:sldMasterMk cId="2247180120" sldId="2147483720"/>
            <pc:sldLayoutMk cId="2809168420" sldId="2147483737"/>
          </pc:sldLayoutMkLst>
        </pc:sldLayoutChg>
      </pc:sldMasterChg>
      <pc:sldMasterChg chg="add del addSldLayout delSldLayout modSldLayout">
        <pc:chgData name="Miller.Shannon@Oak Park Elementary" userId="S::miller.shannon@brevardschools.org::9f8d41a1-1367-473b-8318-bd1cbde033ab" providerId="AD" clId="Web-{E254C2BA-7653-935C-4B67-656FF3627F1C}" dt="2020-03-26T12:35:00.847" v="1214"/>
        <pc:sldMasterMkLst>
          <pc:docMk/>
          <pc:sldMasterMk cId="617015572" sldId="2147483738"/>
        </pc:sldMasterMkLst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5:00.847" v="1214"/>
          <pc:sldLayoutMkLst>
            <pc:docMk/>
            <pc:sldMasterMk cId="617015572" sldId="2147483738"/>
            <pc:sldLayoutMk cId="1056254407" sldId="2147483739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5:00.847" v="1214"/>
          <pc:sldLayoutMkLst>
            <pc:docMk/>
            <pc:sldMasterMk cId="617015572" sldId="2147483738"/>
            <pc:sldLayoutMk cId="2313748928" sldId="2147483740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5:00.847" v="1214"/>
          <pc:sldLayoutMkLst>
            <pc:docMk/>
            <pc:sldMasterMk cId="617015572" sldId="2147483738"/>
            <pc:sldLayoutMk cId="1907917098" sldId="2147483741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5:00.847" v="1214"/>
          <pc:sldLayoutMkLst>
            <pc:docMk/>
            <pc:sldMasterMk cId="617015572" sldId="2147483738"/>
            <pc:sldLayoutMk cId="1111766041" sldId="2147483742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5:00.847" v="1214"/>
          <pc:sldLayoutMkLst>
            <pc:docMk/>
            <pc:sldMasterMk cId="617015572" sldId="2147483738"/>
            <pc:sldLayoutMk cId="414149869" sldId="2147483743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5:00.847" v="1214"/>
          <pc:sldLayoutMkLst>
            <pc:docMk/>
            <pc:sldMasterMk cId="617015572" sldId="2147483738"/>
            <pc:sldLayoutMk cId="2268994386" sldId="2147483744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5:00.847" v="1214"/>
          <pc:sldLayoutMkLst>
            <pc:docMk/>
            <pc:sldMasterMk cId="617015572" sldId="2147483738"/>
            <pc:sldLayoutMk cId="162812224" sldId="2147483745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5:00.847" v="1214"/>
          <pc:sldLayoutMkLst>
            <pc:docMk/>
            <pc:sldMasterMk cId="617015572" sldId="2147483738"/>
            <pc:sldLayoutMk cId="3962838185" sldId="2147483746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5:00.847" v="1214"/>
          <pc:sldLayoutMkLst>
            <pc:docMk/>
            <pc:sldMasterMk cId="617015572" sldId="2147483738"/>
            <pc:sldLayoutMk cId="2448136156" sldId="2147483747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5:00.847" v="1214"/>
          <pc:sldLayoutMkLst>
            <pc:docMk/>
            <pc:sldMasterMk cId="617015572" sldId="2147483738"/>
            <pc:sldLayoutMk cId="3845140164" sldId="2147483748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5:00.847" v="1214"/>
          <pc:sldLayoutMkLst>
            <pc:docMk/>
            <pc:sldMasterMk cId="617015572" sldId="2147483738"/>
            <pc:sldLayoutMk cId="461662991" sldId="2147483749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5:00.847" v="1214"/>
          <pc:sldLayoutMkLst>
            <pc:docMk/>
            <pc:sldMasterMk cId="617015572" sldId="2147483738"/>
            <pc:sldLayoutMk cId="903929854" sldId="2147483750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5:00.847" v="1214"/>
          <pc:sldLayoutMkLst>
            <pc:docMk/>
            <pc:sldMasterMk cId="617015572" sldId="2147483738"/>
            <pc:sldLayoutMk cId="643633528" sldId="2147483751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5:00.847" v="1214"/>
          <pc:sldLayoutMkLst>
            <pc:docMk/>
            <pc:sldMasterMk cId="617015572" sldId="2147483738"/>
            <pc:sldLayoutMk cId="4206244937" sldId="2147483752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5:00.847" v="1214"/>
          <pc:sldLayoutMkLst>
            <pc:docMk/>
            <pc:sldMasterMk cId="617015572" sldId="2147483738"/>
            <pc:sldLayoutMk cId="3840313746" sldId="2147483753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5:00.847" v="1214"/>
          <pc:sldLayoutMkLst>
            <pc:docMk/>
            <pc:sldMasterMk cId="617015572" sldId="2147483738"/>
            <pc:sldLayoutMk cId="4135717831" sldId="2147483754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5:00.847" v="1214"/>
          <pc:sldLayoutMkLst>
            <pc:docMk/>
            <pc:sldMasterMk cId="617015572" sldId="2147483738"/>
            <pc:sldLayoutMk cId="1954924323" sldId="2147483755"/>
          </pc:sldLayoutMkLst>
        </pc:sldLayoutChg>
      </pc:sldMasterChg>
      <pc:sldMasterChg chg="add del addSldLayout delSldLayout modSldLayout">
        <pc:chgData name="Miller.Shannon@Oak Park Elementary" userId="S::miller.shannon@brevardschools.org::9f8d41a1-1367-473b-8318-bd1cbde033ab" providerId="AD" clId="Web-{E254C2BA-7653-935C-4B67-656FF3627F1C}" dt="2020-03-26T12:35:04.972" v="1215"/>
        <pc:sldMasterMkLst>
          <pc:docMk/>
          <pc:sldMasterMk cId="3711522405" sldId="2147483756"/>
        </pc:sldMasterMkLst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5:04.972" v="1215"/>
          <pc:sldLayoutMkLst>
            <pc:docMk/>
            <pc:sldMasterMk cId="3711522405" sldId="2147483756"/>
            <pc:sldLayoutMk cId="1518043987" sldId="2147483757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5:04.972" v="1215"/>
          <pc:sldLayoutMkLst>
            <pc:docMk/>
            <pc:sldMasterMk cId="3711522405" sldId="2147483756"/>
            <pc:sldLayoutMk cId="814668491" sldId="2147483758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5:04.972" v="1215"/>
          <pc:sldLayoutMkLst>
            <pc:docMk/>
            <pc:sldMasterMk cId="3711522405" sldId="2147483756"/>
            <pc:sldLayoutMk cId="2751715737" sldId="2147483759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5:04.972" v="1215"/>
          <pc:sldLayoutMkLst>
            <pc:docMk/>
            <pc:sldMasterMk cId="3711522405" sldId="2147483756"/>
            <pc:sldLayoutMk cId="2624587156" sldId="2147483760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5:04.972" v="1215"/>
          <pc:sldLayoutMkLst>
            <pc:docMk/>
            <pc:sldMasterMk cId="3711522405" sldId="2147483756"/>
            <pc:sldLayoutMk cId="1731522250" sldId="2147483761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5:04.972" v="1215"/>
          <pc:sldLayoutMkLst>
            <pc:docMk/>
            <pc:sldMasterMk cId="3711522405" sldId="2147483756"/>
            <pc:sldLayoutMk cId="1226074924" sldId="2147483762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5:04.972" v="1215"/>
          <pc:sldLayoutMkLst>
            <pc:docMk/>
            <pc:sldMasterMk cId="3711522405" sldId="2147483756"/>
            <pc:sldLayoutMk cId="191582043" sldId="2147483763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5:04.972" v="1215"/>
          <pc:sldLayoutMkLst>
            <pc:docMk/>
            <pc:sldMasterMk cId="3711522405" sldId="2147483756"/>
            <pc:sldLayoutMk cId="2437546209" sldId="2147483764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5:04.972" v="1215"/>
          <pc:sldLayoutMkLst>
            <pc:docMk/>
            <pc:sldMasterMk cId="3711522405" sldId="2147483756"/>
            <pc:sldLayoutMk cId="4193088992" sldId="2147483765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5:04.972" v="1215"/>
          <pc:sldLayoutMkLst>
            <pc:docMk/>
            <pc:sldMasterMk cId="3711522405" sldId="2147483756"/>
            <pc:sldLayoutMk cId="1950021540" sldId="2147483766"/>
          </pc:sldLayoutMkLst>
        </pc:sldLayoutChg>
        <pc:sldLayoutChg chg="add del mod replId">
          <pc:chgData name="Miller.Shannon@Oak Park Elementary" userId="S::miller.shannon@brevardschools.org::9f8d41a1-1367-473b-8318-bd1cbde033ab" providerId="AD" clId="Web-{E254C2BA-7653-935C-4B67-656FF3627F1C}" dt="2020-03-26T12:35:04.972" v="1215"/>
          <pc:sldLayoutMkLst>
            <pc:docMk/>
            <pc:sldMasterMk cId="3711522405" sldId="2147483756"/>
            <pc:sldLayoutMk cId="941659104" sldId="2147483767"/>
          </pc:sldLayoutMkLst>
        </pc:sldLayoutChg>
      </pc:sldMasterChg>
      <pc:sldMasterChg chg="add addSldLayout modSldLayout">
        <pc:chgData name="Miller.Shannon@Oak Park Elementary" userId="S::miller.shannon@brevardschools.org::9f8d41a1-1367-473b-8318-bd1cbde033ab" providerId="AD" clId="Web-{E254C2BA-7653-935C-4B67-656FF3627F1C}" dt="2020-03-26T12:35:04.972" v="1215"/>
        <pc:sldMasterMkLst>
          <pc:docMk/>
          <pc:sldMasterMk cId="551393037" sldId="2147483768"/>
        </pc:sldMasterMkLst>
        <pc:sldLayoutChg chg="add mod replId">
          <pc:chgData name="Miller.Shannon@Oak Park Elementary" userId="S::miller.shannon@brevardschools.org::9f8d41a1-1367-473b-8318-bd1cbde033ab" providerId="AD" clId="Web-{E254C2BA-7653-935C-4B67-656FF3627F1C}" dt="2020-03-26T12:35:04.972" v="1215"/>
          <pc:sldLayoutMkLst>
            <pc:docMk/>
            <pc:sldMasterMk cId="551393037" sldId="2147483768"/>
            <pc:sldLayoutMk cId="1468760961" sldId="2147483769"/>
          </pc:sldLayoutMkLst>
        </pc:sldLayoutChg>
        <pc:sldLayoutChg chg="add mod replId">
          <pc:chgData name="Miller.Shannon@Oak Park Elementary" userId="S::miller.shannon@brevardschools.org::9f8d41a1-1367-473b-8318-bd1cbde033ab" providerId="AD" clId="Web-{E254C2BA-7653-935C-4B67-656FF3627F1C}" dt="2020-03-26T12:35:04.972" v="1215"/>
          <pc:sldLayoutMkLst>
            <pc:docMk/>
            <pc:sldMasterMk cId="551393037" sldId="2147483768"/>
            <pc:sldLayoutMk cId="1584570421" sldId="2147483770"/>
          </pc:sldLayoutMkLst>
        </pc:sldLayoutChg>
        <pc:sldLayoutChg chg="add mod replId">
          <pc:chgData name="Miller.Shannon@Oak Park Elementary" userId="S::miller.shannon@brevardschools.org::9f8d41a1-1367-473b-8318-bd1cbde033ab" providerId="AD" clId="Web-{E254C2BA-7653-935C-4B67-656FF3627F1C}" dt="2020-03-26T12:35:04.972" v="1215"/>
          <pc:sldLayoutMkLst>
            <pc:docMk/>
            <pc:sldMasterMk cId="551393037" sldId="2147483768"/>
            <pc:sldLayoutMk cId="137955875" sldId="2147483771"/>
          </pc:sldLayoutMkLst>
        </pc:sldLayoutChg>
        <pc:sldLayoutChg chg="add mod replId">
          <pc:chgData name="Miller.Shannon@Oak Park Elementary" userId="S::miller.shannon@brevardschools.org::9f8d41a1-1367-473b-8318-bd1cbde033ab" providerId="AD" clId="Web-{E254C2BA-7653-935C-4B67-656FF3627F1C}" dt="2020-03-26T12:35:04.972" v="1215"/>
          <pc:sldLayoutMkLst>
            <pc:docMk/>
            <pc:sldMasterMk cId="551393037" sldId="2147483768"/>
            <pc:sldLayoutMk cId="1526648411" sldId="2147483772"/>
          </pc:sldLayoutMkLst>
        </pc:sldLayoutChg>
        <pc:sldLayoutChg chg="add mod replId">
          <pc:chgData name="Miller.Shannon@Oak Park Elementary" userId="S::miller.shannon@brevardschools.org::9f8d41a1-1367-473b-8318-bd1cbde033ab" providerId="AD" clId="Web-{E254C2BA-7653-935C-4B67-656FF3627F1C}" dt="2020-03-26T12:35:04.972" v="1215"/>
          <pc:sldLayoutMkLst>
            <pc:docMk/>
            <pc:sldMasterMk cId="551393037" sldId="2147483768"/>
            <pc:sldLayoutMk cId="2579217136" sldId="2147483773"/>
          </pc:sldLayoutMkLst>
        </pc:sldLayoutChg>
        <pc:sldLayoutChg chg="add mod replId">
          <pc:chgData name="Miller.Shannon@Oak Park Elementary" userId="S::miller.shannon@brevardschools.org::9f8d41a1-1367-473b-8318-bd1cbde033ab" providerId="AD" clId="Web-{E254C2BA-7653-935C-4B67-656FF3627F1C}" dt="2020-03-26T12:35:04.972" v="1215"/>
          <pc:sldLayoutMkLst>
            <pc:docMk/>
            <pc:sldMasterMk cId="551393037" sldId="2147483768"/>
            <pc:sldLayoutMk cId="1291446004" sldId="2147483774"/>
          </pc:sldLayoutMkLst>
        </pc:sldLayoutChg>
        <pc:sldLayoutChg chg="add mod replId">
          <pc:chgData name="Miller.Shannon@Oak Park Elementary" userId="S::miller.shannon@brevardschools.org::9f8d41a1-1367-473b-8318-bd1cbde033ab" providerId="AD" clId="Web-{E254C2BA-7653-935C-4B67-656FF3627F1C}" dt="2020-03-26T12:35:04.972" v="1215"/>
          <pc:sldLayoutMkLst>
            <pc:docMk/>
            <pc:sldMasterMk cId="551393037" sldId="2147483768"/>
            <pc:sldLayoutMk cId="397353202" sldId="2147483775"/>
          </pc:sldLayoutMkLst>
        </pc:sldLayoutChg>
        <pc:sldLayoutChg chg="add mod replId">
          <pc:chgData name="Miller.Shannon@Oak Park Elementary" userId="S::miller.shannon@brevardschools.org::9f8d41a1-1367-473b-8318-bd1cbde033ab" providerId="AD" clId="Web-{E254C2BA-7653-935C-4B67-656FF3627F1C}" dt="2020-03-26T12:35:04.972" v="1215"/>
          <pc:sldLayoutMkLst>
            <pc:docMk/>
            <pc:sldMasterMk cId="551393037" sldId="2147483768"/>
            <pc:sldLayoutMk cId="2318044762" sldId="2147483776"/>
          </pc:sldLayoutMkLst>
        </pc:sldLayoutChg>
        <pc:sldLayoutChg chg="add mod replId">
          <pc:chgData name="Miller.Shannon@Oak Park Elementary" userId="S::miller.shannon@brevardschools.org::9f8d41a1-1367-473b-8318-bd1cbde033ab" providerId="AD" clId="Web-{E254C2BA-7653-935C-4B67-656FF3627F1C}" dt="2020-03-26T12:35:04.972" v="1215"/>
          <pc:sldLayoutMkLst>
            <pc:docMk/>
            <pc:sldMasterMk cId="551393037" sldId="2147483768"/>
            <pc:sldLayoutMk cId="602574162" sldId="2147483777"/>
          </pc:sldLayoutMkLst>
        </pc:sldLayoutChg>
        <pc:sldLayoutChg chg="add mod replId">
          <pc:chgData name="Miller.Shannon@Oak Park Elementary" userId="S::miller.shannon@brevardschools.org::9f8d41a1-1367-473b-8318-bd1cbde033ab" providerId="AD" clId="Web-{E254C2BA-7653-935C-4B67-656FF3627F1C}" dt="2020-03-26T12:35:04.972" v="1215"/>
          <pc:sldLayoutMkLst>
            <pc:docMk/>
            <pc:sldMasterMk cId="551393037" sldId="2147483768"/>
            <pc:sldLayoutMk cId="3267423534" sldId="2147483778"/>
          </pc:sldLayoutMkLst>
        </pc:sldLayoutChg>
        <pc:sldLayoutChg chg="add mod replId">
          <pc:chgData name="Miller.Shannon@Oak Park Elementary" userId="S::miller.shannon@brevardschools.org::9f8d41a1-1367-473b-8318-bd1cbde033ab" providerId="AD" clId="Web-{E254C2BA-7653-935C-4B67-656FF3627F1C}" dt="2020-03-26T12:35:04.972" v="1215"/>
          <pc:sldLayoutMkLst>
            <pc:docMk/>
            <pc:sldMasterMk cId="551393037" sldId="2147483768"/>
            <pc:sldLayoutMk cId="1046787716" sldId="214748377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76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423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78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57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55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4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217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44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5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04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574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39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949C461-755A-4A82-B594-F19F917623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27606" r="6" b="16133"/>
          <a:stretch/>
        </p:blipFill>
        <p:spPr>
          <a:xfrm>
            <a:off x="20" y="10"/>
            <a:ext cx="12188931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Rockwell"/>
                <a:cs typeface="Calibri Light"/>
              </a:rPr>
              <a:t>Homemade Art Supplies</a:t>
            </a:r>
            <a:endParaRPr lang="en-US" sz="6000">
              <a:solidFill>
                <a:schemeClr val="bg1"/>
              </a:solidFill>
              <a:latin typeface="Rockwel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3200">
                <a:solidFill>
                  <a:schemeClr val="bg1"/>
                </a:solidFill>
                <a:cs typeface="Calibri"/>
              </a:rPr>
              <a:t>Use common items from the grocery store!</a:t>
            </a:r>
          </a:p>
          <a:p>
            <a:pPr algn="ctr">
              <a:lnSpc>
                <a:spcPct val="100000"/>
              </a:lnSpc>
            </a:pPr>
            <a:r>
              <a:rPr lang="en-US" sz="3200">
                <a:solidFill>
                  <a:schemeClr val="bg1"/>
                </a:solidFill>
                <a:cs typeface="Calibri"/>
              </a:rPr>
              <a:t>Mrs. Miller, Oak Park Elementary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58C8-E833-451E-A097-717E709EE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Cavolini"/>
              </a:rPr>
              <a:t>Play Dough</a:t>
            </a:r>
            <a:br>
              <a:rPr lang="en-US" sz="4000" dirty="0">
                <a:solidFill>
                  <a:srgbClr val="FFFFFF"/>
                </a:solidFill>
                <a:latin typeface="Cavolini"/>
              </a:rPr>
            </a:br>
            <a:br>
              <a:rPr lang="en-US" dirty="0"/>
            </a:br>
            <a:r>
              <a:rPr lang="en-US" sz="3600" dirty="0">
                <a:solidFill>
                  <a:srgbClr val="FFFFFF"/>
                </a:solidFill>
                <a:cs typeface="Calibri Light"/>
              </a:rPr>
              <a:t>Adult supervision required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CFD8209-4AFA-4607-9CD3-2535DD6D6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You'll need:</a:t>
            </a:r>
            <a:endParaRPr lang="en-US" sz="1700">
              <a:solidFill>
                <a:srgbClr val="000000"/>
              </a:solidFill>
              <a:cs typeface="Calibri"/>
            </a:endParaRPr>
          </a:p>
          <a:p>
            <a:r>
              <a:rPr lang="en-US" sz="1700">
                <a:solidFill>
                  <a:srgbClr val="000000"/>
                </a:solidFill>
                <a:cs typeface="Calibri"/>
              </a:rPr>
              <a:t>1 cup flour</a:t>
            </a:r>
          </a:p>
          <a:p>
            <a:r>
              <a:rPr lang="en-US" sz="1700">
                <a:solidFill>
                  <a:srgbClr val="000000"/>
                </a:solidFill>
                <a:cs typeface="Calibri"/>
              </a:rPr>
              <a:t>½ cup salt</a:t>
            </a:r>
          </a:p>
          <a:p>
            <a:r>
              <a:rPr lang="en-US" sz="1700">
                <a:solidFill>
                  <a:srgbClr val="000000"/>
                </a:solidFill>
                <a:cs typeface="Calibri"/>
              </a:rPr>
              <a:t>2 tbsp cream of tartar</a:t>
            </a:r>
          </a:p>
          <a:p>
            <a:r>
              <a:rPr lang="en-US" sz="1700">
                <a:solidFill>
                  <a:srgbClr val="000000"/>
                </a:solidFill>
                <a:cs typeface="Calibri"/>
              </a:rPr>
              <a:t>1 tbsp oil</a:t>
            </a:r>
          </a:p>
          <a:p>
            <a:r>
              <a:rPr lang="en-US" sz="1700">
                <a:solidFill>
                  <a:srgbClr val="000000"/>
                </a:solidFill>
                <a:cs typeface="Calibri"/>
              </a:rPr>
              <a:t>1 cup boiling water</a:t>
            </a:r>
          </a:p>
          <a:p>
            <a:r>
              <a:rPr lang="en-US" sz="1700">
                <a:solidFill>
                  <a:srgbClr val="000000"/>
                </a:solidFill>
                <a:cs typeface="Calibri"/>
              </a:rPr>
              <a:t>Food coloring</a:t>
            </a:r>
          </a:p>
          <a:p>
            <a:r>
              <a:rPr lang="en-US" sz="1700">
                <a:solidFill>
                  <a:srgbClr val="000000"/>
                </a:solidFill>
                <a:cs typeface="Calibri"/>
              </a:rPr>
              <a:t>1. In a bowl, combine the flour, salt and cream of tartar.  Mix well.</a:t>
            </a:r>
          </a:p>
          <a:p>
            <a:r>
              <a:rPr lang="en-US" sz="1700">
                <a:solidFill>
                  <a:srgbClr val="000000"/>
                </a:solidFill>
                <a:cs typeface="Calibri"/>
              </a:rPr>
              <a:t>2. Add the oil.</a:t>
            </a:r>
          </a:p>
          <a:p>
            <a:r>
              <a:rPr lang="en-US" sz="1700">
                <a:solidFill>
                  <a:srgbClr val="000000"/>
                </a:solidFill>
                <a:cs typeface="Calibri"/>
              </a:rPr>
              <a:t>3. Mix a few drops of food coloring into the boiling water and add to the bowl. </a:t>
            </a:r>
          </a:p>
          <a:p>
            <a:r>
              <a:rPr lang="en-US" sz="1700">
                <a:solidFill>
                  <a:srgbClr val="000000"/>
                </a:solidFill>
                <a:cs typeface="Calibri"/>
              </a:rPr>
              <a:t>4. Mix everything well until it is no longer sticky.</a:t>
            </a:r>
          </a:p>
          <a:p>
            <a:r>
              <a:rPr lang="en-US" sz="1700">
                <a:solidFill>
                  <a:srgbClr val="000000"/>
                </a:solidFill>
                <a:cs typeface="Calibri"/>
              </a:rPr>
              <a:t>5. Once it has fully cooled, wrap in plastic or put in a zipper bag, or airtight container.  Store at room temperature for six months.</a:t>
            </a:r>
          </a:p>
          <a:p>
            <a:endParaRPr lang="en-US" sz="17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04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55F66-AAF7-42A9-BC15-65574A9BA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Taste Safe Slime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AE2AC-8AE7-45B0-B997-F88EEE793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You'll need:</a:t>
            </a:r>
          </a:p>
          <a:p>
            <a:r>
              <a:rPr lang="en-US" dirty="0"/>
              <a:t>¼ cup chia seeds</a:t>
            </a:r>
          </a:p>
          <a:p>
            <a:r>
              <a:rPr lang="en-US" dirty="0"/>
              <a:t>1 + ¾ cup water</a:t>
            </a:r>
          </a:p>
          <a:p>
            <a:r>
              <a:rPr lang="en-US" dirty="0"/>
              <a:t>Food coloring</a:t>
            </a:r>
          </a:p>
          <a:p>
            <a:r>
              <a:rPr lang="en-US" dirty="0"/>
              <a:t>3-4 cups corn starch</a:t>
            </a:r>
          </a:p>
          <a:p>
            <a:r>
              <a:rPr lang="en-US" dirty="0"/>
              <a:t>1. Mix the chia seeds, water and food coloring together.</a:t>
            </a:r>
          </a:p>
          <a:p>
            <a:r>
              <a:rPr lang="en-US" dirty="0"/>
              <a:t>2. Cover and refrigerate overnight.</a:t>
            </a:r>
          </a:p>
          <a:p>
            <a:r>
              <a:rPr lang="en-US" dirty="0"/>
              <a:t>3. Uncover and add the corn starch a cup at a time. Mix and then continue until you achieve slime.</a:t>
            </a:r>
          </a:p>
          <a:p>
            <a:r>
              <a:rPr lang="en-US" dirty="0"/>
              <a:t>4. Store covered in the refrigerator.  You will need to add a little water each time you take it out to use it.</a:t>
            </a:r>
          </a:p>
        </p:txBody>
      </p:sp>
    </p:spTree>
    <p:extLst>
      <p:ext uri="{BB962C8B-B14F-4D97-AF65-F5344CB8AC3E}">
        <p14:creationId xmlns:p14="http://schemas.microsoft.com/office/powerpoint/2010/main" val="3148334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30705-3156-422C-8DAC-8CB8AE266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 Light"/>
              </a:rPr>
              <a:t>Kid Safe Paint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3F145-045C-47BE-890D-939B88D89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Calibri"/>
              </a:rPr>
              <a:t>You'll need:</a:t>
            </a:r>
          </a:p>
          <a:p>
            <a:r>
              <a:rPr lang="en-US" sz="2200" dirty="0">
                <a:solidFill>
                  <a:srgbClr val="000000"/>
                </a:solidFill>
                <a:cs typeface="Calibri"/>
              </a:rPr>
              <a:t>¼ cup salt </a:t>
            </a:r>
          </a:p>
          <a:p>
            <a:r>
              <a:rPr lang="en-US" sz="2200" dirty="0">
                <a:solidFill>
                  <a:srgbClr val="000000"/>
                </a:solidFill>
                <a:cs typeface="Calibri"/>
              </a:rPr>
              <a:t>½ cup flour</a:t>
            </a:r>
          </a:p>
          <a:p>
            <a:r>
              <a:rPr lang="en-US" sz="2200" dirty="0">
                <a:solidFill>
                  <a:srgbClr val="000000"/>
                </a:solidFill>
                <a:cs typeface="Calibri"/>
              </a:rPr>
              <a:t>½ cup water</a:t>
            </a:r>
          </a:p>
          <a:p>
            <a:r>
              <a:rPr lang="en-US" sz="2200" dirty="0">
                <a:solidFill>
                  <a:srgbClr val="000000"/>
                </a:solidFill>
                <a:cs typeface="Calibri"/>
              </a:rPr>
              <a:t>Food coloring</a:t>
            </a:r>
          </a:p>
          <a:p>
            <a:r>
              <a:rPr lang="en-US" sz="2200" dirty="0">
                <a:solidFill>
                  <a:srgbClr val="000000"/>
                </a:solidFill>
                <a:cs typeface="Calibri"/>
              </a:rPr>
              <a:t>1. Mix the flour and salt in a bowl.</a:t>
            </a:r>
          </a:p>
          <a:p>
            <a:r>
              <a:rPr lang="en-US" sz="2200" dirty="0">
                <a:solidFill>
                  <a:srgbClr val="000000"/>
                </a:solidFill>
                <a:cs typeface="Calibri"/>
              </a:rPr>
              <a:t>2. Add a few drops of food coloring to the water.  Pour into the flour and salt mixture.</a:t>
            </a:r>
          </a:p>
          <a:p>
            <a:r>
              <a:rPr lang="en-US" sz="2200" dirty="0">
                <a:solidFill>
                  <a:srgbClr val="000000"/>
                </a:solidFill>
                <a:cs typeface="Calibri"/>
              </a:rPr>
              <a:t>3. Whip well until the clumps dissolve. You can add more water if paint is too thick. </a:t>
            </a:r>
          </a:p>
          <a:p>
            <a:r>
              <a:rPr lang="en-US" sz="2200" dirty="0">
                <a:solidFill>
                  <a:srgbClr val="000000"/>
                </a:solidFill>
                <a:cs typeface="Calibri"/>
              </a:rPr>
              <a:t>Store in the refrigerator.  Will keep for months.</a:t>
            </a:r>
          </a:p>
        </p:txBody>
      </p:sp>
    </p:spTree>
    <p:extLst>
      <p:ext uri="{BB962C8B-B14F-4D97-AF65-F5344CB8AC3E}">
        <p14:creationId xmlns:p14="http://schemas.microsoft.com/office/powerpoint/2010/main" val="1886039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A76B4-AB15-4590-8500-D6D1ACEEE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DIY Watercolor Paint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5393A-213D-47D6-B11A-F215AEEB3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Materials:</a:t>
            </a:r>
          </a:p>
          <a:p>
            <a:r>
              <a:rPr lang="en-US"/>
              <a:t>Baking soda, white vinegar, light corn syrup, corn starch, mixing </a:t>
            </a:r>
            <a:r>
              <a:rPr lang="en-US" dirty="0"/>
              <a:t>bowl,</a:t>
            </a:r>
            <a:r>
              <a:rPr lang="en-US"/>
              <a:t>  mixing spoon, half dozen egg carton, four pack food coloring, pop sicle sticks or skewers</a:t>
            </a:r>
            <a:endParaRPr lang="en-US" dirty="0"/>
          </a:p>
          <a:p>
            <a:r>
              <a:rPr lang="en-US"/>
              <a:t>In a mixing bowl mix 4 tbls of baking soda with 2 tbls vinegar until the fizzing stops. Add ½ tsp corn syrup and 2 tbls corn starch. Mix until smooth.</a:t>
            </a:r>
            <a:endParaRPr lang="en-US" dirty="0"/>
          </a:p>
          <a:p>
            <a:r>
              <a:rPr lang="en-US"/>
              <a:t>Pour mixture into egg carton cups unitl ¾ full. Add 5-10 drops of food coloring to the egg cups. Stir with stick or skewer. Allow to set overnight.</a:t>
            </a:r>
            <a:endParaRPr lang="en-US" dirty="0"/>
          </a:p>
          <a:p>
            <a:r>
              <a:rPr lang="en-US"/>
              <a:t>Food coloring usually comes in a 4 pack with red, blue , yellow and green.  </a:t>
            </a:r>
          </a:p>
          <a:p>
            <a:r>
              <a:rPr lang="en-US"/>
              <a:t>Red+blue= purple, red+yellow=orange,</a:t>
            </a:r>
            <a:endParaRPr lang="en-US" dirty="0"/>
          </a:p>
          <a:p>
            <a:r>
              <a:rPr lang="en-US"/>
              <a:t> red+green=brown  Experiment!</a:t>
            </a:r>
          </a:p>
        </p:txBody>
      </p:sp>
    </p:spTree>
    <p:extLst>
      <p:ext uri="{BB962C8B-B14F-4D97-AF65-F5344CB8AC3E}">
        <p14:creationId xmlns:p14="http://schemas.microsoft.com/office/powerpoint/2010/main" val="285201950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Atlas</vt:lpstr>
      <vt:lpstr>Homemade Art Supplies</vt:lpstr>
      <vt:lpstr>Play Dough  Adult supervision required</vt:lpstr>
      <vt:lpstr>Taste Safe Slime</vt:lpstr>
      <vt:lpstr>Kid Safe Paint</vt:lpstr>
      <vt:lpstr>DIY Watercolor Paint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301</cp:revision>
  <dcterms:created xsi:type="dcterms:W3CDTF">2020-03-26T12:14:19Z</dcterms:created>
  <dcterms:modified xsi:type="dcterms:W3CDTF">2020-03-26T14:37:56Z</dcterms:modified>
</cp:coreProperties>
</file>