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6C8BB-8F99-3145-489C-AD99A7AE2909}" v="3708" dt="2020-03-31T20:29:34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2:41:27.0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2324 2177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2:41:27.0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2324 2177 16383 0 0,'0'0'-16383'0'0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2:41:27.0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2324 2177 16383 0 0,'0'0'-16383'0'0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2:41:27.0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2324 2177 16383 0 0,'0'0'-16383'0'0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hyperlink" Target="mailto:lambert.kamela@brevardschools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A384-E347-4A8A-87C7-59E0D70E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2"/>
                </a:solidFill>
                <a:cs typeface="Calibri Light" panose="020F0302020204030204"/>
              </a:rPr>
              <a:t>Create a Junk Mail Masterpiece</a:t>
            </a:r>
            <a:endParaRPr lang="en-US" sz="5400" b="1" dirty="0">
              <a:solidFill>
                <a:schemeClr val="accent2"/>
              </a:solidFill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F95ED-C4DA-466F-A80C-5BF8D07E1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4" name="Picture 4" descr="A picture containing bag, hat&#10;&#10;Description generated with very high confidence">
            <a:extLst>
              <a:ext uri="{FF2B5EF4-FFF2-40B4-BE49-F238E27FC236}">
                <a16:creationId xmlns:a16="http://schemas.microsoft.com/office/drawing/2014/main" id="{F179BEBE-4203-457C-A7BA-9E50DB355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5" y="1827481"/>
            <a:ext cx="5618670" cy="4338848"/>
          </a:xfrm>
          <a:prstGeom prst="rect">
            <a:avLst/>
          </a:prstGeom>
        </p:spPr>
      </p:pic>
      <p:pic>
        <p:nvPicPr>
          <p:cNvPr id="6" name="Picture 6" descr="A picture containing sitting, flower, table, holding&#10;&#10;Description generated with very high confidence">
            <a:extLst>
              <a:ext uri="{FF2B5EF4-FFF2-40B4-BE49-F238E27FC236}">
                <a16:creationId xmlns:a16="http://schemas.microsoft.com/office/drawing/2014/main" id="{EE13DE25-986B-49DD-A376-ADCA0DAEB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260" y="1818736"/>
            <a:ext cx="4166197" cy="44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CC915-0268-4BE0-B8FD-F7514AFFB0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0533" y="1167949"/>
            <a:ext cx="3516701" cy="4446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CREATE a</a:t>
            </a:r>
            <a:br>
              <a:rPr lang="en-US" b="1" dirty="0">
                <a:solidFill>
                  <a:srgbClr val="FFFFFF"/>
                </a:solidFill>
                <a:cs typeface="Calibri Light"/>
              </a:rPr>
            </a:br>
            <a:r>
              <a:rPr lang="en-US" b="1">
                <a:solidFill>
                  <a:srgbClr val="FFFFFF"/>
                </a:solidFill>
                <a:cs typeface="Calibri Light"/>
              </a:rPr>
              <a:t>JUNK MAIL 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MASTERPIECE</a:t>
            </a:r>
            <a:endParaRPr lang="en-US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6A5D-E166-4598-850F-0A22CC121C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174138" y="231912"/>
            <a:ext cx="6906491" cy="7397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u="sng">
                <a:cs typeface="Calibri"/>
              </a:rPr>
              <a:t>Materials:</a:t>
            </a:r>
          </a:p>
          <a:p>
            <a:pPr algn="ctr"/>
            <a:r>
              <a:rPr lang="en-US">
                <a:cs typeface="Calibri"/>
              </a:rPr>
              <a:t>Gather whatever scraps of junk mail you have on hand: envelopes, ads, postcards, newspaper, newsletters, etc.</a:t>
            </a: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(I really like the patterned insides of bill envelopes)</a:t>
            </a:r>
            <a:endParaRPr lang="en-US" sz="2400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>
                <a:cs typeface="Calibri"/>
              </a:rPr>
              <a:t>Add some fun extras: candy wrappers, labels, used stamps, etc.</a:t>
            </a:r>
            <a:endParaRPr lang="en-US" dirty="0">
              <a:cs typeface="Calibri"/>
            </a:endParaRPr>
          </a:p>
          <a:p>
            <a:pPr marL="0" indent="0" algn="ctr">
              <a:buNone/>
            </a:pPr>
            <a:endParaRPr lang="en-US" dirty="0">
              <a:cs typeface="Calibri"/>
            </a:endParaRPr>
          </a:p>
          <a:p>
            <a:pPr algn="ctr"/>
            <a:r>
              <a:rPr lang="en-US">
                <a:cs typeface="Calibri"/>
              </a:rPr>
              <a:t>Scissors are optional </a:t>
            </a:r>
            <a:r>
              <a:rPr lang="en-US" sz="2400">
                <a:cs typeface="Calibri"/>
              </a:rPr>
              <a:t>(you can tear if you want)</a:t>
            </a:r>
            <a:endParaRPr lang="en-US" dirty="0">
              <a:cs typeface="Calibri"/>
            </a:endParaRP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algn="ctr"/>
            <a:r>
              <a:rPr lang="en-US">
                <a:cs typeface="Calibri"/>
              </a:rPr>
              <a:t>Glue or tape or staples or nothing at all</a:t>
            </a:r>
            <a:endParaRPr lang="en-US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(make it temporary—just be sure to take a photo)</a:t>
            </a:r>
            <a:endParaRPr lang="en-US" sz="2400" dirty="0">
              <a:cs typeface="Calibri"/>
            </a:endParaRPr>
          </a:p>
          <a:p>
            <a:endParaRPr lang="en-US">
              <a:cs typeface="Calibri"/>
            </a:endParaRPr>
          </a:p>
          <a:p>
            <a:pPr marL="0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14:cNvPr>
              <p14:cNvContentPartPr/>
              <p14:nvPr/>
            </p14:nvContentPartPr>
            <p14:xfrm>
              <a:off x="1497695" y="1175396"/>
              <a:ext cx="19050" cy="1905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195" y="222896"/>
                <a:ext cx="1905000" cy="19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496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CC915-0268-4BE0-B8FD-F7514AFFB0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 junk mail and paper scraps to create a collage.</a:t>
            </a:r>
            <a:endParaRPr lang="en-US" b="1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6A5D-E166-4598-850F-0A22CC121C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47308" y="102516"/>
            <a:ext cx="6906491" cy="7397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Use the colors or patterns of your paper scraps to inspire your subject matter.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/>
              <a:t>Will you make a portrait? A still life? A landscape? An abstract design? 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/>
              <a:t>Think of the </a:t>
            </a:r>
            <a:r>
              <a:rPr lang="en-US" b="1" i="1" dirty="0"/>
              <a:t>Elements of Art</a:t>
            </a:r>
            <a:r>
              <a:rPr lang="en-US" dirty="0"/>
              <a:t> that you will use: </a:t>
            </a: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/>
              <a:t>What</a:t>
            </a:r>
            <a:r>
              <a:rPr lang="en-US" i="1" dirty="0"/>
              <a:t> shapes</a:t>
            </a:r>
            <a:r>
              <a:rPr lang="en-US" dirty="0"/>
              <a:t> can you cut or tear?</a:t>
            </a: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/>
              <a:t>Do your scraps have </a:t>
            </a:r>
            <a:r>
              <a:rPr lang="en-US" i="1" dirty="0"/>
              <a:t>texture</a:t>
            </a:r>
            <a:r>
              <a:rPr lang="en-US" dirty="0"/>
              <a:t>?</a:t>
            </a: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/>
              <a:t>Are you using the whole  </a:t>
            </a:r>
            <a:r>
              <a:rPr lang="en-US" i="1" dirty="0"/>
              <a:t>space</a:t>
            </a:r>
            <a:r>
              <a:rPr lang="en-US" dirty="0"/>
              <a:t> of the paper?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pPr marL="0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14:cNvPr>
              <p14:cNvContentPartPr/>
              <p14:nvPr/>
            </p14:nvContentPartPr>
            <p14:xfrm>
              <a:off x="1497695" y="1175396"/>
              <a:ext cx="19050" cy="1905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195" y="222896"/>
                <a:ext cx="1905000" cy="19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751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CC915-0268-4BE0-B8FD-F7514AFFB0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 junk mail and paper scraps to create a collage.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6A5D-E166-4598-850F-0A22CC121C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389799" y="720742"/>
            <a:ext cx="7237170" cy="66926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/>
              <a:t>Use the </a:t>
            </a:r>
            <a:r>
              <a:rPr lang="en-US" b="1" i="1"/>
              <a:t>Principles of Design</a:t>
            </a:r>
            <a:r>
              <a:rPr lang="en-US"/>
              <a:t> to arrange your artwork:</a:t>
            </a: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What will be your point of </a:t>
            </a:r>
            <a:r>
              <a:rPr lang="en-US" sz="2400" i="1">
                <a:cs typeface="Calibri"/>
              </a:rPr>
              <a:t>emphasis</a:t>
            </a:r>
            <a:r>
              <a:rPr lang="en-US" sz="2400">
                <a:cs typeface="Calibri"/>
              </a:rPr>
              <a:t>?</a:t>
            </a: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(focal point)</a:t>
            </a:r>
            <a:endParaRPr lang="en-US" sz="2400" dirty="0">
              <a:cs typeface="Calibri"/>
            </a:endParaRP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Does your picture have </a:t>
            </a:r>
            <a:r>
              <a:rPr lang="en-US" sz="2400" i="1">
                <a:cs typeface="Calibri"/>
              </a:rPr>
              <a:t>balance</a:t>
            </a:r>
            <a:r>
              <a:rPr lang="en-US" sz="2400">
                <a:cs typeface="Calibri"/>
              </a:rPr>
              <a:t>?</a:t>
            </a:r>
            <a:endParaRPr lang="en-US" sz="2400" dirty="0">
              <a:cs typeface="Calibri"/>
            </a:endParaRP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Did you use patterns to create </a:t>
            </a:r>
            <a:r>
              <a:rPr lang="en-US" sz="2400" i="1">
                <a:cs typeface="Calibri"/>
              </a:rPr>
              <a:t>rhythm</a:t>
            </a:r>
            <a:r>
              <a:rPr lang="en-US" sz="2400">
                <a:cs typeface="Calibri"/>
              </a:rPr>
              <a:t>?</a:t>
            </a:r>
            <a:endParaRPr lang="en-US" sz="2400" dirty="0">
              <a:cs typeface="Calibri"/>
            </a:endParaRP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2400" dirty="0">
                <a:cs typeface="Calibri"/>
              </a:rPr>
              <a:t>Does your picture show </a:t>
            </a:r>
            <a:r>
              <a:rPr lang="en-US" sz="2400" i="1" dirty="0">
                <a:cs typeface="Calibri"/>
              </a:rPr>
              <a:t>variety </a:t>
            </a:r>
            <a:r>
              <a:rPr lang="en-US" sz="2400" dirty="0">
                <a:cs typeface="Calibri"/>
              </a:rPr>
              <a:t>(of materials, </a:t>
            </a:r>
            <a:r>
              <a:rPr lang="en-US" sz="2400">
                <a:cs typeface="Calibri"/>
              </a:rPr>
              <a:t>textures, colors, patterns, lines, or shapes)?</a:t>
            </a:r>
            <a:endParaRPr lang="en-US" sz="2400" dirty="0">
              <a:cs typeface="Calibri"/>
            </a:endParaRP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Is there </a:t>
            </a:r>
            <a:r>
              <a:rPr lang="en-US" sz="2400" i="1">
                <a:cs typeface="Calibri"/>
              </a:rPr>
              <a:t>unity </a:t>
            </a:r>
            <a:r>
              <a:rPr lang="en-US" sz="2400">
                <a:cs typeface="Calibri"/>
              </a:rPr>
              <a:t>in your design?</a:t>
            </a:r>
            <a:endParaRPr lang="en-US" sz="2400" dirty="0">
              <a:cs typeface="Calibri"/>
            </a:endParaRPr>
          </a:p>
          <a:p>
            <a:endParaRPr lang="en-US">
              <a:cs typeface="Calibri"/>
            </a:endParaRPr>
          </a:p>
          <a:p>
            <a:pPr marL="0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14:cNvPr>
              <p14:cNvContentPartPr/>
              <p14:nvPr/>
            </p14:nvContentPartPr>
            <p14:xfrm>
              <a:off x="1497695" y="1175396"/>
              <a:ext cx="19050" cy="1905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195" y="222896"/>
                <a:ext cx="1905000" cy="19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21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CC915-0268-4BE0-B8FD-F7514AFFB0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0533" y="1167949"/>
            <a:ext cx="3516701" cy="4446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Complete your</a:t>
            </a:r>
            <a:br>
              <a:rPr lang="en-US" b="1" dirty="0">
                <a:cs typeface="Calibri Light"/>
              </a:rPr>
            </a:br>
            <a:r>
              <a:rPr lang="en-US" b="1">
                <a:solidFill>
                  <a:srgbClr val="FFFFFF"/>
                </a:solidFill>
                <a:cs typeface="Calibri Light"/>
              </a:rPr>
              <a:t>JUNK MAIL 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MASTERPIECE</a:t>
            </a:r>
            <a:endParaRPr lang="en-US" b="1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6A5D-E166-4598-850F-0A22CC121C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62326" y="231912"/>
            <a:ext cx="6518303" cy="641950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200">
                <a:cs typeface="Calibri"/>
              </a:rPr>
              <a:t>Be sure to photograph your collage when it is done!</a:t>
            </a:r>
          </a:p>
          <a:p>
            <a:pPr marL="0" indent="0" algn="ctr">
              <a:buNone/>
            </a:pPr>
            <a:endParaRPr lang="en-US" sz="3200" dirty="0">
              <a:cs typeface="Calibri"/>
            </a:endParaRPr>
          </a:p>
          <a:p>
            <a:pPr marL="0" indent="0" algn="ctr">
              <a:buNone/>
            </a:pPr>
            <a:r>
              <a:rPr lang="en-US" sz="3200">
                <a:cs typeface="Calibri"/>
              </a:rPr>
              <a:t>Upload it to Artsonia:</a:t>
            </a:r>
            <a:endParaRPr lang="en-US" sz="3200" dirty="0">
              <a:cs typeface="Calibri"/>
            </a:endParaRPr>
          </a:p>
          <a:p>
            <a:pPr marL="0" indent="0" algn="ctr">
              <a:buNone/>
            </a:pPr>
            <a:r>
              <a:rPr lang="en-US" sz="3200">
                <a:cs typeface="Calibri"/>
              </a:rPr>
              <a:t>3-6 Distance Learning Project</a:t>
            </a:r>
            <a:endParaRPr lang="en-US" sz="3200" dirty="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(Directions are on my Art webpage)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3600">
                <a:cs typeface="Calibri"/>
              </a:rPr>
              <a:t>Or email it to me:</a:t>
            </a:r>
          </a:p>
          <a:p>
            <a:pPr marL="0" indent="0" algn="ctr">
              <a:buNone/>
            </a:pPr>
            <a:r>
              <a:rPr lang="en-US" sz="2400" dirty="0">
                <a:cs typeface="Calibri"/>
                <a:hlinkClick r:id="rId2"/>
              </a:rPr>
              <a:t>lambert.kamela@brevardschools.org</a:t>
            </a: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  <a:p>
            <a:pPr marL="0" indent="0" algn="ctr">
              <a:buNone/>
            </a:pPr>
            <a:r>
              <a:rPr lang="en-US" sz="3600">
                <a:cs typeface="Calibri"/>
              </a:rPr>
              <a:t>Tell me about it:</a:t>
            </a: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 Give it a title and explain what you like the most </a:t>
            </a:r>
            <a:r>
              <a:rPr lang="en-US" sz="2400" dirty="0">
                <a:cs typeface="Calibri"/>
              </a:rPr>
              <a:t>about it, etc.</a:t>
            </a:r>
          </a:p>
          <a:p>
            <a:pPr marL="0" indent="0" algn="ctr">
              <a:buNone/>
            </a:pPr>
            <a:endParaRPr lang="en-US" sz="2400" dirty="0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14:cNvPr>
              <p14:cNvContentPartPr/>
              <p14:nvPr/>
            </p14:nvContentPartPr>
            <p14:xfrm>
              <a:off x="1497695" y="1175396"/>
              <a:ext cx="19050" cy="1905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F3DB84-4B15-40CF-96B2-9430CDF47E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195" y="222896"/>
                <a:ext cx="1905000" cy="19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4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Create a Junk Mail Masterpiece</vt:lpstr>
      <vt:lpstr>CREATE a JUNK MAIL MASTERPIECE</vt:lpstr>
      <vt:lpstr>Use junk mail and paper scraps to create a collage.</vt:lpstr>
      <vt:lpstr>Use junk mail and paper scraps to create a collage.</vt:lpstr>
      <vt:lpstr>Complete your JUNK MAIL MASTERPIECE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674</cp:revision>
  <dcterms:created xsi:type="dcterms:W3CDTF">2020-03-31T12:16:32Z</dcterms:created>
  <dcterms:modified xsi:type="dcterms:W3CDTF">2020-04-01T12:35:11Z</dcterms:modified>
</cp:coreProperties>
</file>