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DD5F95-7550-5814-62D1-DE156F89C413}" v="1426" dt="2020-04-13T15:25:04.4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A06F64-DF75-4BD4-A55B-2AB223284FD8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EF79DDC-8129-466A-BC07-EC361284F3FC}">
      <dgm:prSet phldr="0"/>
      <dgm:spPr/>
      <dgm:t>
        <a:bodyPr/>
        <a:lstStyle/>
        <a:p>
          <a:pPr rtl="0"/>
          <a:r>
            <a:rPr lang="en-US" b="1" dirty="0">
              <a:latin typeface="Avenir Next LT Pro"/>
            </a:rPr>
            <a:t>TRACE the Drawing: </a:t>
          </a:r>
          <a:r>
            <a:rPr lang="en-US" b="0" dirty="0">
              <a:latin typeface="Avenir Next LT Pro"/>
            </a:rPr>
            <a:t>Trace</a:t>
          </a:r>
          <a:r>
            <a:rPr lang="en-US" b="0" dirty="0"/>
            <a:t> </a:t>
          </a:r>
          <a:r>
            <a:rPr lang="en-US" b="0" dirty="0">
              <a:latin typeface="Avenir Next LT Pro"/>
            </a:rPr>
            <a:t>your</a:t>
          </a:r>
          <a:r>
            <a:rPr lang="en-US" b="0" dirty="0"/>
            <a:t> pencil drawing</a:t>
          </a:r>
          <a:r>
            <a:rPr lang="en-US" b="0" dirty="0">
              <a:latin typeface="Avenir Next LT Pro"/>
            </a:rPr>
            <a:t> with</a:t>
          </a:r>
          <a:r>
            <a:rPr lang="en-US" b="0" dirty="0"/>
            <a:t> permanent marker. </a:t>
          </a:r>
          <a:r>
            <a:rPr lang="en-US" b="0" dirty="0">
              <a:latin typeface="Avenir Next LT Pro"/>
            </a:rPr>
            <a:t>This</a:t>
          </a:r>
          <a:r>
            <a:rPr lang="en-US" b="0" dirty="0"/>
            <a:t> is a nice</a:t>
          </a:r>
          <a:r>
            <a:rPr lang="en-US" b="0" dirty="0">
              <a:latin typeface="Avenir Next LT Pro"/>
            </a:rPr>
            <a:t> time</a:t>
          </a:r>
          <a:r>
            <a:rPr lang="en-US" b="0" dirty="0"/>
            <a:t> to add a little color</a:t>
          </a:r>
          <a:r>
            <a:rPr lang="en-US" b="0" dirty="0">
              <a:latin typeface="Avenir Next LT Pro"/>
            </a:rPr>
            <a:t>; you</a:t>
          </a:r>
          <a:r>
            <a:rPr lang="en-US" b="0" dirty="0"/>
            <a:t> may want to trace using a permanent marker that matches the color of </a:t>
          </a:r>
          <a:r>
            <a:rPr lang="en-US" b="0" dirty="0">
              <a:latin typeface="Avenir Next LT Pro"/>
            </a:rPr>
            <a:t>your shoe</a:t>
          </a:r>
          <a:r>
            <a:rPr lang="en-US" b="0" dirty="0"/>
            <a:t> .</a:t>
          </a:r>
          <a:r>
            <a:rPr lang="en-US" b="0" dirty="0">
              <a:latin typeface="Avenir Next LT Pro"/>
            </a:rPr>
            <a:t> Don't color in yet, though!</a:t>
          </a:r>
          <a:endParaRPr lang="en-US" b="0" dirty="0"/>
        </a:p>
      </dgm:t>
    </dgm:pt>
    <dgm:pt modelId="{E55162EB-F401-4483-BA21-A3F2ABE3FC20}" type="parTrans" cxnId="{F84F3CE0-3922-4D64-ADA6-A5C2B8F896E0}">
      <dgm:prSet/>
      <dgm:spPr/>
      <dgm:t>
        <a:bodyPr/>
        <a:lstStyle/>
        <a:p>
          <a:endParaRPr lang="en-US"/>
        </a:p>
      </dgm:t>
    </dgm:pt>
    <dgm:pt modelId="{C131EE74-C66E-4197-AB40-973ABCE64AA9}" type="sibTrans" cxnId="{F84F3CE0-3922-4D64-ADA6-A5C2B8F896E0}">
      <dgm:prSet/>
      <dgm:spPr/>
      <dgm:t>
        <a:bodyPr/>
        <a:lstStyle/>
        <a:p>
          <a:endParaRPr lang="en-US"/>
        </a:p>
      </dgm:t>
    </dgm:pt>
    <dgm:pt modelId="{5F5BEA7A-AEFF-4EE2-8937-1D41ABE8510F}">
      <dgm:prSet phldr="0"/>
      <dgm:spPr/>
      <dgm:t>
        <a:bodyPr/>
        <a:lstStyle/>
        <a:p>
          <a:pPr rtl="0"/>
          <a:r>
            <a:rPr lang="en-US" b="1" dirty="0">
              <a:latin typeface="Avenir Next LT Pro"/>
            </a:rPr>
            <a:t>CREATE the Background: </a:t>
          </a:r>
          <a:r>
            <a:rPr lang="en-US" b="0" dirty="0">
              <a:latin typeface="Avenir Next LT Pro"/>
            </a:rPr>
            <a:t>Add</a:t>
          </a:r>
          <a:r>
            <a:rPr lang="en-US" b="0" dirty="0"/>
            <a:t> some sort of colorful or patterned background. </a:t>
          </a:r>
          <a:r>
            <a:rPr lang="en-US" b="0" dirty="0">
              <a:latin typeface="Avenir Next LT Pro"/>
            </a:rPr>
            <a:t>You may use markers or watercolors or any material you have</a:t>
          </a:r>
          <a:r>
            <a:rPr lang="en-US" b="0" dirty="0"/>
            <a:t>. </a:t>
          </a:r>
          <a:r>
            <a:rPr lang="en-US" b="0" dirty="0">
              <a:latin typeface="Avenir Next LT Pro"/>
            </a:rPr>
            <a:t>Think about your color choices; you might choose a</a:t>
          </a:r>
          <a:r>
            <a:rPr lang="en-US" b="0" dirty="0"/>
            <a:t> certain color </a:t>
          </a:r>
          <a:r>
            <a:rPr lang="en-US" b="0" dirty="0">
              <a:latin typeface="Avenir Next LT Pro"/>
            </a:rPr>
            <a:t>scheme ( all cool colors, related colors, or complementary colors, for example).</a:t>
          </a:r>
          <a:endParaRPr lang="en-US" b="0" dirty="0"/>
        </a:p>
      </dgm:t>
    </dgm:pt>
    <dgm:pt modelId="{4D07CF69-ED6E-403F-8947-F767A97549EC}" type="parTrans" cxnId="{5E1F4E10-2B4F-43E1-A0F5-661AE582EFF9}">
      <dgm:prSet/>
      <dgm:spPr/>
      <dgm:t>
        <a:bodyPr/>
        <a:lstStyle/>
        <a:p>
          <a:endParaRPr lang="en-US"/>
        </a:p>
      </dgm:t>
    </dgm:pt>
    <dgm:pt modelId="{2078DC19-477B-4F20-B983-F1C37AF80EAD}" type="sibTrans" cxnId="{5E1F4E10-2B4F-43E1-A0F5-661AE582EFF9}">
      <dgm:prSet/>
      <dgm:spPr/>
      <dgm:t>
        <a:bodyPr/>
        <a:lstStyle/>
        <a:p>
          <a:endParaRPr lang="en-US"/>
        </a:p>
      </dgm:t>
    </dgm:pt>
    <dgm:pt modelId="{F83F52B7-7CC1-42CA-AEC5-6D2B4A2F8F1C}">
      <dgm:prSet phldr="0"/>
      <dgm:spPr/>
      <dgm:t>
        <a:bodyPr/>
        <a:lstStyle/>
        <a:p>
          <a:pPr rtl="0"/>
          <a:r>
            <a:rPr lang="en-US" b="1" dirty="0">
              <a:latin typeface="Avenir Next LT Pro"/>
            </a:rPr>
            <a:t>DRAW</a:t>
          </a:r>
          <a:r>
            <a:rPr lang="en-US" b="1" i="0" u="none" strike="noStrike" cap="none" baseline="0" noProof="0" dirty="0">
              <a:latin typeface="Avenir Next LT Pro"/>
            </a:rPr>
            <a:t>: </a:t>
          </a:r>
          <a:r>
            <a:rPr lang="en-US" b="0" i="0" u="none" strike="noStrike" cap="none" baseline="0" noProof="0" dirty="0"/>
            <a:t>Take off one of your shoes and set it on the table in front of you. </a:t>
          </a:r>
          <a:r>
            <a:rPr lang="en-US" b="0" i="0" u="none" strike="noStrike" cap="none" baseline="0" noProof="0" dirty="0">
              <a:latin typeface="Avenir Next LT Pro"/>
            </a:rPr>
            <a:t>Observe it carefully. Start drawing your shoe in pencil. You should only be drawing the contour lines (outlines—no shading)! This is NOT a blind contour drawing! You may look at both the object and your paper, but try not to lift your pencil up!</a:t>
          </a:r>
          <a:endParaRPr lang="en-US" dirty="0"/>
        </a:p>
      </dgm:t>
    </dgm:pt>
    <dgm:pt modelId="{CBF3FE73-EF75-4BCE-8FF8-4FDAB7A6D464}" type="parTrans" cxnId="{8A56AE15-6EE5-492B-8E2E-A9CC3E587A27}">
      <dgm:prSet/>
      <dgm:spPr/>
    </dgm:pt>
    <dgm:pt modelId="{FFACDEE4-AE22-496B-B6A0-197607E36155}" type="sibTrans" cxnId="{8A56AE15-6EE5-492B-8E2E-A9CC3E587A27}">
      <dgm:prSet/>
      <dgm:spPr/>
      <dgm:t>
        <a:bodyPr/>
        <a:lstStyle/>
        <a:p>
          <a:endParaRPr lang="en-US"/>
        </a:p>
      </dgm:t>
    </dgm:pt>
    <dgm:pt modelId="{27AF95CA-D985-451F-90E9-057742CC693A}">
      <dgm:prSet phldr="0"/>
      <dgm:spPr/>
      <dgm:t>
        <a:bodyPr/>
        <a:lstStyle/>
        <a:p>
          <a:pPr rtl="0"/>
          <a:r>
            <a:rPr lang="en-US" b="1" dirty="0">
              <a:latin typeface="Avenir Next LT Pro"/>
            </a:rPr>
            <a:t>SHARE: </a:t>
          </a:r>
          <a:r>
            <a:rPr lang="en-US" b="0" dirty="0">
              <a:latin typeface="Avenir Next LT Pro"/>
            </a:rPr>
            <a:t>When you are happy with your drawing, be sure to share it! You can photograph it and upload it to </a:t>
          </a:r>
          <a:r>
            <a:rPr lang="en-US" b="0" dirty="0" err="1">
              <a:latin typeface="Avenir Next LT Pro"/>
            </a:rPr>
            <a:t>Artsonia</a:t>
          </a:r>
          <a:r>
            <a:rPr lang="en-US" b="0" dirty="0">
              <a:latin typeface="Avenir Next LT Pro"/>
            </a:rPr>
            <a:t> or email it to Ms. Lambert.</a:t>
          </a:r>
        </a:p>
      </dgm:t>
    </dgm:pt>
    <dgm:pt modelId="{904F239B-7473-4E3E-9F57-BBD57444BB66}" type="parTrans" cxnId="{2C7C3D6A-6296-46CA-8213-A13A781D91B6}">
      <dgm:prSet/>
      <dgm:spPr/>
    </dgm:pt>
    <dgm:pt modelId="{891368AB-DF67-4794-B0EB-3205E66CE200}" type="sibTrans" cxnId="{2C7C3D6A-6296-46CA-8213-A13A781D91B6}">
      <dgm:prSet/>
      <dgm:spPr/>
    </dgm:pt>
    <dgm:pt modelId="{EF1885DD-97A1-4276-A660-E80659AAFF4F}" type="pres">
      <dgm:prSet presAssocID="{D1A06F64-DF75-4BD4-A55B-2AB223284FD8}" presName="Name0" presStyleCnt="0">
        <dgm:presLayoutVars>
          <dgm:dir/>
          <dgm:resizeHandles val="exact"/>
        </dgm:presLayoutVars>
      </dgm:prSet>
      <dgm:spPr/>
    </dgm:pt>
    <dgm:pt modelId="{7CBAAA1B-7453-4CC5-B8BE-28C04C0A631A}" type="pres">
      <dgm:prSet presAssocID="{F83F52B7-7CC1-42CA-AEC5-6D2B4A2F8F1C}" presName="node" presStyleLbl="node1" presStyleIdx="0" presStyleCnt="4">
        <dgm:presLayoutVars>
          <dgm:bulletEnabled val="1"/>
        </dgm:presLayoutVars>
      </dgm:prSet>
      <dgm:spPr/>
    </dgm:pt>
    <dgm:pt modelId="{DCE4EA42-0B14-4CCA-9767-DC7FE205EA7E}" type="pres">
      <dgm:prSet presAssocID="{FFACDEE4-AE22-496B-B6A0-197607E36155}" presName="sibTrans" presStyleLbl="sibTrans2D1" presStyleIdx="0" presStyleCnt="3"/>
      <dgm:spPr/>
    </dgm:pt>
    <dgm:pt modelId="{E45EE8C8-ED98-4294-BFD1-81E65FBC6F17}" type="pres">
      <dgm:prSet presAssocID="{FFACDEE4-AE22-496B-B6A0-197607E36155}" presName="connectorText" presStyleLbl="sibTrans2D1" presStyleIdx="0" presStyleCnt="3"/>
      <dgm:spPr/>
    </dgm:pt>
    <dgm:pt modelId="{0FF08268-C747-4DE4-9AF9-993564E8D085}" type="pres">
      <dgm:prSet presAssocID="{BEF79DDC-8129-466A-BC07-EC361284F3FC}" presName="node" presStyleLbl="node1" presStyleIdx="1" presStyleCnt="4">
        <dgm:presLayoutVars>
          <dgm:bulletEnabled val="1"/>
        </dgm:presLayoutVars>
      </dgm:prSet>
      <dgm:spPr/>
    </dgm:pt>
    <dgm:pt modelId="{3E232C12-0696-4C7C-A771-985F7D311469}" type="pres">
      <dgm:prSet presAssocID="{C131EE74-C66E-4197-AB40-973ABCE64AA9}" presName="sibTrans" presStyleLbl="sibTrans2D1" presStyleIdx="1" presStyleCnt="3"/>
      <dgm:spPr/>
    </dgm:pt>
    <dgm:pt modelId="{A25F2D95-45ED-404E-B6CF-7A1F1E580899}" type="pres">
      <dgm:prSet presAssocID="{C131EE74-C66E-4197-AB40-973ABCE64AA9}" presName="connectorText" presStyleLbl="sibTrans2D1" presStyleIdx="1" presStyleCnt="3"/>
      <dgm:spPr/>
    </dgm:pt>
    <dgm:pt modelId="{D9A15B6F-EB57-42BE-85ED-E9E286DFEE1A}" type="pres">
      <dgm:prSet presAssocID="{5F5BEA7A-AEFF-4EE2-8937-1D41ABE8510F}" presName="node" presStyleLbl="node1" presStyleIdx="2" presStyleCnt="4">
        <dgm:presLayoutVars>
          <dgm:bulletEnabled val="1"/>
        </dgm:presLayoutVars>
      </dgm:prSet>
      <dgm:spPr/>
    </dgm:pt>
    <dgm:pt modelId="{D2DDB93F-134E-46A9-B7F7-0988C48A43C4}" type="pres">
      <dgm:prSet presAssocID="{2078DC19-477B-4F20-B983-F1C37AF80EAD}" presName="sibTrans" presStyleLbl="sibTrans2D1" presStyleIdx="2" presStyleCnt="3"/>
      <dgm:spPr/>
    </dgm:pt>
    <dgm:pt modelId="{E75A041E-EF61-4076-8BB1-A33530445A9A}" type="pres">
      <dgm:prSet presAssocID="{2078DC19-477B-4F20-B983-F1C37AF80EAD}" presName="connectorText" presStyleLbl="sibTrans2D1" presStyleIdx="2" presStyleCnt="3"/>
      <dgm:spPr/>
    </dgm:pt>
    <dgm:pt modelId="{E20C6C9E-BDB5-4545-B21B-C1DCC5E11B43}" type="pres">
      <dgm:prSet presAssocID="{27AF95CA-D985-451F-90E9-057742CC693A}" presName="node" presStyleLbl="node1" presStyleIdx="3" presStyleCnt="4">
        <dgm:presLayoutVars>
          <dgm:bulletEnabled val="1"/>
        </dgm:presLayoutVars>
      </dgm:prSet>
      <dgm:spPr/>
    </dgm:pt>
  </dgm:ptLst>
  <dgm:cxnLst>
    <dgm:cxn modelId="{4C0D9600-BE6B-452B-B381-AE7FBD8D27B2}" type="presOf" srcId="{D1A06F64-DF75-4BD4-A55B-2AB223284FD8}" destId="{EF1885DD-97A1-4276-A660-E80659AAFF4F}" srcOrd="0" destOrd="0" presId="urn:microsoft.com/office/officeart/2005/8/layout/process1"/>
    <dgm:cxn modelId="{5E1F4E10-2B4F-43E1-A0F5-661AE582EFF9}" srcId="{D1A06F64-DF75-4BD4-A55B-2AB223284FD8}" destId="{5F5BEA7A-AEFF-4EE2-8937-1D41ABE8510F}" srcOrd="2" destOrd="0" parTransId="{4D07CF69-ED6E-403F-8947-F767A97549EC}" sibTransId="{2078DC19-477B-4F20-B983-F1C37AF80EAD}"/>
    <dgm:cxn modelId="{8A56AE15-6EE5-492B-8E2E-A9CC3E587A27}" srcId="{D1A06F64-DF75-4BD4-A55B-2AB223284FD8}" destId="{F83F52B7-7CC1-42CA-AEC5-6D2B4A2F8F1C}" srcOrd="0" destOrd="0" parTransId="{CBF3FE73-EF75-4BCE-8FF8-4FDAB7A6D464}" sibTransId="{FFACDEE4-AE22-496B-B6A0-197607E36155}"/>
    <dgm:cxn modelId="{2C7C3D6A-6296-46CA-8213-A13A781D91B6}" srcId="{D1A06F64-DF75-4BD4-A55B-2AB223284FD8}" destId="{27AF95CA-D985-451F-90E9-057742CC693A}" srcOrd="3" destOrd="0" parTransId="{904F239B-7473-4E3E-9F57-BBD57444BB66}" sibTransId="{891368AB-DF67-4794-B0EB-3205E66CE200}"/>
    <dgm:cxn modelId="{0D2CAF6D-1930-4373-A2ED-C8FB2351D407}" type="presOf" srcId="{FFACDEE4-AE22-496B-B6A0-197607E36155}" destId="{DCE4EA42-0B14-4CCA-9767-DC7FE205EA7E}" srcOrd="0" destOrd="0" presId="urn:microsoft.com/office/officeart/2005/8/layout/process1"/>
    <dgm:cxn modelId="{85917353-694A-48D6-ACD7-CDE75F0F6764}" type="presOf" srcId="{FFACDEE4-AE22-496B-B6A0-197607E36155}" destId="{E45EE8C8-ED98-4294-BFD1-81E65FBC6F17}" srcOrd="1" destOrd="0" presId="urn:microsoft.com/office/officeart/2005/8/layout/process1"/>
    <dgm:cxn modelId="{D5E96556-A608-423D-B762-35398A73F62A}" type="presOf" srcId="{2078DC19-477B-4F20-B983-F1C37AF80EAD}" destId="{E75A041E-EF61-4076-8BB1-A33530445A9A}" srcOrd="1" destOrd="0" presId="urn:microsoft.com/office/officeart/2005/8/layout/process1"/>
    <dgm:cxn modelId="{2AA87A57-EEB0-4301-A70D-2619018A97DE}" type="presOf" srcId="{C131EE74-C66E-4197-AB40-973ABCE64AA9}" destId="{3E232C12-0696-4C7C-A771-985F7D311469}" srcOrd="0" destOrd="0" presId="urn:microsoft.com/office/officeart/2005/8/layout/process1"/>
    <dgm:cxn modelId="{CA8CDD8F-D86D-4E89-B520-9F397E993FA7}" type="presOf" srcId="{2078DC19-477B-4F20-B983-F1C37AF80EAD}" destId="{D2DDB93F-134E-46A9-B7F7-0988C48A43C4}" srcOrd="0" destOrd="0" presId="urn:microsoft.com/office/officeart/2005/8/layout/process1"/>
    <dgm:cxn modelId="{D36E719A-C348-46A6-B786-6AF90C2D80AA}" type="presOf" srcId="{5F5BEA7A-AEFF-4EE2-8937-1D41ABE8510F}" destId="{D9A15B6F-EB57-42BE-85ED-E9E286DFEE1A}" srcOrd="0" destOrd="0" presId="urn:microsoft.com/office/officeart/2005/8/layout/process1"/>
    <dgm:cxn modelId="{232F44A0-C445-4530-8A5C-1B33E45F76E0}" type="presOf" srcId="{C131EE74-C66E-4197-AB40-973ABCE64AA9}" destId="{A25F2D95-45ED-404E-B6CF-7A1F1E580899}" srcOrd="1" destOrd="0" presId="urn:microsoft.com/office/officeart/2005/8/layout/process1"/>
    <dgm:cxn modelId="{E73873AA-3869-4F5B-A98A-364E69B20D22}" type="presOf" srcId="{F83F52B7-7CC1-42CA-AEC5-6D2B4A2F8F1C}" destId="{7CBAAA1B-7453-4CC5-B8BE-28C04C0A631A}" srcOrd="0" destOrd="0" presId="urn:microsoft.com/office/officeart/2005/8/layout/process1"/>
    <dgm:cxn modelId="{4E13A6AC-2871-4AE2-94D9-21B7E8ED2075}" type="presOf" srcId="{BEF79DDC-8129-466A-BC07-EC361284F3FC}" destId="{0FF08268-C747-4DE4-9AF9-993564E8D085}" srcOrd="0" destOrd="0" presId="urn:microsoft.com/office/officeart/2005/8/layout/process1"/>
    <dgm:cxn modelId="{00A771B2-06DD-42FE-BED7-34D2EB3FB52A}" type="presOf" srcId="{27AF95CA-D985-451F-90E9-057742CC693A}" destId="{E20C6C9E-BDB5-4545-B21B-C1DCC5E11B43}" srcOrd="0" destOrd="0" presId="urn:microsoft.com/office/officeart/2005/8/layout/process1"/>
    <dgm:cxn modelId="{F84F3CE0-3922-4D64-ADA6-A5C2B8F896E0}" srcId="{D1A06F64-DF75-4BD4-A55B-2AB223284FD8}" destId="{BEF79DDC-8129-466A-BC07-EC361284F3FC}" srcOrd="1" destOrd="0" parTransId="{E55162EB-F401-4483-BA21-A3F2ABE3FC20}" sibTransId="{C131EE74-C66E-4197-AB40-973ABCE64AA9}"/>
    <dgm:cxn modelId="{6E07B2C0-C1F0-4467-B3B7-2E8B3506D7B5}" type="presParOf" srcId="{EF1885DD-97A1-4276-A660-E80659AAFF4F}" destId="{7CBAAA1B-7453-4CC5-B8BE-28C04C0A631A}" srcOrd="0" destOrd="0" presId="urn:microsoft.com/office/officeart/2005/8/layout/process1"/>
    <dgm:cxn modelId="{6DF6FCF5-7BD3-4F52-938A-D9E37A205DBA}" type="presParOf" srcId="{EF1885DD-97A1-4276-A660-E80659AAFF4F}" destId="{DCE4EA42-0B14-4CCA-9767-DC7FE205EA7E}" srcOrd="1" destOrd="0" presId="urn:microsoft.com/office/officeart/2005/8/layout/process1"/>
    <dgm:cxn modelId="{50D337F2-5C4E-4CD1-8E81-EB3DB99C5B40}" type="presParOf" srcId="{DCE4EA42-0B14-4CCA-9767-DC7FE205EA7E}" destId="{E45EE8C8-ED98-4294-BFD1-81E65FBC6F17}" srcOrd="0" destOrd="0" presId="urn:microsoft.com/office/officeart/2005/8/layout/process1"/>
    <dgm:cxn modelId="{C1429760-3CCD-4492-8A69-DFD416263FDC}" type="presParOf" srcId="{EF1885DD-97A1-4276-A660-E80659AAFF4F}" destId="{0FF08268-C747-4DE4-9AF9-993564E8D085}" srcOrd="2" destOrd="0" presId="urn:microsoft.com/office/officeart/2005/8/layout/process1"/>
    <dgm:cxn modelId="{0AC211BE-0ED6-4DE0-8FB0-28E5A8A00229}" type="presParOf" srcId="{EF1885DD-97A1-4276-A660-E80659AAFF4F}" destId="{3E232C12-0696-4C7C-A771-985F7D311469}" srcOrd="3" destOrd="0" presId="urn:microsoft.com/office/officeart/2005/8/layout/process1"/>
    <dgm:cxn modelId="{3B0D06F4-830D-4B16-A5C8-7F171EAE506A}" type="presParOf" srcId="{3E232C12-0696-4C7C-A771-985F7D311469}" destId="{A25F2D95-45ED-404E-B6CF-7A1F1E580899}" srcOrd="0" destOrd="0" presId="urn:microsoft.com/office/officeart/2005/8/layout/process1"/>
    <dgm:cxn modelId="{96B0B4C3-CC85-4223-932D-17D05339289C}" type="presParOf" srcId="{EF1885DD-97A1-4276-A660-E80659AAFF4F}" destId="{D9A15B6F-EB57-42BE-85ED-E9E286DFEE1A}" srcOrd="4" destOrd="0" presId="urn:microsoft.com/office/officeart/2005/8/layout/process1"/>
    <dgm:cxn modelId="{8C5B034E-47D3-4087-842B-6C4FD4A0AE7F}" type="presParOf" srcId="{EF1885DD-97A1-4276-A660-E80659AAFF4F}" destId="{D2DDB93F-134E-46A9-B7F7-0988C48A43C4}" srcOrd="5" destOrd="0" presId="urn:microsoft.com/office/officeart/2005/8/layout/process1"/>
    <dgm:cxn modelId="{6EA936A6-E02A-41B4-B6FC-2503ABA3C584}" type="presParOf" srcId="{D2DDB93F-134E-46A9-B7F7-0988C48A43C4}" destId="{E75A041E-EF61-4076-8BB1-A33530445A9A}" srcOrd="0" destOrd="0" presId="urn:microsoft.com/office/officeart/2005/8/layout/process1"/>
    <dgm:cxn modelId="{A0B3F83B-5342-44E2-83C2-2FDF9F7F10CC}" type="presParOf" srcId="{EF1885DD-97A1-4276-A660-E80659AAFF4F}" destId="{E20C6C9E-BDB5-4545-B21B-C1DCC5E11B43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BAAA1B-7453-4CC5-B8BE-28C04C0A631A}">
      <dsp:nvSpPr>
        <dsp:cNvPr id="0" name=""/>
        <dsp:cNvSpPr/>
      </dsp:nvSpPr>
      <dsp:spPr>
        <a:xfrm>
          <a:off x="4617" y="452839"/>
          <a:ext cx="2018696" cy="297126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atin typeface="Avenir Next LT Pro"/>
            </a:rPr>
            <a:t>DRAW</a:t>
          </a:r>
          <a:r>
            <a:rPr lang="en-US" sz="1300" b="1" i="0" u="none" strike="noStrike" kern="1200" cap="none" baseline="0" noProof="0" dirty="0">
              <a:latin typeface="Avenir Next LT Pro"/>
            </a:rPr>
            <a:t>: </a:t>
          </a:r>
          <a:r>
            <a:rPr lang="en-US" sz="1300" b="0" i="0" u="none" strike="noStrike" kern="1200" cap="none" baseline="0" noProof="0" dirty="0"/>
            <a:t>Take off one of your shoes and set it on the table in front of you. </a:t>
          </a:r>
          <a:r>
            <a:rPr lang="en-US" sz="1300" b="0" i="0" u="none" strike="noStrike" kern="1200" cap="none" baseline="0" noProof="0" dirty="0">
              <a:latin typeface="Avenir Next LT Pro"/>
            </a:rPr>
            <a:t>Observe it carefully. Start drawing your shoe in pencil. You should only be drawing the contour lines (outlines—no shading)! This is NOT a blind contour drawing! You may look at both the object and your paper, but try not to lift your pencil up!</a:t>
          </a:r>
          <a:endParaRPr lang="en-US" sz="1300" kern="1200" dirty="0"/>
        </a:p>
      </dsp:txBody>
      <dsp:txXfrm>
        <a:off x="63743" y="511965"/>
        <a:ext cx="1900444" cy="2853016"/>
      </dsp:txXfrm>
    </dsp:sp>
    <dsp:sp modelId="{DCE4EA42-0B14-4CCA-9767-DC7FE205EA7E}">
      <dsp:nvSpPr>
        <dsp:cNvPr id="0" name=""/>
        <dsp:cNvSpPr/>
      </dsp:nvSpPr>
      <dsp:spPr>
        <a:xfrm>
          <a:off x="2225183" y="1688155"/>
          <a:ext cx="427963" cy="5006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2225183" y="1788282"/>
        <a:ext cx="299574" cy="300382"/>
      </dsp:txXfrm>
    </dsp:sp>
    <dsp:sp modelId="{0FF08268-C747-4DE4-9AF9-993564E8D085}">
      <dsp:nvSpPr>
        <dsp:cNvPr id="0" name=""/>
        <dsp:cNvSpPr/>
      </dsp:nvSpPr>
      <dsp:spPr>
        <a:xfrm>
          <a:off x="2830792" y="452839"/>
          <a:ext cx="2018696" cy="2971268"/>
        </a:xfrm>
        <a:prstGeom prst="roundRect">
          <a:avLst>
            <a:gd name="adj" fmla="val 10000"/>
          </a:avLst>
        </a:prstGeom>
        <a:solidFill>
          <a:schemeClr val="accent2">
            <a:hueOff val="-816517"/>
            <a:satOff val="-3771"/>
            <a:lumOff val="-7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atin typeface="Avenir Next LT Pro"/>
            </a:rPr>
            <a:t>TRACE the Drawing: </a:t>
          </a:r>
          <a:r>
            <a:rPr lang="en-US" sz="1300" b="0" kern="1200" dirty="0">
              <a:latin typeface="Avenir Next LT Pro"/>
            </a:rPr>
            <a:t>Trace</a:t>
          </a:r>
          <a:r>
            <a:rPr lang="en-US" sz="1300" b="0" kern="1200" dirty="0"/>
            <a:t> </a:t>
          </a:r>
          <a:r>
            <a:rPr lang="en-US" sz="1300" b="0" kern="1200" dirty="0">
              <a:latin typeface="Avenir Next LT Pro"/>
            </a:rPr>
            <a:t>your</a:t>
          </a:r>
          <a:r>
            <a:rPr lang="en-US" sz="1300" b="0" kern="1200" dirty="0"/>
            <a:t> pencil drawing</a:t>
          </a:r>
          <a:r>
            <a:rPr lang="en-US" sz="1300" b="0" kern="1200" dirty="0">
              <a:latin typeface="Avenir Next LT Pro"/>
            </a:rPr>
            <a:t> with</a:t>
          </a:r>
          <a:r>
            <a:rPr lang="en-US" sz="1300" b="0" kern="1200" dirty="0"/>
            <a:t> permanent marker. </a:t>
          </a:r>
          <a:r>
            <a:rPr lang="en-US" sz="1300" b="0" kern="1200" dirty="0">
              <a:latin typeface="Avenir Next LT Pro"/>
            </a:rPr>
            <a:t>This</a:t>
          </a:r>
          <a:r>
            <a:rPr lang="en-US" sz="1300" b="0" kern="1200" dirty="0"/>
            <a:t> is a nice</a:t>
          </a:r>
          <a:r>
            <a:rPr lang="en-US" sz="1300" b="0" kern="1200" dirty="0">
              <a:latin typeface="Avenir Next LT Pro"/>
            </a:rPr>
            <a:t> time</a:t>
          </a:r>
          <a:r>
            <a:rPr lang="en-US" sz="1300" b="0" kern="1200" dirty="0"/>
            <a:t> to add a little color</a:t>
          </a:r>
          <a:r>
            <a:rPr lang="en-US" sz="1300" b="0" kern="1200" dirty="0">
              <a:latin typeface="Avenir Next LT Pro"/>
            </a:rPr>
            <a:t>; you</a:t>
          </a:r>
          <a:r>
            <a:rPr lang="en-US" sz="1300" b="0" kern="1200" dirty="0"/>
            <a:t> may want to trace using a permanent marker that matches the color of </a:t>
          </a:r>
          <a:r>
            <a:rPr lang="en-US" sz="1300" b="0" kern="1200" dirty="0">
              <a:latin typeface="Avenir Next LT Pro"/>
            </a:rPr>
            <a:t>your shoe</a:t>
          </a:r>
          <a:r>
            <a:rPr lang="en-US" sz="1300" b="0" kern="1200" dirty="0"/>
            <a:t> .</a:t>
          </a:r>
          <a:r>
            <a:rPr lang="en-US" sz="1300" b="0" kern="1200" dirty="0">
              <a:latin typeface="Avenir Next LT Pro"/>
            </a:rPr>
            <a:t> Don't color in yet, though!</a:t>
          </a:r>
          <a:endParaRPr lang="en-US" sz="1300" b="0" kern="1200" dirty="0"/>
        </a:p>
      </dsp:txBody>
      <dsp:txXfrm>
        <a:off x="2889918" y="511965"/>
        <a:ext cx="1900444" cy="2853016"/>
      </dsp:txXfrm>
    </dsp:sp>
    <dsp:sp modelId="{3E232C12-0696-4C7C-A771-985F7D311469}">
      <dsp:nvSpPr>
        <dsp:cNvPr id="0" name=""/>
        <dsp:cNvSpPr/>
      </dsp:nvSpPr>
      <dsp:spPr>
        <a:xfrm>
          <a:off x="5051358" y="1688155"/>
          <a:ext cx="427963" cy="5006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224775"/>
            <a:satOff val="-5657"/>
            <a:lumOff val="-11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5051358" y="1788282"/>
        <a:ext cx="299574" cy="300382"/>
      </dsp:txXfrm>
    </dsp:sp>
    <dsp:sp modelId="{D9A15B6F-EB57-42BE-85ED-E9E286DFEE1A}">
      <dsp:nvSpPr>
        <dsp:cNvPr id="0" name=""/>
        <dsp:cNvSpPr/>
      </dsp:nvSpPr>
      <dsp:spPr>
        <a:xfrm>
          <a:off x="5656967" y="452839"/>
          <a:ext cx="2018696" cy="2971268"/>
        </a:xfrm>
        <a:prstGeom prst="roundRect">
          <a:avLst>
            <a:gd name="adj" fmla="val 10000"/>
          </a:avLst>
        </a:prstGeom>
        <a:solidFill>
          <a:schemeClr val="accent2">
            <a:hueOff val="-1633033"/>
            <a:satOff val="-7543"/>
            <a:lumOff val="-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atin typeface="Avenir Next LT Pro"/>
            </a:rPr>
            <a:t>CREATE the Background: </a:t>
          </a:r>
          <a:r>
            <a:rPr lang="en-US" sz="1300" b="0" kern="1200" dirty="0">
              <a:latin typeface="Avenir Next LT Pro"/>
            </a:rPr>
            <a:t>Add</a:t>
          </a:r>
          <a:r>
            <a:rPr lang="en-US" sz="1300" b="0" kern="1200" dirty="0"/>
            <a:t> some sort of colorful or patterned background. </a:t>
          </a:r>
          <a:r>
            <a:rPr lang="en-US" sz="1300" b="0" kern="1200" dirty="0">
              <a:latin typeface="Avenir Next LT Pro"/>
            </a:rPr>
            <a:t>You may use markers or watercolors or any material you have</a:t>
          </a:r>
          <a:r>
            <a:rPr lang="en-US" sz="1300" b="0" kern="1200" dirty="0"/>
            <a:t>. </a:t>
          </a:r>
          <a:r>
            <a:rPr lang="en-US" sz="1300" b="0" kern="1200" dirty="0">
              <a:latin typeface="Avenir Next LT Pro"/>
            </a:rPr>
            <a:t>Think about your color choices; you might choose a</a:t>
          </a:r>
          <a:r>
            <a:rPr lang="en-US" sz="1300" b="0" kern="1200" dirty="0"/>
            <a:t> certain color </a:t>
          </a:r>
          <a:r>
            <a:rPr lang="en-US" sz="1300" b="0" kern="1200" dirty="0">
              <a:latin typeface="Avenir Next LT Pro"/>
            </a:rPr>
            <a:t>scheme ( all cool colors, related colors, or complementary colors, for example).</a:t>
          </a:r>
          <a:endParaRPr lang="en-US" sz="1300" b="0" kern="1200" dirty="0"/>
        </a:p>
      </dsp:txBody>
      <dsp:txXfrm>
        <a:off x="5716093" y="511965"/>
        <a:ext cx="1900444" cy="2853016"/>
      </dsp:txXfrm>
    </dsp:sp>
    <dsp:sp modelId="{D2DDB93F-134E-46A9-B7F7-0988C48A43C4}">
      <dsp:nvSpPr>
        <dsp:cNvPr id="0" name=""/>
        <dsp:cNvSpPr/>
      </dsp:nvSpPr>
      <dsp:spPr>
        <a:xfrm>
          <a:off x="7877533" y="1688155"/>
          <a:ext cx="427963" cy="5006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2449550"/>
            <a:satOff val="-11314"/>
            <a:lumOff val="-235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7877533" y="1788282"/>
        <a:ext cx="299574" cy="300382"/>
      </dsp:txXfrm>
    </dsp:sp>
    <dsp:sp modelId="{E20C6C9E-BDB5-4545-B21B-C1DCC5E11B43}">
      <dsp:nvSpPr>
        <dsp:cNvPr id="0" name=""/>
        <dsp:cNvSpPr/>
      </dsp:nvSpPr>
      <dsp:spPr>
        <a:xfrm>
          <a:off x="8483142" y="452839"/>
          <a:ext cx="2018696" cy="2971268"/>
        </a:xfrm>
        <a:prstGeom prst="roundRect">
          <a:avLst>
            <a:gd name="adj" fmla="val 10000"/>
          </a:avLst>
        </a:prstGeom>
        <a:solidFill>
          <a:schemeClr val="accent2">
            <a:hueOff val="-2449550"/>
            <a:satOff val="-11314"/>
            <a:lumOff val="-23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atin typeface="Avenir Next LT Pro"/>
            </a:rPr>
            <a:t>SHARE: </a:t>
          </a:r>
          <a:r>
            <a:rPr lang="en-US" sz="1300" b="0" kern="1200" dirty="0">
              <a:latin typeface="Avenir Next LT Pro"/>
            </a:rPr>
            <a:t>When you are happy with your drawing, be sure to share it! You can photograph it and upload it to </a:t>
          </a:r>
          <a:r>
            <a:rPr lang="en-US" sz="1300" b="0" kern="1200" dirty="0" err="1">
              <a:latin typeface="Avenir Next LT Pro"/>
            </a:rPr>
            <a:t>Artsonia</a:t>
          </a:r>
          <a:r>
            <a:rPr lang="en-US" sz="1300" b="0" kern="1200" dirty="0">
              <a:latin typeface="Avenir Next LT Pro"/>
            </a:rPr>
            <a:t> or email it to Ms. Lambert.</a:t>
          </a:r>
        </a:p>
      </dsp:txBody>
      <dsp:txXfrm>
        <a:off x="8542268" y="511965"/>
        <a:ext cx="1900444" cy="28530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4/13/2020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4915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321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988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988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24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19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350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399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496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4/13/2020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708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156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70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Freeform: Shape 19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2" name="Freeform: Shape 21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en-US" sz="4800" b="1">
                <a:cs typeface="Calibri Light"/>
              </a:rPr>
              <a:t>Contour Shoe Drawing</a:t>
            </a:r>
            <a:endParaRPr lang="en-US" sz="4800" b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981" y="4872922"/>
            <a:ext cx="3933306" cy="120814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Objective: Create a contour line drawing of a shoe with a colorful background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67511BBF-6EE3-4D43-93B7-8C72F66F8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6249" y="625684"/>
            <a:ext cx="5845050" cy="545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B27F31-ED05-4AE4-9DE4-18EB634CF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You Need:</a:t>
            </a: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76A5C-866D-4F8C-88ED-240A300E7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4149" y="932688"/>
            <a:ext cx="5916603" cy="4992624"/>
          </a:xfrm>
        </p:spPr>
        <p:txBody>
          <a:bodyPr anchor="ctr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Drawing Paper </a:t>
            </a:r>
          </a:p>
          <a:p>
            <a:r>
              <a:rPr lang="en-US" dirty="0">
                <a:ea typeface="+mn-lt"/>
                <a:cs typeface="+mn-lt"/>
              </a:rPr>
              <a:t>Pencil </a:t>
            </a:r>
          </a:p>
          <a:p>
            <a:r>
              <a:rPr lang="en-US" dirty="0">
                <a:ea typeface="+mn-lt"/>
                <a:cs typeface="+mn-lt"/>
              </a:rPr>
              <a:t>Permanent Marker </a:t>
            </a:r>
          </a:p>
          <a:p>
            <a:r>
              <a:rPr lang="en-US" dirty="0">
                <a:ea typeface="+mn-lt"/>
                <a:cs typeface="+mn-lt"/>
              </a:rPr>
              <a:t>Markers, watercolor, or another medium to add color to the background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210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28E3505-36F5-47A9-A188-7C60ACBB99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picture containing room, table&#10;&#10;Description generated with very high confidence">
            <a:extLst>
              <a:ext uri="{FF2B5EF4-FFF2-40B4-BE49-F238E27FC236}">
                <a16:creationId xmlns:a16="http://schemas.microsoft.com/office/drawing/2014/main" id="{F6C1CD0C-9FF3-4BD2-A20E-FEB0E9407DF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3634"/>
          <a:stretch/>
        </p:blipFill>
        <p:spPr>
          <a:xfrm>
            <a:off x="3143213" y="10"/>
            <a:ext cx="4956582" cy="6857990"/>
          </a:xfrm>
          <a:custGeom>
            <a:avLst/>
            <a:gdLst/>
            <a:ahLst/>
            <a:cxnLst/>
            <a:rect l="l" t="t" r="r" b="b"/>
            <a:pathLst>
              <a:path w="4956582" h="6858000">
                <a:moveTo>
                  <a:pt x="0" y="0"/>
                </a:moveTo>
                <a:lnTo>
                  <a:pt x="4161807" y="0"/>
                </a:lnTo>
                <a:lnTo>
                  <a:pt x="4176560" y="27485"/>
                </a:lnTo>
                <a:cubicBezTo>
                  <a:pt x="4666464" y="986552"/>
                  <a:pt x="4956582" y="2177077"/>
                  <a:pt x="4956582" y="3466807"/>
                </a:cubicBezTo>
                <a:cubicBezTo>
                  <a:pt x="4956582" y="4657326"/>
                  <a:pt x="4709381" y="5763316"/>
                  <a:pt x="4286027" y="6680757"/>
                </a:cubicBezTo>
                <a:lnTo>
                  <a:pt x="4199937" y="6858000"/>
                </a:lnTo>
                <a:lnTo>
                  <a:pt x="53039" y="6858000"/>
                </a:lnTo>
                <a:lnTo>
                  <a:pt x="132047" y="6695338"/>
                </a:lnTo>
                <a:cubicBezTo>
                  <a:pt x="555401" y="5777898"/>
                  <a:pt x="802602" y="4671908"/>
                  <a:pt x="802602" y="3481388"/>
                </a:cubicBezTo>
                <a:cubicBezTo>
                  <a:pt x="802602" y="2191659"/>
                  <a:pt x="512484" y="1001134"/>
                  <a:pt x="22579" y="42066"/>
                </a:cubicBezTo>
                <a:close/>
              </a:path>
            </a:pathLst>
          </a:custGeom>
        </p:spPr>
      </p:pic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283B6091-C9A6-4C92-8315-2DE12015E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Freeform: Shape 19">
            <a:extLst>
              <a:ext uri="{FF2B5EF4-FFF2-40B4-BE49-F238E27FC236}">
                <a16:creationId xmlns:a16="http://schemas.microsoft.com/office/drawing/2014/main" id="{CC6ACBBE-7216-419A-81B7-BD305A9FE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15208B-69CD-4DCE-BF4A-5274CDB92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46911"/>
            <a:ext cx="2760070" cy="454065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dirty="0"/>
              <a:t>Meet Artist Ian </a:t>
            </a:r>
            <a:r>
              <a:rPr lang="en-US" sz="3600" b="1" dirty="0" err="1"/>
              <a:t>Sklarsky</a:t>
            </a:r>
            <a:endParaRPr lang="en-US" sz="3600" b="1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97476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B59A2-9E74-45C0-9F57-E77C309F40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20101" y="932688"/>
            <a:ext cx="3150108" cy="49926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/>
              <a:t>Creates blind contour portraits using pen, ink, and watercolor. </a:t>
            </a:r>
          </a:p>
          <a:p>
            <a:r>
              <a:rPr lang="en-US" sz="1800"/>
              <a:t>Inspired by how blind contour drawing requires an artist to remain focused on the subject without distraction </a:t>
            </a:r>
          </a:p>
          <a:p>
            <a:r>
              <a:rPr lang="en-US" sz="1800"/>
              <a:t>Drawn with just a single line and without looking at the sketch until finished.</a:t>
            </a:r>
          </a:p>
        </p:txBody>
      </p:sp>
    </p:spTree>
    <p:extLst>
      <p:ext uri="{BB962C8B-B14F-4D97-AF65-F5344CB8AC3E}">
        <p14:creationId xmlns:p14="http://schemas.microsoft.com/office/powerpoint/2010/main" val="2975637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fabric surface&#10;&#10;Description generated with high confidence">
            <a:extLst>
              <a:ext uri="{FF2B5EF4-FFF2-40B4-BE49-F238E27FC236}">
                <a16:creationId xmlns:a16="http://schemas.microsoft.com/office/drawing/2014/main" id="{B8D36041-AFF8-41BA-BCC3-E41806ABD1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79" r="8742" b="-2"/>
          <a:stretch/>
        </p:blipFill>
        <p:spPr>
          <a:xfrm>
            <a:off x="321733" y="321732"/>
            <a:ext cx="3777025" cy="6214533"/>
          </a:xfrm>
          <a:prstGeom prst="rect">
            <a:avLst/>
          </a:prstGeom>
        </p:spPr>
      </p:pic>
      <p:pic>
        <p:nvPicPr>
          <p:cNvPr id="2" name="Picture 2" descr="A picture containing white&#10;&#10;Description generated with very high confidence">
            <a:extLst>
              <a:ext uri="{FF2B5EF4-FFF2-40B4-BE49-F238E27FC236}">
                <a16:creationId xmlns:a16="http://schemas.microsoft.com/office/drawing/2014/main" id="{C053A44F-EB3E-4788-B197-7C908C4BF6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38" r="4706" b="-2"/>
          <a:stretch/>
        </p:blipFill>
        <p:spPr>
          <a:xfrm>
            <a:off x="4184538" y="321732"/>
            <a:ext cx="3822924" cy="6214533"/>
          </a:xfrm>
          <a:prstGeom prst="rect">
            <a:avLst/>
          </a:prstGeom>
        </p:spPr>
      </p:pic>
      <p:pic>
        <p:nvPicPr>
          <p:cNvPr id="6" name="Picture 6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3E8B101F-D9D1-4FFA-941D-A2B3896ED9E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23" r="12463" b="-2"/>
          <a:stretch/>
        </p:blipFill>
        <p:spPr>
          <a:xfrm>
            <a:off x="8087672" y="321732"/>
            <a:ext cx="3782595" cy="621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70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81D377EB-C9D2-4ED0-86A6-740A297E3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3F7E85-D06F-4497-9876-B91575A4D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685800"/>
            <a:ext cx="10506456" cy="115700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700" b="1" dirty="0"/>
              <a:t>Your Turn:</a:t>
            </a:r>
            <a:br>
              <a:rPr lang="en-US" sz="3700" b="1" dirty="0"/>
            </a:br>
            <a:endParaRPr lang="en-US" sz="3700" b="1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66346BE-FDB4-4772-A696-0719490AB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093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B92FFCE-0C90-454E-AA25-D4EE9A6C3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958056"/>
            <a:ext cx="1050645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Diagram 5">
            <a:extLst>
              <a:ext uri="{FF2B5EF4-FFF2-40B4-BE49-F238E27FC236}">
                <a16:creationId xmlns:a16="http://schemas.microsoft.com/office/drawing/2014/main" id="{7A6872C1-032B-4924-ABF9-FE9B2BD0CF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3850062"/>
              </p:ext>
            </p:extLst>
          </p:nvPr>
        </p:nvGraphicFramePr>
        <p:xfrm>
          <a:off x="838200" y="2295252"/>
          <a:ext cx="10506456" cy="3876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3183645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AccentBoxVTI</vt:lpstr>
      <vt:lpstr>Contour Shoe Drawing</vt:lpstr>
      <vt:lpstr>You Need:</vt:lpstr>
      <vt:lpstr>Meet Artist Ian Sklarsky</vt:lpstr>
      <vt:lpstr>PowerPoint Presentation</vt:lpstr>
      <vt:lpstr>Your Turn: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342</cp:revision>
  <dcterms:created xsi:type="dcterms:W3CDTF">2020-04-13T14:14:49Z</dcterms:created>
  <dcterms:modified xsi:type="dcterms:W3CDTF">2020-04-13T15:26:22Z</dcterms:modified>
</cp:coreProperties>
</file>