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4"/>
  </p:sldMasterIdLst>
  <p:notesMasterIdLst>
    <p:notesMasterId r:id="rId37"/>
  </p:notesMasterIdLst>
  <p:handoutMasterIdLst>
    <p:handoutMasterId r:id="rId38"/>
  </p:handoutMasterIdLst>
  <p:sldIdLst>
    <p:sldId id="316" r:id="rId5"/>
    <p:sldId id="339" r:id="rId6"/>
    <p:sldId id="340" r:id="rId7"/>
    <p:sldId id="341" r:id="rId8"/>
    <p:sldId id="342" r:id="rId9"/>
    <p:sldId id="343" r:id="rId10"/>
    <p:sldId id="344" r:id="rId11"/>
    <p:sldId id="364" r:id="rId12"/>
    <p:sldId id="365" r:id="rId13"/>
    <p:sldId id="366" r:id="rId14"/>
    <p:sldId id="367" r:id="rId15"/>
    <p:sldId id="345" r:id="rId16"/>
    <p:sldId id="346" r:id="rId17"/>
    <p:sldId id="347" r:id="rId18"/>
    <p:sldId id="369" r:id="rId19"/>
    <p:sldId id="348" r:id="rId20"/>
    <p:sldId id="349" r:id="rId21"/>
    <p:sldId id="335" r:id="rId22"/>
    <p:sldId id="370" r:id="rId23"/>
    <p:sldId id="322" r:id="rId24"/>
    <p:sldId id="328" r:id="rId25"/>
    <p:sldId id="329" r:id="rId26"/>
    <p:sldId id="324" r:id="rId27"/>
    <p:sldId id="354" r:id="rId28"/>
    <p:sldId id="357" r:id="rId29"/>
    <p:sldId id="358" r:id="rId30"/>
    <p:sldId id="359" r:id="rId31"/>
    <p:sldId id="360" r:id="rId32"/>
    <p:sldId id="362" r:id="rId33"/>
    <p:sldId id="363" r:id="rId34"/>
    <p:sldId id="338" r:id="rId35"/>
    <p:sldId id="326" r:id="rId36"/>
  </p:sldIdLst>
  <p:sldSz cx="9144000" cy="6858000" type="screen4x3"/>
  <p:notesSz cx="6985000" cy="92837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5048"/>
    <a:srgbClr val="E22928"/>
    <a:srgbClr val="E05B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4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8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mn-ea"/>
                <a:cs typeface="+mn-cs"/>
              </a:defRPr>
            </a:lvl1pPr>
          </a:lstStyle>
          <a:p>
            <a:pPr>
              <a:defRPr/>
            </a:pPr>
            <a:endParaRPr lang="en-US"/>
          </a:p>
        </p:txBody>
      </p:sp>
      <p:sp>
        <p:nvSpPr>
          <p:cNvPr id="51203" name="Rectangle 3"/>
          <p:cNvSpPr>
            <a:spLocks noGrp="1" noChangeArrowheads="1"/>
          </p:cNvSpPr>
          <p:nvPr>
            <p:ph type="dt" sz="quarter" idx="1"/>
          </p:nvPr>
        </p:nvSpPr>
        <p:spPr bwMode="auto">
          <a:xfrm>
            <a:off x="395605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D392296C-51A2-41B3-80E1-4178BA42291E}" type="datetime1">
              <a:rPr lang="en-US"/>
              <a:pPr>
                <a:defRPr/>
              </a:pPr>
              <a:t>10/7/2015</a:t>
            </a:fld>
            <a:endParaRPr lang="en-US"/>
          </a:p>
        </p:txBody>
      </p:sp>
      <p:sp>
        <p:nvSpPr>
          <p:cNvPr id="51204" name="Rectangle 4"/>
          <p:cNvSpPr>
            <a:spLocks noGrp="1" noChangeArrowheads="1"/>
          </p:cNvSpPr>
          <p:nvPr>
            <p:ph type="ftr" sz="quarter" idx="2"/>
          </p:nvPr>
        </p:nvSpPr>
        <p:spPr bwMode="auto">
          <a:xfrm>
            <a:off x="0" y="8816975"/>
            <a:ext cx="302736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mn-ea"/>
                <a:cs typeface="+mn-cs"/>
              </a:defRPr>
            </a:lvl1pPr>
          </a:lstStyle>
          <a:p>
            <a:pPr>
              <a:defRPr/>
            </a:pPr>
            <a:endParaRPr lang="en-US"/>
          </a:p>
        </p:txBody>
      </p:sp>
      <p:sp>
        <p:nvSpPr>
          <p:cNvPr id="51205" name="Rectangle 5"/>
          <p:cNvSpPr>
            <a:spLocks noGrp="1" noChangeArrowheads="1"/>
          </p:cNvSpPr>
          <p:nvPr>
            <p:ph type="sldNum" sz="quarter" idx="3"/>
          </p:nvPr>
        </p:nvSpPr>
        <p:spPr bwMode="auto">
          <a:xfrm>
            <a:off x="3956050" y="8816975"/>
            <a:ext cx="302736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4036842-D7C7-4861-9C7E-3CE6B6D3B7BE}" type="slidenum">
              <a:rPr lang="en-US"/>
              <a:pPr>
                <a:defRPr/>
              </a:pPr>
              <a:t>‹#›</a:t>
            </a:fld>
            <a:endParaRPr lang="en-US"/>
          </a:p>
        </p:txBody>
      </p:sp>
    </p:spTree>
    <p:extLst>
      <p:ext uri="{BB962C8B-B14F-4D97-AF65-F5344CB8AC3E}">
        <p14:creationId xmlns:p14="http://schemas.microsoft.com/office/powerpoint/2010/main" val="2884969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mn-ea"/>
                <a:cs typeface="+mn-cs"/>
              </a:defRPr>
            </a:lvl1pPr>
          </a:lstStyle>
          <a:p>
            <a:pPr>
              <a:defRPr/>
            </a:pPr>
            <a:endParaRPr lang="en-US"/>
          </a:p>
        </p:txBody>
      </p:sp>
      <p:sp>
        <p:nvSpPr>
          <p:cNvPr id="49155" name="Rectangle 3"/>
          <p:cNvSpPr>
            <a:spLocks noGrp="1" noChangeArrowheads="1"/>
          </p:cNvSpPr>
          <p:nvPr>
            <p:ph type="dt" idx="1"/>
          </p:nvPr>
        </p:nvSpPr>
        <p:spPr bwMode="auto">
          <a:xfrm>
            <a:off x="395605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61C323B9-3C5F-42DC-9717-08DF5F2FA8E4}" type="datetime1">
              <a:rPr lang="en-US"/>
              <a:pPr>
                <a:defRPr/>
              </a:pPr>
              <a:t>10/7/2015</a:t>
            </a:fld>
            <a:endParaRPr lang="en-US"/>
          </a:p>
        </p:txBody>
      </p:sp>
      <p:sp>
        <p:nvSpPr>
          <p:cNvPr id="41988" name="Rectangle 4"/>
          <p:cNvSpPr>
            <a:spLocks noGrp="1" noRot="1" noChangeAspect="1" noChangeArrowheads="1" noTextEdit="1"/>
          </p:cNvSpPr>
          <p:nvPr>
            <p:ph type="sldImg" idx="2"/>
          </p:nvPr>
        </p:nvSpPr>
        <p:spPr bwMode="auto">
          <a:xfrm>
            <a:off x="1171575" y="695325"/>
            <a:ext cx="4641850" cy="3481388"/>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98500" y="4410075"/>
            <a:ext cx="5588000" cy="4178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158" name="Rectangle 6"/>
          <p:cNvSpPr>
            <a:spLocks noGrp="1" noChangeArrowheads="1"/>
          </p:cNvSpPr>
          <p:nvPr>
            <p:ph type="ftr" sz="quarter" idx="4"/>
          </p:nvPr>
        </p:nvSpPr>
        <p:spPr bwMode="auto">
          <a:xfrm>
            <a:off x="0" y="8816975"/>
            <a:ext cx="302736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mn-ea"/>
                <a:cs typeface="+mn-cs"/>
              </a:defRPr>
            </a:lvl1pPr>
          </a:lstStyle>
          <a:p>
            <a:pPr>
              <a:defRPr/>
            </a:pPr>
            <a:endParaRPr lang="en-US"/>
          </a:p>
        </p:txBody>
      </p:sp>
      <p:sp>
        <p:nvSpPr>
          <p:cNvPr id="49159" name="Rectangle 7"/>
          <p:cNvSpPr>
            <a:spLocks noGrp="1" noChangeArrowheads="1"/>
          </p:cNvSpPr>
          <p:nvPr>
            <p:ph type="sldNum" sz="quarter" idx="5"/>
          </p:nvPr>
        </p:nvSpPr>
        <p:spPr bwMode="auto">
          <a:xfrm>
            <a:off x="3956050" y="8816975"/>
            <a:ext cx="302736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D1D6ECA-3D5C-440C-AFF5-09D45DC9771D}" type="slidenum">
              <a:rPr lang="en-US"/>
              <a:pPr>
                <a:defRPr/>
              </a:pPr>
              <a:t>‹#›</a:t>
            </a:fld>
            <a:endParaRPr lang="en-US"/>
          </a:p>
        </p:txBody>
      </p:sp>
    </p:spTree>
    <p:extLst>
      <p:ext uri="{BB962C8B-B14F-4D97-AF65-F5344CB8AC3E}">
        <p14:creationId xmlns:p14="http://schemas.microsoft.com/office/powerpoint/2010/main" val="35020013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lstStyle>
          <a:p>
            <a:pPr>
              <a:defRPr/>
            </a:pPr>
            <a:fld id="{40385A98-A276-4017-BFAF-801A93D515A0}" type="datetime1">
              <a:rPr lang="en-US"/>
              <a:pPr>
                <a:defRPr/>
              </a:pPr>
              <a:t>10/7/2015</a:t>
            </a:fld>
            <a:endParaRPr lang="en-US"/>
          </a:p>
        </p:txBody>
      </p:sp>
      <p:sp>
        <p:nvSpPr>
          <p:cNvPr id="7" name="Footer Placeholder 19"/>
          <p:cNvSpPr>
            <a:spLocks noGrp="1"/>
          </p:cNvSpPr>
          <p:nvPr>
            <p:ph type="ftr" sz="quarter" idx="11"/>
          </p:nvPr>
        </p:nvSpPr>
        <p:spPr/>
        <p:txBody>
          <a:bodyPr/>
          <a:lstStyle>
            <a:lvl1pPr>
              <a:defRPr/>
            </a:lvl1pPr>
          </a:lstStyle>
          <a:p>
            <a:pPr>
              <a:defRPr/>
            </a:pPr>
            <a:endParaRPr lang="en-US"/>
          </a:p>
        </p:txBody>
      </p:sp>
      <p:sp>
        <p:nvSpPr>
          <p:cNvPr id="8" name="Slide Number Placeholder 9"/>
          <p:cNvSpPr>
            <a:spLocks noGrp="1"/>
          </p:cNvSpPr>
          <p:nvPr>
            <p:ph type="sldNum" sz="quarter" idx="12"/>
          </p:nvPr>
        </p:nvSpPr>
        <p:spPr/>
        <p:txBody>
          <a:bodyPr/>
          <a:lstStyle>
            <a:lvl1pPr>
              <a:defRPr/>
            </a:lvl1pPr>
          </a:lstStyle>
          <a:p>
            <a:pPr>
              <a:defRPr/>
            </a:pPr>
            <a:fld id="{FEC64BD5-3DA9-4225-A681-6E0C6D59A0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637B9599-D23F-4EEC-9307-C22CB4227D46}" type="datetime1">
              <a:rPr lang="en-US"/>
              <a:pPr>
                <a:defRPr/>
              </a:pPr>
              <a:t>10/7/2015</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2FA0450B-6B9C-48C3-98B6-F03C9D749F9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4B2A084B-943A-44B0-8795-BD0A4DE0929D}" type="datetime1">
              <a:rPr lang="en-US"/>
              <a:pPr>
                <a:defRPr/>
              </a:pPr>
              <a:t>10/7/2015</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2DEE4B25-7AAA-4D0B-8683-153CCCBDD17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p:txBody>
          <a:bodyPr/>
          <a:lstStyle>
            <a:lvl1pPr>
              <a:defRPr>
                <a:solidFill>
                  <a:schemeClr val="bg2">
                    <a:shade val="50000"/>
                    <a:satMod val="200000"/>
                  </a:schemeClr>
                </a:solidFill>
                <a:ea typeface="+mn-ea"/>
                <a:cs typeface="+mn-cs"/>
              </a:defRPr>
            </a:lvl1pPr>
          </a:lstStyle>
          <a:p>
            <a:pPr>
              <a:defRPr/>
            </a:pPr>
            <a:endParaRPr lang="en-US"/>
          </a:p>
        </p:txBody>
      </p:sp>
      <p:sp>
        <p:nvSpPr>
          <p:cNvPr id="6" name="Rectangle 20"/>
          <p:cNvSpPr>
            <a:spLocks noGrp="1" noChangeArrowheads="1"/>
          </p:cNvSpPr>
          <p:nvPr>
            <p:ph type="ftr" sz="quarter" idx="11"/>
          </p:nvPr>
        </p:nvSpPr>
        <p:spPr/>
        <p:txBody>
          <a:bodyPr/>
          <a:lstStyle>
            <a:lvl1pPr>
              <a:defRPr/>
            </a:lvl1pPr>
          </a:lstStyle>
          <a:p>
            <a:pPr>
              <a:defRPr/>
            </a:pPr>
            <a:endParaRPr lang="en-US"/>
          </a:p>
        </p:txBody>
      </p:sp>
      <p:sp>
        <p:nvSpPr>
          <p:cNvPr id="7" name="Rectangle 21"/>
          <p:cNvSpPr>
            <a:spLocks noGrp="1" noChangeArrowheads="1"/>
          </p:cNvSpPr>
          <p:nvPr>
            <p:ph type="sldNum" sz="quarter" idx="12"/>
          </p:nvPr>
        </p:nvSpPr>
        <p:spPr/>
        <p:txBody>
          <a:bodyPr/>
          <a:lstStyle>
            <a:lvl1pPr>
              <a:defRPr/>
            </a:lvl1pPr>
          </a:lstStyle>
          <a:p>
            <a:pPr>
              <a:defRPr/>
            </a:pPr>
            <a:fld id="{B73C6512-BF2A-491E-81B0-606C1811F3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0F3F4D1E-09AB-4CFB-B426-61AE6AD69111}" type="datetime1">
              <a:rPr lang="en-US"/>
              <a:pPr>
                <a:defRPr/>
              </a:pPr>
              <a:t>10/7/2015</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C340EA4B-5D03-417E-8772-8E34AC47AC6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a:spLocks noChangeArrowheads="1"/>
          </p:cNvSpPr>
          <p:nvPr/>
        </p:nvSpPr>
        <p:spPr bwMode="invGray">
          <a:xfrm>
            <a:off x="2286000" y="0"/>
            <a:ext cx="76200" cy="6858000"/>
          </a:xfrm>
          <a:prstGeom prst="rect">
            <a:avLst/>
          </a:prstGeom>
          <a:solidFill>
            <a:schemeClr val="bg1"/>
          </a:solidFill>
          <a:ln w="25400" cap="rnd">
            <a:noFill/>
            <a:miter lim="800000"/>
            <a:headEnd/>
            <a:tailEnd/>
          </a:ln>
          <a:effectLst>
            <a:outerShdw dist="38000" dir="10800000" algn="tl" rotWithShape="0">
              <a:srgbClr val="666563">
                <a:alpha val="25000"/>
              </a:srgbClr>
            </a:outerShdw>
          </a:effectLst>
        </p:spPr>
        <p:txBody>
          <a:bodyPr anchor="ctr"/>
          <a:lstStyle/>
          <a:p>
            <a:pPr algn="ctr" eaLnBrk="1" hangingPunct="1">
              <a:defRPr/>
            </a:pPr>
            <a:endParaRPr lang="en-US">
              <a:solidFill>
                <a:schemeClr val="lt1"/>
              </a:solidFill>
              <a:latin typeface="+mn-lt"/>
              <a:ea typeface="+mn-ea"/>
            </a:endParaRPr>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DA272B73-C227-4083-A30D-1657DAAFD6F8}" type="datetime1">
              <a:rPr lang="en-US"/>
              <a:pPr>
                <a:defRPr/>
              </a:pPr>
              <a:t>10/7/2015</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667E92E2-1715-4FFB-B0F4-208D7212636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519124A7-A4F4-4F8D-9D41-6A688E5BF5F7}" type="datetime1">
              <a:rPr lang="en-US"/>
              <a:pPr>
                <a:defRPr/>
              </a:pPr>
              <a:t>10/7/2015</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2B73586D-0AD7-46E7-B442-6D828E0A9E5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FCA81673-29DF-4D37-B951-DF802A966E98}" type="datetime1">
              <a:rPr lang="en-US"/>
              <a:pPr>
                <a:defRPr/>
              </a:pPr>
              <a:t>10/7/2015</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4C28AFBD-577E-40EF-87CE-8ACF9B1AE6D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F15B3A95-37E4-4084-BD99-6D1E689A00D9}" type="datetime1">
              <a:rPr lang="en-US"/>
              <a:pPr>
                <a:defRPr/>
              </a:pPr>
              <a:t>10/7/2015</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2404C68B-6DFD-490C-A0BE-5DBFA0FFB1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Rectangle 2"/>
          <p:cNvSpPr>
            <a:spLocks noChangeArrowheads="1"/>
          </p:cNvSpPr>
          <p:nvPr/>
        </p:nvSpPr>
        <p:spPr bwMode="invGray">
          <a:xfrm>
            <a:off x="1014413" y="0"/>
            <a:ext cx="73025" cy="6858000"/>
          </a:xfrm>
          <a:prstGeom prst="rect">
            <a:avLst/>
          </a:prstGeom>
          <a:solidFill>
            <a:schemeClr val="bg1"/>
          </a:solidFill>
          <a:ln w="25400" cap="rnd">
            <a:noFill/>
            <a:miter lim="800000"/>
            <a:headEnd/>
            <a:tailEnd/>
          </a:ln>
          <a:effectLst>
            <a:outerShdw dist="38000" dir="10800000" algn="tl" rotWithShape="0">
              <a:srgbClr val="666563">
                <a:alpha val="25000"/>
              </a:srgbClr>
            </a:outerShdw>
          </a:effectLst>
        </p:spPr>
        <p:txBody>
          <a:bodyPr anchor="ctr"/>
          <a:lstStyle/>
          <a:p>
            <a:pPr algn="ctr" eaLnBrk="1" hangingPunct="1">
              <a:defRPr/>
            </a:pPr>
            <a:endParaRPr lang="en-US">
              <a:solidFill>
                <a:schemeClr val="lt1"/>
              </a:solidFill>
              <a:latin typeface="+mn-lt"/>
              <a:ea typeface="+mn-ea"/>
            </a:endParaRPr>
          </a:p>
        </p:txBody>
      </p:sp>
      <p:sp>
        <p:nvSpPr>
          <p:cNvPr id="4" name="Date Placeholder 1"/>
          <p:cNvSpPr>
            <a:spLocks noGrp="1"/>
          </p:cNvSpPr>
          <p:nvPr>
            <p:ph type="dt" sz="half" idx="10"/>
          </p:nvPr>
        </p:nvSpPr>
        <p:spPr/>
        <p:txBody>
          <a:bodyPr/>
          <a:lstStyle>
            <a:lvl1pPr>
              <a:defRPr/>
            </a:lvl1pPr>
          </a:lstStyle>
          <a:p>
            <a:pPr>
              <a:defRPr/>
            </a:pPr>
            <a:fld id="{2A849C3B-1885-4EF3-AF05-E7F2772A48B6}" type="datetime1">
              <a:rPr lang="en-US"/>
              <a:pPr>
                <a:defRPr/>
              </a:pPr>
              <a:t>10/7/2015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D6349BB2-C5DA-4AA8-927B-6A9F6754EE1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BF949BDD-DFC0-4EC1-8946-1AC39296FE02}" type="datetime1">
              <a:rPr lang="en-US"/>
              <a:pPr>
                <a:defRPr/>
              </a:pPr>
              <a:t>10/7/2015</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82FA718-76DB-4D14-AAE9-3CCA4AC96EE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2575" eaLnBrk="1" hangingPunct="1">
              <a:lnSpc>
                <a:spcPts val="3000"/>
              </a:lnSpc>
              <a:spcBef>
                <a:spcPts val="600"/>
              </a:spcBef>
              <a:buClr>
                <a:schemeClr val="accent1"/>
              </a:buClr>
              <a:buSzPct val="80000"/>
              <a:buFont typeface="Wingdings 2" charset="2"/>
              <a:buNone/>
              <a:defRPr/>
            </a:pPr>
            <a:endParaRPr lang="en-US" sz="3200">
              <a:latin typeface="Gill Sans MT" charset="0"/>
            </a:endParaRPr>
          </a:p>
        </p:txBody>
      </p:sp>
      <p:sp>
        <p:nvSpPr>
          <p:cNvPr id="6" name="Flowchart: Process 5"/>
          <p:cNvSpPr>
            <a:spLocks noChangeArrowheads="1"/>
          </p:cNvSpPr>
          <p:nvPr/>
        </p:nvSpPr>
        <p:spPr bwMode="auto">
          <a:xfrm rot="19468671">
            <a:off x="396875" y="954088"/>
            <a:ext cx="685800" cy="204787"/>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rgbClr val="CCC8C5">
                <a:alpha val="39998"/>
              </a:srgbClr>
            </a:outerShdw>
          </a:effectLst>
        </p:spPr>
        <p:txBody>
          <a:bodyPr anchor="ctr"/>
          <a:lstStyle/>
          <a:p>
            <a:pPr algn="ctr" eaLnBrk="1" hangingPunct="1">
              <a:defRPr/>
            </a:pPr>
            <a:endParaRPr lang="en-US">
              <a:solidFill>
                <a:schemeClr val="lt1"/>
              </a:solidFill>
              <a:latin typeface="+mn-lt"/>
              <a:ea typeface="+mn-ea"/>
            </a:endParaRPr>
          </a:p>
        </p:txBody>
      </p:sp>
      <p:sp>
        <p:nvSpPr>
          <p:cNvPr id="7" name="Flowchart: Process 6"/>
          <p:cNvSpPr>
            <a:spLocks noChangeArrowheads="1"/>
          </p:cNvSpPr>
          <p:nvPr/>
        </p:nvSpPr>
        <p:spPr bwMode="auto">
          <a:xfrm rot="2103354" flipH="1">
            <a:off x="5003800" y="936625"/>
            <a:ext cx="649288" cy="204788"/>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chemeClr val="bg2">
                <a:alpha val="20000"/>
              </a:schemeClr>
            </a:outerShdw>
          </a:effectLst>
        </p:spPr>
        <p:txBody>
          <a:bodyPr anchor="ctr"/>
          <a:lstStyle/>
          <a:p>
            <a:pPr algn="ctr" eaLnBrk="1" hangingPunct="1">
              <a:defRPr/>
            </a:pPr>
            <a:endParaRPr lang="en-US" dirty="0">
              <a:solidFill>
                <a:schemeClr val="lt1"/>
              </a:solidFill>
              <a:latin typeface="+mn-lt"/>
              <a:ea typeface="+mn-ea"/>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0877C035-755A-4D9A-A6C6-7F811C3863F9}" type="datetime1">
              <a:rPr lang="en-US"/>
              <a:pPr>
                <a:defRPr/>
              </a:pPr>
              <a:t>10/7/2015</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A6CC8B10-24D0-45FF-AE4E-37C64398C64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Oval 7"/>
          <p:cNvSpPr>
            <a:spLocks noChangeArrowheads="1"/>
          </p:cNvSpPr>
          <p:nvPr/>
        </p:nvSpPr>
        <p:spPr bwMode="auto">
          <a:xfrm>
            <a:off x="168275" y="20638"/>
            <a:ext cx="1703388" cy="1703387"/>
          </a:xfrm>
          <a:prstGeom prst="ellipse">
            <a:avLst/>
          </a:prstGeom>
          <a:noFill/>
          <a:ln w="27305" cap="rnd">
            <a:solidFill>
              <a:srgbClr val="EFECEA"/>
            </a:solidFill>
            <a:round/>
            <a:headEnd/>
            <a:tailEnd/>
          </a:ln>
          <a:effectLst>
            <a:outerShdw dist="25400" dir="5400000" algn="tl" rotWithShape="0">
              <a:srgbClr val="9C9A98">
                <a:alpha val="84998"/>
              </a:srgbClr>
            </a:outerShdw>
          </a:effectLst>
        </p:spPr>
        <p:txBody>
          <a:bodyPr anchor="ctr"/>
          <a:lstStyle/>
          <a:p>
            <a:pPr algn="ctr" eaLnBrk="1" hangingPunct="1">
              <a:defRPr/>
            </a:pPr>
            <a:endParaRPr lang="en-US">
              <a:solidFill>
                <a:schemeClr val="lt1"/>
              </a:solidFill>
              <a:latin typeface="+mn-lt"/>
              <a:ea typeface="+mn-ea"/>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solidFill>
                  <a:srgbClr val="9D9A97"/>
                </a:solidFill>
              </a:defRPr>
            </a:lvl1pPr>
          </a:lstStyle>
          <a:p>
            <a:pPr>
              <a:defRPr/>
            </a:pPr>
            <a:fld id="{10739DAC-7CEF-4CB8-8A62-7710D7BFD724}" type="datetime1">
              <a:rPr lang="en-US"/>
              <a:pPr>
                <a:defRPr/>
              </a:pPr>
              <a:t>10/7/2015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ea typeface="+mn-ea"/>
                <a:cs typeface="+mn-cs"/>
              </a:defRPr>
            </a:lvl1pPr>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1200">
                <a:solidFill>
                  <a:srgbClr val="9D9A97"/>
                </a:solidFill>
              </a:defRPr>
            </a:lvl1pPr>
          </a:lstStyle>
          <a:p>
            <a:pPr>
              <a:defRPr/>
            </a:pPr>
            <a:fld id="{C93ED37F-E8B7-45AD-92D0-6B434357CAF3}" type="slidenum">
              <a:rPr lang="en-US"/>
              <a:pPr>
                <a:defRPr/>
              </a:pPr>
              <a:t>‹#›</a:t>
            </a:fld>
            <a:endParaRPr lang="en-US"/>
          </a:p>
        </p:txBody>
      </p:sp>
      <p:sp>
        <p:nvSpPr>
          <p:cNvPr id="15" name="Rectangle 14"/>
          <p:cNvSpPr>
            <a:spLocks noChangeArrowheads="1"/>
          </p:cNvSpPr>
          <p:nvPr/>
        </p:nvSpPr>
        <p:spPr bwMode="invGray">
          <a:xfrm>
            <a:off x="1014413" y="0"/>
            <a:ext cx="73025" cy="6858000"/>
          </a:xfrm>
          <a:prstGeom prst="rect">
            <a:avLst/>
          </a:prstGeom>
          <a:solidFill>
            <a:schemeClr val="bg1"/>
          </a:solidFill>
          <a:ln w="25400" cap="rnd">
            <a:noFill/>
            <a:miter lim="800000"/>
            <a:headEnd/>
            <a:tailEnd/>
          </a:ln>
          <a:effectLst>
            <a:outerShdw dist="38000" dir="10800000" algn="tl" rotWithShape="0">
              <a:srgbClr val="666563">
                <a:alpha val="25000"/>
              </a:srgbClr>
            </a:outerShdw>
          </a:effectLst>
        </p:spPr>
        <p:txBody>
          <a:bodyPr anchor="ctr"/>
          <a:lstStyle/>
          <a:p>
            <a:pPr algn="ctr" eaLnBrk="1" hangingPunct="1">
              <a:defRPr/>
            </a:pPr>
            <a:endParaRPr lang="en-US">
              <a:solidFill>
                <a:schemeClr val="lt1"/>
              </a:solidFill>
              <a:latin typeface="+mn-lt"/>
              <a:ea typeface="+mn-ea"/>
            </a:endParaRPr>
          </a:p>
        </p:txBody>
      </p:sp>
    </p:spTree>
  </p:cSld>
  <p:clrMap bg1="lt1" tx1="dk1" bg2="lt2" tx2="dk2" accent1="accent1" accent2="accent2" accent3="accent3" accent4="accent4" accent5="accent5" accent6="accent6" hlink="hlink" folHlink="folHlink"/>
  <p:sldLayoutIdLst>
    <p:sldLayoutId id="2147484076" r:id="rId1"/>
    <p:sldLayoutId id="2147484071" r:id="rId2"/>
    <p:sldLayoutId id="2147484077" r:id="rId3"/>
    <p:sldLayoutId id="2147484072" r:id="rId4"/>
    <p:sldLayoutId id="2147484078" r:id="rId5"/>
    <p:sldLayoutId id="2147484073" r:id="rId6"/>
    <p:sldLayoutId id="2147484079" r:id="rId7"/>
    <p:sldLayoutId id="2147484080" r:id="rId8"/>
    <p:sldLayoutId id="2147484081" r:id="rId9"/>
    <p:sldLayoutId id="2147484074" r:id="rId10"/>
    <p:sldLayoutId id="2147484075" r:id="rId11"/>
    <p:sldLayoutId id="2147484082" r:id="rId12"/>
  </p:sldLayoutIdLst>
  <p:hf hdr="0" ftr="0" dt="0"/>
  <p:txStyles>
    <p:titleStyle>
      <a:lvl1pPr algn="l" rtl="0" eaLnBrk="0" fontAlgn="base" hangingPunct="0">
        <a:spcBef>
          <a:spcPct val="0"/>
        </a:spcBef>
        <a:spcAft>
          <a:spcPct val="0"/>
        </a:spcAft>
        <a:defRPr sz="4300" kern="1200">
          <a:solidFill>
            <a:srgbClr val="3B3B3B"/>
          </a:solidFill>
          <a:effectLst>
            <a:outerShdw blurRad="50000" dist="30000" dir="5400000" algn="tl" rotWithShape="0">
              <a:srgbClr val="000000">
                <a:alpha val="30000"/>
              </a:srgbClr>
            </a:outerShdw>
          </a:effectLst>
          <a:latin typeface="+mj-lt"/>
          <a:ea typeface="ＭＳ Ｐゴシック" charset="-128"/>
          <a:cs typeface="ＭＳ Ｐゴシック" charset="-128"/>
        </a:defRPr>
      </a:lvl1pPr>
      <a:lvl2pPr algn="l" rtl="0" eaLnBrk="0" fontAlgn="base" hangingPunct="0">
        <a:spcBef>
          <a:spcPct val="0"/>
        </a:spcBef>
        <a:spcAft>
          <a:spcPct val="0"/>
        </a:spcAft>
        <a:defRPr sz="4300">
          <a:solidFill>
            <a:srgbClr val="3B3B3B"/>
          </a:solidFill>
          <a:latin typeface="Gill Sans MT" charset="0"/>
          <a:ea typeface="ＭＳ Ｐゴシック" charset="-128"/>
          <a:cs typeface="ＭＳ Ｐゴシック" charset="-128"/>
        </a:defRPr>
      </a:lvl2pPr>
      <a:lvl3pPr algn="l" rtl="0" eaLnBrk="0" fontAlgn="base" hangingPunct="0">
        <a:spcBef>
          <a:spcPct val="0"/>
        </a:spcBef>
        <a:spcAft>
          <a:spcPct val="0"/>
        </a:spcAft>
        <a:defRPr sz="4300">
          <a:solidFill>
            <a:srgbClr val="3B3B3B"/>
          </a:solidFill>
          <a:latin typeface="Gill Sans MT" charset="0"/>
          <a:ea typeface="ＭＳ Ｐゴシック" charset="-128"/>
          <a:cs typeface="ＭＳ Ｐゴシック" charset="-128"/>
        </a:defRPr>
      </a:lvl3pPr>
      <a:lvl4pPr algn="l" rtl="0" eaLnBrk="0" fontAlgn="base" hangingPunct="0">
        <a:spcBef>
          <a:spcPct val="0"/>
        </a:spcBef>
        <a:spcAft>
          <a:spcPct val="0"/>
        </a:spcAft>
        <a:defRPr sz="4300">
          <a:solidFill>
            <a:srgbClr val="3B3B3B"/>
          </a:solidFill>
          <a:latin typeface="Gill Sans MT" charset="0"/>
          <a:ea typeface="ＭＳ Ｐゴシック" charset="-128"/>
          <a:cs typeface="ＭＳ Ｐゴシック" charset="-128"/>
        </a:defRPr>
      </a:lvl4pPr>
      <a:lvl5pPr algn="l" rtl="0" eaLnBrk="0" fontAlgn="base" hangingPunct="0">
        <a:spcBef>
          <a:spcPct val="0"/>
        </a:spcBef>
        <a:spcAft>
          <a:spcPct val="0"/>
        </a:spcAft>
        <a:defRPr sz="4300">
          <a:solidFill>
            <a:srgbClr val="3B3B3B"/>
          </a:solidFill>
          <a:latin typeface="Gill Sans MT" charset="0"/>
          <a:ea typeface="ＭＳ Ｐゴシック" charset="-128"/>
          <a:cs typeface="ＭＳ Ｐゴシック" charset="-128"/>
        </a:defRPr>
      </a:lvl5pPr>
      <a:lvl6pPr marL="457200" algn="l" rtl="0" fontAlgn="base">
        <a:spcBef>
          <a:spcPct val="0"/>
        </a:spcBef>
        <a:spcAft>
          <a:spcPct val="0"/>
        </a:spcAft>
        <a:defRPr sz="4300">
          <a:solidFill>
            <a:srgbClr val="3B3B3B"/>
          </a:solidFill>
          <a:latin typeface="Gill Sans MT" charset="0"/>
        </a:defRPr>
      </a:lvl6pPr>
      <a:lvl7pPr marL="914400" algn="l" rtl="0" fontAlgn="base">
        <a:spcBef>
          <a:spcPct val="0"/>
        </a:spcBef>
        <a:spcAft>
          <a:spcPct val="0"/>
        </a:spcAft>
        <a:defRPr sz="4300">
          <a:solidFill>
            <a:srgbClr val="3B3B3B"/>
          </a:solidFill>
          <a:latin typeface="Gill Sans MT" charset="0"/>
        </a:defRPr>
      </a:lvl7pPr>
      <a:lvl8pPr marL="1371600" algn="l" rtl="0" fontAlgn="base">
        <a:spcBef>
          <a:spcPct val="0"/>
        </a:spcBef>
        <a:spcAft>
          <a:spcPct val="0"/>
        </a:spcAft>
        <a:defRPr sz="4300">
          <a:solidFill>
            <a:srgbClr val="3B3B3B"/>
          </a:solidFill>
          <a:latin typeface="Gill Sans MT" charset="0"/>
        </a:defRPr>
      </a:lvl8pPr>
      <a:lvl9pPr marL="1828800" algn="l" rtl="0" fontAlgn="base">
        <a:spcBef>
          <a:spcPct val="0"/>
        </a:spcBef>
        <a:spcAft>
          <a:spcPct val="0"/>
        </a:spcAft>
        <a:defRPr sz="4300">
          <a:solidFill>
            <a:srgbClr val="3B3B3B"/>
          </a:solidFill>
          <a:latin typeface="Gill Sans MT" charset="0"/>
        </a:defRPr>
      </a:lvl9pPr>
    </p:titleStyle>
    <p:bodyStyle>
      <a:lvl1pPr marL="365125" indent="-282575" algn="l" rtl="0" eaLnBrk="0" fontAlgn="base" hangingPunct="0">
        <a:spcBef>
          <a:spcPts val="600"/>
        </a:spcBef>
        <a:spcAft>
          <a:spcPct val="0"/>
        </a:spcAft>
        <a:buClr>
          <a:schemeClr val="accent1"/>
        </a:buClr>
        <a:buSzPct val="80000"/>
        <a:buFont typeface="Wingdings 2" charset="2"/>
        <a:buChar char=""/>
        <a:defRPr sz="3200" kern="1200">
          <a:solidFill>
            <a:schemeClr val="tx1"/>
          </a:solidFill>
          <a:latin typeface="+mn-lt"/>
          <a:ea typeface="ＭＳ Ｐゴシック" charset="-128"/>
          <a:cs typeface="ＭＳ Ｐゴシック" charset="-128"/>
        </a:defRPr>
      </a:lvl1pPr>
      <a:lvl2pPr marL="639763" indent="-236538" algn="l" rtl="0" eaLnBrk="0" fontAlgn="base" hangingPunct="0">
        <a:spcBef>
          <a:spcPts val="550"/>
        </a:spcBef>
        <a:spcAft>
          <a:spcPct val="0"/>
        </a:spcAft>
        <a:buClr>
          <a:schemeClr val="accent1"/>
        </a:buClr>
        <a:buFont typeface="Verdana" charset="0"/>
        <a:buChar char="◦"/>
        <a:defRPr sz="2800" kern="1200">
          <a:solidFill>
            <a:schemeClr val="tx1"/>
          </a:solidFill>
          <a:latin typeface="+mn-lt"/>
          <a:ea typeface="ＭＳ Ｐゴシック" charset="-128"/>
          <a:cs typeface="+mn-cs"/>
        </a:defRPr>
      </a:lvl2pPr>
      <a:lvl3pPr marL="885825" indent="-228600" algn="l" rtl="0" eaLnBrk="0" fontAlgn="base" hangingPunct="0">
        <a:spcBef>
          <a:spcPct val="20000"/>
        </a:spcBef>
        <a:spcAft>
          <a:spcPct val="0"/>
        </a:spcAft>
        <a:buClr>
          <a:schemeClr val="accent2"/>
        </a:buClr>
        <a:buFont typeface="Wingdings 2" charset="2"/>
        <a:buChar char=""/>
        <a:defRPr sz="2400" kern="1200">
          <a:solidFill>
            <a:schemeClr val="tx1"/>
          </a:solidFill>
          <a:latin typeface="+mn-lt"/>
          <a:ea typeface="ＭＳ Ｐゴシック" charset="-128"/>
          <a:cs typeface="+mn-cs"/>
        </a:defRPr>
      </a:lvl3pPr>
      <a:lvl4pPr marL="1096963" indent="-173038" algn="l" rtl="0" eaLnBrk="0" fontAlgn="base" hangingPunct="0">
        <a:spcBef>
          <a:spcPct val="20000"/>
        </a:spcBef>
        <a:spcAft>
          <a:spcPct val="0"/>
        </a:spcAft>
        <a:buClr>
          <a:srgbClr val="8D89A4"/>
        </a:buClr>
        <a:buFont typeface="Wingdings 2" charset="2"/>
        <a:buChar char=""/>
        <a:defRPr sz="2000" kern="1200">
          <a:solidFill>
            <a:schemeClr val="tx1"/>
          </a:solidFill>
          <a:latin typeface="+mn-lt"/>
          <a:ea typeface="ＭＳ Ｐゴシック" charset="-128"/>
          <a:cs typeface="+mn-cs"/>
        </a:defRPr>
      </a:lvl4pPr>
      <a:lvl5pPr marL="1296988" indent="-182563" algn="l" rtl="0" eaLnBrk="0" fontAlgn="base" hangingPunct="0">
        <a:spcBef>
          <a:spcPct val="20000"/>
        </a:spcBef>
        <a:spcAft>
          <a:spcPct val="0"/>
        </a:spcAft>
        <a:buClr>
          <a:srgbClr val="748560"/>
        </a:buClr>
        <a:buFont typeface="Wingdings 2" charset="2"/>
        <a:buChar char=""/>
        <a:defRPr sz="2000" kern="1200">
          <a:solidFill>
            <a:schemeClr val="tx1"/>
          </a:solidFill>
          <a:latin typeface="+mn-lt"/>
          <a:ea typeface="ＭＳ Ｐゴシック" charset="-128"/>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www.loveisrespect.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1066800" y="1295400"/>
            <a:ext cx="7497763" cy="4800600"/>
          </a:xfrm>
        </p:spPr>
        <p:txBody>
          <a:bodyPr/>
          <a:lstStyle/>
          <a:p>
            <a:pPr algn="ctr" eaLnBrk="1" hangingPunct="1">
              <a:buFont typeface="Wingdings" charset="2"/>
              <a:buNone/>
              <a:defRPr/>
            </a:pPr>
            <a:r>
              <a:rPr lang="en-US" sz="4000" smtClean="0">
                <a:solidFill>
                  <a:srgbClr val="2C2C2C"/>
                </a:solidFill>
                <a:effectLst>
                  <a:outerShdw blurRad="38100" dist="38100" dir="2700000" algn="tl">
                    <a:srgbClr val="C0C0C0"/>
                  </a:outerShdw>
                </a:effectLst>
              </a:rPr>
              <a:t>WHAT SECONDARY STUDENTS</a:t>
            </a:r>
          </a:p>
          <a:p>
            <a:pPr algn="ctr" eaLnBrk="1" hangingPunct="1">
              <a:buFont typeface="Wingdings" charset="2"/>
              <a:buNone/>
              <a:defRPr/>
            </a:pPr>
            <a:r>
              <a:rPr lang="en-US" sz="4000" smtClean="0">
                <a:solidFill>
                  <a:srgbClr val="2C2C2C"/>
                </a:solidFill>
                <a:effectLst>
                  <a:outerShdw blurRad="38100" dist="38100" dir="2700000" algn="tl">
                    <a:srgbClr val="C0C0C0"/>
                  </a:outerShdw>
                </a:effectLst>
              </a:rPr>
              <a:t>NEED TO KNOW</a:t>
            </a:r>
          </a:p>
          <a:p>
            <a:pPr algn="ctr" eaLnBrk="1" hangingPunct="1">
              <a:buFont typeface="Wingdings" charset="2"/>
              <a:buNone/>
              <a:defRPr/>
            </a:pPr>
            <a:endParaRPr lang="en-US" sz="4000" smtClean="0">
              <a:solidFill>
                <a:srgbClr val="2C2C2C"/>
              </a:solidFill>
              <a:effectLst>
                <a:outerShdw blurRad="38100" dist="38100" dir="2700000" algn="tl">
                  <a:srgbClr val="C0C0C0"/>
                </a:outerShdw>
              </a:effectLst>
            </a:endParaRPr>
          </a:p>
          <a:p>
            <a:pPr algn="ctr" eaLnBrk="1" hangingPunct="1">
              <a:buFont typeface="Wingdings" charset="2"/>
              <a:buNone/>
              <a:defRPr/>
            </a:pPr>
            <a:r>
              <a:rPr lang="en-US" sz="4000" smtClean="0">
                <a:solidFill>
                  <a:srgbClr val="2C2C2C"/>
                </a:solidFill>
                <a:effectLst>
                  <a:outerShdw blurRad="38100" dist="38100" dir="2700000" algn="tl">
                    <a:srgbClr val="C0C0C0"/>
                  </a:outerShdw>
                </a:effectLst>
              </a:rPr>
              <a:t>BULLYING / HARASSMENT/ TEEN DATING VIOLENCE </a:t>
            </a:r>
          </a:p>
          <a:p>
            <a:pPr algn="ctr" eaLnBrk="1" hangingPunct="1">
              <a:buFont typeface="Wingdings" charset="2"/>
              <a:buNone/>
              <a:defRPr/>
            </a:pPr>
            <a:r>
              <a:rPr lang="en-US" sz="4000" smtClean="0">
                <a:solidFill>
                  <a:srgbClr val="2C2C2C"/>
                </a:solidFill>
                <a:effectLst>
                  <a:outerShdw blurRad="38100" dist="38100" dir="2700000" algn="tl">
                    <a:srgbClr val="C0C0C0"/>
                  </a:outerShdw>
                </a:effectLst>
              </a:rPr>
              <a:t>AND ABUSE</a:t>
            </a:r>
          </a:p>
          <a:p>
            <a:pPr algn="ctr" eaLnBrk="1" hangingPunct="1">
              <a:buFont typeface="Wingdings" charset="2"/>
              <a:buNone/>
              <a:defRPr/>
            </a:pPr>
            <a:endParaRPr lang="en-US" sz="4000" b="1" smtClean="0"/>
          </a:p>
        </p:txBody>
      </p:sp>
      <p:sp>
        <p:nvSpPr>
          <p:cNvPr id="9219" name="Slide Number Placeholder 5"/>
          <p:cNvSpPr>
            <a:spLocks noGrp="1"/>
          </p:cNvSpPr>
          <p:nvPr>
            <p:ph type="sldNum" sz="quarter" idx="12"/>
          </p:nvPr>
        </p:nvSpPr>
        <p:spPr bwMode="auto">
          <a:noFill/>
          <a:ln>
            <a:miter lim="800000"/>
            <a:headEnd/>
            <a:tailEnd/>
          </a:ln>
        </p:spPr>
        <p:txBody>
          <a:bodyPr/>
          <a:lstStyle/>
          <a:p>
            <a:fld id="{D45154D5-A3AF-4B16-9E80-E05F3A6E24C7}" type="slidenum">
              <a:rPr lang="en-US" smtClean="0"/>
              <a:pPr/>
              <a:t>1</a:t>
            </a:fld>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1"/>
          <p:cNvSpPr>
            <a:spLocks noGrp="1"/>
          </p:cNvSpPr>
          <p:nvPr>
            <p:ph type="sldNum" sz="quarter" idx="12"/>
          </p:nvPr>
        </p:nvSpPr>
        <p:spPr bwMode="auto">
          <a:noFill/>
          <a:ln>
            <a:miter lim="800000"/>
            <a:headEnd/>
            <a:tailEnd/>
          </a:ln>
        </p:spPr>
        <p:txBody>
          <a:bodyPr/>
          <a:lstStyle/>
          <a:p>
            <a:fld id="{ABDBA0A5-1D3A-4343-9B31-5D7ED347EA39}" type="slidenum">
              <a:rPr lang="en-US" smtClean="0"/>
              <a:pPr/>
              <a:t>10</a:t>
            </a:fld>
            <a:endParaRPr lang="en-US" smtClean="0"/>
          </a:p>
        </p:txBody>
      </p:sp>
      <p:sp>
        <p:nvSpPr>
          <p:cNvPr id="24578" name="AutoShape 2"/>
          <p:cNvSpPr>
            <a:spLocks noGrp="1" noChangeArrowheads="1"/>
          </p:cNvSpPr>
          <p:nvPr>
            <p:ph type="title" idx="4294967295"/>
          </p:nvPr>
        </p:nvSpPr>
        <p:spPr>
          <a:xfrm>
            <a:off x="1547813" y="333375"/>
            <a:ext cx="7772400" cy="1143000"/>
          </a:xfrm>
        </p:spPr>
        <p:txBody>
          <a:bodyPr vert="horz" wrap="square" lIns="91440" tIns="45720" rIns="91440" bIns="45720" numCol="1" anchor="b" anchorCtr="0" compatLnSpc="1">
            <a:prstTxWarp prst="textNoShape">
              <a:avLst/>
            </a:prstTxWarp>
          </a:bodyPr>
          <a:lstStyle/>
          <a:p>
            <a:pPr eaLnBrk="1" hangingPunct="1">
              <a:defRPr/>
            </a:pPr>
            <a:r>
              <a:rPr lang="en-US" sz="4000" smtClean="0">
                <a:solidFill>
                  <a:srgbClr val="E22928"/>
                </a:solidFill>
                <a:effectLst>
                  <a:outerShdw blurRad="38100" dist="38100" dir="2700000" algn="tl">
                    <a:srgbClr val="C0C0C0"/>
                  </a:outerShdw>
                </a:effectLst>
              </a:rPr>
              <a:t>      Direct Bullying</a:t>
            </a:r>
            <a:r>
              <a:rPr lang="en-US" sz="4000" smtClean="0">
                <a:effectLst>
                  <a:outerShdw blurRad="38100" dist="38100" dir="2700000" algn="tl">
                    <a:srgbClr val="C0C0C0"/>
                  </a:outerShdw>
                </a:effectLst>
              </a:rPr>
              <a:t> can be…	</a:t>
            </a:r>
          </a:p>
        </p:txBody>
      </p:sp>
      <p:sp>
        <p:nvSpPr>
          <p:cNvPr id="18436" name="Rectangle 3"/>
          <p:cNvSpPr>
            <a:spLocks noGrp="1" noChangeArrowheads="1"/>
          </p:cNvSpPr>
          <p:nvPr>
            <p:ph type="body" idx="4294967295"/>
          </p:nvPr>
        </p:nvSpPr>
        <p:spPr>
          <a:xfrm>
            <a:off x="990600" y="2057400"/>
            <a:ext cx="7397750" cy="3902075"/>
          </a:xfrm>
        </p:spPr>
        <p:txBody>
          <a:bodyPr/>
          <a:lstStyle/>
          <a:p>
            <a:pPr eaLnBrk="1" hangingPunct="1">
              <a:lnSpc>
                <a:spcPct val="90000"/>
              </a:lnSpc>
            </a:pPr>
            <a:r>
              <a:rPr lang="en-US" sz="2800" smtClean="0"/>
              <a:t>Physical violence such as hitting, kicking, shoving, spitting</a:t>
            </a:r>
          </a:p>
          <a:p>
            <a:pPr eaLnBrk="1" hangingPunct="1">
              <a:lnSpc>
                <a:spcPct val="90000"/>
              </a:lnSpc>
            </a:pPr>
            <a:r>
              <a:rPr lang="en-US" sz="2800" smtClean="0"/>
              <a:t>Taunting, teasing, racial slurs</a:t>
            </a:r>
          </a:p>
          <a:p>
            <a:pPr eaLnBrk="1" hangingPunct="1">
              <a:lnSpc>
                <a:spcPct val="90000"/>
              </a:lnSpc>
            </a:pPr>
            <a:r>
              <a:rPr lang="en-US" sz="2800" smtClean="0"/>
              <a:t>Sexual, religious, or verbal harassment</a:t>
            </a:r>
          </a:p>
          <a:p>
            <a:pPr eaLnBrk="1" hangingPunct="1">
              <a:lnSpc>
                <a:spcPct val="90000"/>
              </a:lnSpc>
            </a:pPr>
            <a:r>
              <a:rPr lang="en-US" sz="2800" smtClean="0"/>
              <a:t>Threatening</a:t>
            </a:r>
          </a:p>
          <a:p>
            <a:pPr eaLnBrk="1" hangingPunct="1">
              <a:lnSpc>
                <a:spcPct val="90000"/>
              </a:lnSpc>
            </a:pPr>
            <a:r>
              <a:rPr lang="en-US" sz="2800" smtClean="0"/>
              <a:t>Obscene gestures</a:t>
            </a:r>
          </a:p>
          <a:p>
            <a:pPr eaLnBrk="1" hangingPunct="1">
              <a:lnSpc>
                <a:spcPct val="90000"/>
              </a:lnSpc>
            </a:pPr>
            <a:r>
              <a:rPr lang="en-US" sz="2800" smtClean="0"/>
              <a:t>Theft</a:t>
            </a:r>
          </a:p>
          <a:p>
            <a:pPr eaLnBrk="1" hangingPunct="1">
              <a:lnSpc>
                <a:spcPct val="90000"/>
              </a:lnSpc>
            </a:pPr>
            <a:r>
              <a:rPr lang="en-US" sz="2800" smtClean="0"/>
              <a:t>Destruction of property</a:t>
            </a:r>
          </a:p>
          <a:p>
            <a:pPr eaLnBrk="1" hangingPunct="1">
              <a:lnSpc>
                <a:spcPct val="90000"/>
              </a:lnSpc>
            </a:pPr>
            <a:r>
              <a:rPr lang="en-US" sz="2800" smtClean="0"/>
              <a:t>Stalking</a:t>
            </a: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1"/>
          <p:cNvSpPr>
            <a:spLocks noGrp="1"/>
          </p:cNvSpPr>
          <p:nvPr>
            <p:ph type="sldNum" sz="quarter" idx="12"/>
          </p:nvPr>
        </p:nvSpPr>
        <p:spPr bwMode="auto">
          <a:noFill/>
          <a:ln>
            <a:miter lim="800000"/>
            <a:headEnd/>
            <a:tailEnd/>
          </a:ln>
        </p:spPr>
        <p:txBody>
          <a:bodyPr/>
          <a:lstStyle/>
          <a:p>
            <a:fld id="{476CE6F5-FEB2-476B-9103-74C233D79259}" type="slidenum">
              <a:rPr lang="en-US" smtClean="0"/>
              <a:pPr/>
              <a:t>11</a:t>
            </a:fld>
            <a:endParaRPr lang="en-US" smtClean="0"/>
          </a:p>
        </p:txBody>
      </p:sp>
      <p:sp>
        <p:nvSpPr>
          <p:cNvPr id="25602" name="AutoShape 2"/>
          <p:cNvSpPr>
            <a:spLocks noGrp="1" noChangeArrowheads="1"/>
          </p:cNvSpPr>
          <p:nvPr>
            <p:ph type="title" idx="4294967295"/>
          </p:nvPr>
        </p:nvSpPr>
        <p:spPr>
          <a:xfrm>
            <a:off x="971550" y="260350"/>
            <a:ext cx="7772400" cy="1143000"/>
          </a:xfrm>
        </p:spPr>
        <p:txBody>
          <a:bodyPr vert="horz" wrap="square" lIns="91440" tIns="45720" rIns="91440" bIns="45720" numCol="1" anchor="b" anchorCtr="0" compatLnSpc="1">
            <a:prstTxWarp prst="textNoShape">
              <a:avLst/>
            </a:prstTxWarp>
          </a:bodyPr>
          <a:lstStyle/>
          <a:p>
            <a:pPr algn="ctr" eaLnBrk="1" hangingPunct="1">
              <a:defRPr/>
            </a:pPr>
            <a:r>
              <a:rPr lang="en-US" sz="4000" smtClean="0">
                <a:solidFill>
                  <a:srgbClr val="E22928"/>
                </a:solidFill>
                <a:effectLst>
                  <a:outerShdw blurRad="38100" dist="38100" dir="2700000" algn="tl">
                    <a:srgbClr val="C0C0C0"/>
                  </a:outerShdw>
                </a:effectLst>
              </a:rPr>
              <a:t>  Indirect Bullying</a:t>
            </a:r>
            <a:r>
              <a:rPr lang="en-US" sz="4000" smtClean="0">
                <a:effectLst>
                  <a:outerShdw blurRad="38100" dist="38100" dir="2700000" algn="tl">
                    <a:srgbClr val="C0C0C0"/>
                  </a:outerShdw>
                </a:effectLst>
              </a:rPr>
              <a:t> can be…</a:t>
            </a:r>
          </a:p>
        </p:txBody>
      </p:sp>
      <p:sp>
        <p:nvSpPr>
          <p:cNvPr id="19460" name="Rectangle 4"/>
          <p:cNvSpPr>
            <a:spLocks noGrp="1" noChangeArrowheads="1"/>
          </p:cNvSpPr>
          <p:nvPr>
            <p:ph type="body" sz="half" idx="4294967295"/>
          </p:nvPr>
        </p:nvSpPr>
        <p:spPr>
          <a:xfrm>
            <a:off x="971550" y="1916113"/>
            <a:ext cx="3810000" cy="4114800"/>
          </a:xfrm>
        </p:spPr>
        <p:txBody>
          <a:bodyPr/>
          <a:lstStyle/>
          <a:p>
            <a:pPr eaLnBrk="1" hangingPunct="1"/>
            <a:r>
              <a:rPr lang="en-US" sz="2800" smtClean="0"/>
              <a:t>Getting another person to bully someone for you</a:t>
            </a:r>
          </a:p>
          <a:p>
            <a:pPr eaLnBrk="1" hangingPunct="1"/>
            <a:r>
              <a:rPr lang="en-US" sz="2800" smtClean="0"/>
              <a:t>Intimidation</a:t>
            </a:r>
          </a:p>
          <a:p>
            <a:pPr eaLnBrk="1" hangingPunct="1"/>
            <a:r>
              <a:rPr lang="en-US" sz="2800" smtClean="0"/>
              <a:t>Spreading rumors, public humiliation</a:t>
            </a:r>
          </a:p>
          <a:p>
            <a:pPr eaLnBrk="1" hangingPunct="1"/>
            <a:r>
              <a:rPr lang="en-US" sz="2800" smtClean="0"/>
              <a:t>Deliberately excluding someone from a group or activity</a:t>
            </a:r>
          </a:p>
        </p:txBody>
      </p:sp>
      <p:sp>
        <p:nvSpPr>
          <p:cNvPr id="19461" name="Rectangle 5"/>
          <p:cNvSpPr>
            <a:spLocks noGrp="1" noChangeArrowheads="1"/>
          </p:cNvSpPr>
          <p:nvPr>
            <p:ph type="body" sz="half" idx="4294967295"/>
          </p:nvPr>
        </p:nvSpPr>
        <p:spPr>
          <a:xfrm>
            <a:off x="5148263" y="1916113"/>
            <a:ext cx="3671887" cy="4114800"/>
          </a:xfrm>
        </p:spPr>
        <p:txBody>
          <a:bodyPr/>
          <a:lstStyle/>
          <a:p>
            <a:pPr eaLnBrk="1" hangingPunct="1"/>
            <a:r>
              <a:rPr lang="en-US" sz="2800" smtClean="0"/>
              <a:t>Relational aggression (gossip, lies, betrayal, isolation)</a:t>
            </a:r>
          </a:p>
          <a:p>
            <a:pPr eaLnBrk="1" hangingPunct="1"/>
            <a:r>
              <a:rPr lang="en-US" sz="2800" smtClean="0"/>
              <a:t>Cyber-bullying</a:t>
            </a:r>
          </a:p>
          <a:p>
            <a:pPr eaLnBrk="1" hangingPunct="1"/>
            <a:r>
              <a:rPr lang="en-US" sz="2800" smtClean="0"/>
              <a:t>Cyber-stalking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1"/>
          <p:cNvSpPr>
            <a:spLocks noGrp="1"/>
          </p:cNvSpPr>
          <p:nvPr>
            <p:ph type="sldNum" sz="quarter" idx="12"/>
          </p:nvPr>
        </p:nvSpPr>
        <p:spPr bwMode="auto">
          <a:noFill/>
          <a:ln>
            <a:miter lim="800000"/>
            <a:headEnd/>
            <a:tailEnd/>
          </a:ln>
        </p:spPr>
        <p:txBody>
          <a:bodyPr/>
          <a:lstStyle/>
          <a:p>
            <a:fld id="{A9C906D7-27FC-411D-B5E4-9BBDA8A01FB4}" type="slidenum">
              <a:rPr lang="en-US" smtClean="0"/>
              <a:pPr/>
              <a:t>12</a:t>
            </a:fld>
            <a:endParaRPr lang="en-US" smtClean="0"/>
          </a:p>
        </p:txBody>
      </p:sp>
      <p:sp>
        <p:nvSpPr>
          <p:cNvPr id="23554" name="Title 1"/>
          <p:cNvSpPr>
            <a:spLocks noGrp="1"/>
          </p:cNvSpPr>
          <p:nvPr>
            <p:ph type="title" idx="4294967295"/>
          </p:nvPr>
        </p:nvSpPr>
        <p:spPr>
          <a:xfrm>
            <a:off x="762000" y="381000"/>
            <a:ext cx="7848600" cy="1524000"/>
          </a:xfrm>
        </p:spPr>
        <p:txBody>
          <a:bodyPr vert="horz" wrap="square" lIns="91440" tIns="45720" rIns="91440" bIns="45720" numCol="1" anchorCtr="0" compatLnSpc="1">
            <a:prstTxWarp prst="textNoShape">
              <a:avLst/>
            </a:prstTxWarp>
          </a:bodyPr>
          <a:lstStyle/>
          <a:p>
            <a:pPr algn="ctr" eaLnBrk="1" hangingPunct="1">
              <a:defRPr/>
            </a:pPr>
            <a:r>
              <a:rPr lang="en-US" sz="4000" smtClean="0">
                <a:effectLst>
                  <a:outerShdw blurRad="38100" dist="38100" dir="2700000" algn="tl">
                    <a:srgbClr val="C0C0C0"/>
                  </a:outerShdw>
                </a:effectLst>
              </a:rPr>
              <a:t>Characteristics of Bullying</a:t>
            </a:r>
            <a:br>
              <a:rPr lang="en-US" sz="4000" smtClean="0">
                <a:effectLst>
                  <a:outerShdw blurRad="38100" dist="38100" dir="2700000" algn="tl">
                    <a:srgbClr val="C0C0C0"/>
                  </a:outerShdw>
                </a:effectLst>
              </a:rPr>
            </a:br>
            <a:r>
              <a:rPr lang="en-US" sz="4000" u="sng" smtClean="0">
                <a:effectLst>
                  <a:outerShdw blurRad="38100" dist="38100" dir="2700000" algn="tl">
                    <a:srgbClr val="C0C0C0"/>
                  </a:outerShdw>
                </a:effectLst>
              </a:rPr>
              <a:t>RIP</a:t>
            </a:r>
            <a:endParaRPr lang="en-US" sz="4000" smtClean="0">
              <a:effectLst>
                <a:outerShdw blurRad="38100" dist="38100" dir="2700000" algn="tl">
                  <a:srgbClr val="C0C0C0"/>
                </a:outerShdw>
              </a:effectLst>
            </a:endParaRPr>
          </a:p>
        </p:txBody>
      </p:sp>
      <p:sp>
        <p:nvSpPr>
          <p:cNvPr id="20484" name="Content Placeholder 2"/>
          <p:cNvSpPr>
            <a:spLocks noGrp="1"/>
          </p:cNvSpPr>
          <p:nvPr>
            <p:ph idx="4294967295"/>
          </p:nvPr>
        </p:nvSpPr>
        <p:spPr>
          <a:xfrm>
            <a:off x="990600" y="2133600"/>
            <a:ext cx="7772400" cy="3630613"/>
          </a:xfrm>
        </p:spPr>
        <p:txBody>
          <a:bodyPr/>
          <a:lstStyle/>
          <a:p>
            <a:pPr algn="ctr" eaLnBrk="1" hangingPunct="1">
              <a:buFont typeface="Wingdings" charset="2"/>
              <a:buNone/>
            </a:pPr>
            <a:r>
              <a:rPr lang="en-US" sz="5400" b="1" u="sng" smtClean="0"/>
              <a:t>R</a:t>
            </a:r>
            <a:r>
              <a:rPr lang="en-US" sz="5400" b="1" smtClean="0"/>
              <a:t>epeated</a:t>
            </a:r>
          </a:p>
          <a:p>
            <a:pPr algn="ctr" eaLnBrk="1" hangingPunct="1">
              <a:buFont typeface="Wingdings" charset="2"/>
              <a:buNone/>
            </a:pPr>
            <a:r>
              <a:rPr lang="en-US" sz="2000" b="1" smtClean="0"/>
              <a:t>(Note:  A severe one time incident may still meet the definition of bullying)</a:t>
            </a:r>
          </a:p>
          <a:p>
            <a:pPr algn="ctr" eaLnBrk="1" hangingPunct="1">
              <a:buFont typeface="Wingdings" charset="2"/>
              <a:buNone/>
            </a:pPr>
            <a:r>
              <a:rPr lang="en-US" sz="5400" b="1" u="sng" smtClean="0"/>
              <a:t>I</a:t>
            </a:r>
            <a:r>
              <a:rPr lang="en-US" sz="5400" b="1" smtClean="0"/>
              <a:t>mbalance of Power</a:t>
            </a:r>
          </a:p>
          <a:p>
            <a:pPr algn="ctr" eaLnBrk="1" hangingPunct="1">
              <a:buFont typeface="Wingdings" charset="2"/>
              <a:buNone/>
            </a:pPr>
            <a:r>
              <a:rPr lang="en-US" sz="5400" b="1" u="sng" smtClean="0"/>
              <a:t>P</a:t>
            </a:r>
            <a:r>
              <a:rPr lang="en-US" sz="5400" b="1" smtClean="0"/>
              <a:t>urposeful</a:t>
            </a:r>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p:cNvSpPr>
            <a:spLocks noGrp="1"/>
          </p:cNvSpPr>
          <p:nvPr>
            <p:ph type="sldNum" sz="quarter" idx="12"/>
          </p:nvPr>
        </p:nvSpPr>
        <p:spPr bwMode="auto">
          <a:noFill/>
          <a:ln>
            <a:miter lim="800000"/>
            <a:headEnd/>
            <a:tailEnd/>
          </a:ln>
        </p:spPr>
        <p:txBody>
          <a:bodyPr/>
          <a:lstStyle/>
          <a:p>
            <a:fld id="{AF9DB9DE-54A8-4338-9D6D-54FB22B38D5C}" type="slidenum">
              <a:rPr lang="en-US" smtClean="0"/>
              <a:pPr/>
              <a:t>13</a:t>
            </a:fld>
            <a:endParaRPr lang="en-US" smtClean="0"/>
          </a:p>
        </p:txBody>
      </p:sp>
      <p:sp>
        <p:nvSpPr>
          <p:cNvPr id="26626" name="Title 1"/>
          <p:cNvSpPr>
            <a:spLocks noGrp="1"/>
          </p:cNvSpPr>
          <p:nvPr>
            <p:ph type="title" idx="4294967295"/>
          </p:nvPr>
        </p:nvSpPr>
        <p:spPr>
          <a:xfrm>
            <a:off x="1219200" y="404813"/>
            <a:ext cx="7543800" cy="1143000"/>
          </a:xfrm>
        </p:spPr>
        <p:txBody>
          <a:bodyPr/>
          <a:lstStyle/>
          <a:p>
            <a:pPr algn="ctr" eaLnBrk="1" fontAlgn="auto" hangingPunct="1">
              <a:spcAft>
                <a:spcPts val="0"/>
              </a:spcAft>
              <a:defRPr/>
            </a:pPr>
            <a:r>
              <a:rPr lang="en-US" sz="4000" dirty="0">
                <a:solidFill>
                  <a:schemeClr val="tx2">
                    <a:satMod val="130000"/>
                  </a:schemeClr>
                </a:solidFill>
                <a:effectLst>
                  <a:outerShdw blurRad="38100" dist="38100" dir="2700000" algn="tl">
                    <a:srgbClr val="000000">
                      <a:alpha val="43137"/>
                    </a:srgbClr>
                  </a:outerShdw>
                </a:effectLst>
                <a:ea typeface="+mj-ea"/>
                <a:cs typeface="+mj-cs"/>
              </a:rPr>
              <a:t>What is Harassment?</a:t>
            </a:r>
          </a:p>
        </p:txBody>
      </p:sp>
      <p:sp>
        <p:nvSpPr>
          <p:cNvPr id="21508" name="Content Placeholder 2"/>
          <p:cNvSpPr>
            <a:spLocks noGrp="1"/>
          </p:cNvSpPr>
          <p:nvPr>
            <p:ph idx="4294967295"/>
          </p:nvPr>
        </p:nvSpPr>
        <p:spPr>
          <a:xfrm>
            <a:off x="1143000" y="2209800"/>
            <a:ext cx="7596188" cy="3757613"/>
          </a:xfrm>
        </p:spPr>
        <p:txBody>
          <a:bodyPr/>
          <a:lstStyle/>
          <a:p>
            <a:pPr marL="406400" indent="-323850" algn="just" eaLnBrk="1" hangingPunct="1">
              <a:buFont typeface="Wingdings" charset="2"/>
              <a:buNone/>
            </a:pPr>
            <a:r>
              <a:rPr lang="en-US" smtClean="0"/>
              <a:t>   </a:t>
            </a:r>
            <a:r>
              <a:rPr lang="en-US" sz="2800" smtClean="0"/>
              <a:t>Any threatening, insulting, or dehumanizing gesture, use of data or computer software, or written, verbal, or physical conduct directed against a student or school employee that:</a:t>
            </a:r>
          </a:p>
          <a:p>
            <a:pPr marL="406400" indent="-323850" algn="ctr" eaLnBrk="1" hangingPunct="1">
              <a:buFont typeface="Wingdings" charset="2"/>
              <a:buNone/>
            </a:pPr>
            <a:endParaRPr lang="en-US" sz="3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1"/>
          <p:cNvSpPr>
            <a:spLocks noGrp="1"/>
          </p:cNvSpPr>
          <p:nvPr>
            <p:ph type="sldNum" sz="quarter" idx="12"/>
          </p:nvPr>
        </p:nvSpPr>
        <p:spPr bwMode="auto">
          <a:noFill/>
          <a:ln>
            <a:miter lim="800000"/>
            <a:headEnd/>
            <a:tailEnd/>
          </a:ln>
        </p:spPr>
        <p:txBody>
          <a:bodyPr/>
          <a:lstStyle/>
          <a:p>
            <a:fld id="{5718E5E5-E8D8-4A1D-ABF3-80B3460AF276}" type="slidenum">
              <a:rPr lang="en-US" smtClean="0"/>
              <a:pPr/>
              <a:t>14</a:t>
            </a:fld>
            <a:endParaRPr lang="en-US" smtClean="0"/>
          </a:p>
        </p:txBody>
      </p:sp>
      <p:sp>
        <p:nvSpPr>
          <p:cNvPr id="22531" name="Content Placeholder 2"/>
          <p:cNvSpPr>
            <a:spLocks noGrp="1"/>
          </p:cNvSpPr>
          <p:nvPr>
            <p:ph idx="4294967295"/>
          </p:nvPr>
        </p:nvSpPr>
        <p:spPr>
          <a:xfrm>
            <a:off x="990600" y="1524000"/>
            <a:ext cx="7974013" cy="4333875"/>
          </a:xfrm>
        </p:spPr>
        <p:txBody>
          <a:bodyPr/>
          <a:lstStyle/>
          <a:p>
            <a:pPr eaLnBrk="1" hangingPunct="1"/>
            <a:endParaRPr lang="en-US" sz="2400" smtClean="0"/>
          </a:p>
          <a:p>
            <a:pPr eaLnBrk="1" hangingPunct="1"/>
            <a:r>
              <a:rPr lang="en-US" sz="2800" smtClean="0"/>
              <a:t>Places a student or school employee in reasonable fear of harm to his or her person or damage to his or her property</a:t>
            </a:r>
          </a:p>
          <a:p>
            <a:pPr eaLnBrk="1" hangingPunct="1"/>
            <a:r>
              <a:rPr lang="en-US" sz="2800" smtClean="0"/>
              <a:t>Has the effect of substantially interfering with a student’s educational performance, opportunities, or benefits</a:t>
            </a:r>
          </a:p>
          <a:p>
            <a:pPr eaLnBrk="1" hangingPunct="1"/>
            <a:r>
              <a:rPr lang="en-US" sz="2800" smtClean="0"/>
              <a:t>Has the effect of substantially disrupting the orderly operation of a school</a:t>
            </a:r>
          </a:p>
        </p:txBody>
      </p:sp>
      <p:sp>
        <p:nvSpPr>
          <p:cNvPr id="4" name="TextBox 3"/>
          <p:cNvSpPr txBox="1"/>
          <p:nvPr/>
        </p:nvSpPr>
        <p:spPr>
          <a:xfrm>
            <a:off x="1524000" y="471488"/>
            <a:ext cx="7467600" cy="708025"/>
          </a:xfrm>
          <a:prstGeom prst="rect">
            <a:avLst/>
          </a:prstGeom>
          <a:noFill/>
        </p:spPr>
        <p:txBody>
          <a:bodyPr>
            <a:spAutoFit/>
          </a:bodyPr>
          <a:lstStyle/>
          <a:p>
            <a:pPr>
              <a:defRPr/>
            </a:pPr>
            <a:r>
              <a:rPr lang="en-US" sz="4000">
                <a:solidFill>
                  <a:srgbClr val="373532"/>
                </a:solidFill>
                <a:effectLst>
                  <a:outerShdw blurRad="38100" dist="38100" dir="2700000" algn="tl">
                    <a:srgbClr val="C0C0C0"/>
                  </a:outerShdw>
                </a:effectLst>
                <a:latin typeface="Gill Sans MT" charset="0"/>
              </a:rPr>
              <a:t>What is Harassment continued…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2"/>
          </p:nvPr>
        </p:nvSpPr>
        <p:spPr bwMode="auto">
          <a:noFill/>
          <a:ln>
            <a:miter lim="800000"/>
            <a:headEnd/>
            <a:tailEnd/>
          </a:ln>
        </p:spPr>
        <p:txBody>
          <a:bodyPr/>
          <a:lstStyle/>
          <a:p>
            <a:fld id="{0A6C18CF-D23D-4EF2-9A96-E40507BC3DB3}" type="slidenum">
              <a:rPr lang="en-US" smtClean="0"/>
              <a:pPr/>
              <a:t>15</a:t>
            </a:fld>
            <a:endParaRPr lang="en-US" smtClean="0"/>
          </a:p>
        </p:txBody>
      </p:sp>
      <p:sp>
        <p:nvSpPr>
          <p:cNvPr id="3" name="TextBox 2"/>
          <p:cNvSpPr txBox="1"/>
          <p:nvPr/>
        </p:nvSpPr>
        <p:spPr>
          <a:xfrm>
            <a:off x="1295400" y="609600"/>
            <a:ext cx="7848600" cy="3416300"/>
          </a:xfrm>
          <a:prstGeom prst="rect">
            <a:avLst/>
          </a:prstGeom>
          <a:noFill/>
        </p:spPr>
        <p:txBody>
          <a:bodyPr>
            <a:spAutoFit/>
          </a:bodyPr>
          <a:lstStyle/>
          <a:p>
            <a:pPr algn="ctr">
              <a:defRPr/>
            </a:pPr>
            <a:r>
              <a:rPr lang="en-US" sz="4000" dirty="0">
                <a:solidFill>
                  <a:schemeClr val="bg2">
                    <a:lumMod val="25000"/>
                  </a:schemeClr>
                </a:solidFill>
                <a:effectLst>
                  <a:outerShdw blurRad="38100" dist="38100" dir="2700000" algn="tl">
                    <a:srgbClr val="000000">
                      <a:alpha val="43137"/>
                    </a:srgbClr>
                  </a:outerShdw>
                </a:effectLst>
              </a:rPr>
              <a:t>What is Cyber-bullying &amp; Cyber-stalking?</a:t>
            </a:r>
            <a:br>
              <a:rPr lang="en-US" sz="4000" dirty="0">
                <a:solidFill>
                  <a:schemeClr val="bg2">
                    <a:lumMod val="25000"/>
                  </a:schemeClr>
                </a:solidFill>
                <a:effectLst>
                  <a:outerShdw blurRad="38100" dist="38100" dir="2700000" algn="tl">
                    <a:srgbClr val="000000">
                      <a:alpha val="43137"/>
                    </a:srgbClr>
                  </a:outerShdw>
                </a:effectLst>
              </a:rPr>
            </a:br>
            <a:r>
              <a:rPr lang="en-US" sz="4000" dirty="0">
                <a:solidFill>
                  <a:schemeClr val="bg2">
                    <a:lumMod val="25000"/>
                  </a:schemeClr>
                </a:solidFill>
                <a:effectLst>
                  <a:outerShdw blurRad="38100" dist="38100" dir="2700000" algn="tl">
                    <a:srgbClr val="000000">
                      <a:alpha val="43137"/>
                    </a:srgbClr>
                  </a:outerShdw>
                </a:effectLst>
              </a:rPr>
              <a:t>  </a:t>
            </a:r>
          </a:p>
          <a:p>
            <a:pPr>
              <a:defRPr/>
            </a:pPr>
            <a:endParaRPr lang="en-US" sz="4000" b="1" dirty="0"/>
          </a:p>
          <a:p>
            <a:pPr>
              <a:defRPr/>
            </a:pPr>
            <a:r>
              <a:rPr lang="en-US" sz="2800" dirty="0">
                <a:latin typeface="Gill Sans MT" charset="0"/>
              </a:rPr>
              <a:t>         The use of electronic communication or </a:t>
            </a:r>
            <a:br>
              <a:rPr lang="en-US" sz="2800" dirty="0">
                <a:latin typeface="Gill Sans MT" charset="0"/>
              </a:rPr>
            </a:br>
            <a:r>
              <a:rPr lang="en-US" sz="2800" dirty="0">
                <a:latin typeface="Gill Sans MT" charset="0"/>
              </a:rPr>
              <a:t>         technological devices to bully or harass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1"/>
          <p:cNvSpPr>
            <a:spLocks noGrp="1"/>
          </p:cNvSpPr>
          <p:nvPr>
            <p:ph type="sldNum" sz="quarter" idx="12"/>
          </p:nvPr>
        </p:nvSpPr>
        <p:spPr bwMode="auto">
          <a:noFill/>
          <a:ln>
            <a:miter lim="800000"/>
            <a:headEnd/>
            <a:tailEnd/>
          </a:ln>
        </p:spPr>
        <p:txBody>
          <a:bodyPr/>
          <a:lstStyle/>
          <a:p>
            <a:fld id="{41BEBA32-976C-4430-B346-62528164F945}" type="slidenum">
              <a:rPr lang="en-US" smtClean="0"/>
              <a:pPr/>
              <a:t>16</a:t>
            </a:fld>
            <a:endParaRPr lang="en-US" smtClean="0"/>
          </a:p>
        </p:txBody>
      </p:sp>
      <p:sp>
        <p:nvSpPr>
          <p:cNvPr id="28674" name="Title 1"/>
          <p:cNvSpPr>
            <a:spLocks noGrp="1"/>
          </p:cNvSpPr>
          <p:nvPr>
            <p:ph type="title" idx="4294967295"/>
          </p:nvPr>
        </p:nvSpPr>
        <p:spPr>
          <a:xfrm>
            <a:off x="1042988" y="620713"/>
            <a:ext cx="7772400" cy="1219200"/>
          </a:xfrm>
        </p:spPr>
        <p:txBody>
          <a:bodyPr vert="horz" wrap="square" lIns="91440" tIns="45720" rIns="91440" bIns="45720" numCol="1" anchorCtr="0" compatLnSpc="1">
            <a:prstTxWarp prst="textNoShape">
              <a:avLst/>
            </a:prstTxWarp>
          </a:bodyPr>
          <a:lstStyle/>
          <a:p>
            <a:pPr algn="ctr" eaLnBrk="1" hangingPunct="1">
              <a:defRPr/>
            </a:pPr>
            <a:r>
              <a:rPr lang="en-US" sz="3600" b="1" smtClean="0">
                <a:effectLst>
                  <a:outerShdw blurRad="38100" dist="38100" dir="2700000" algn="tl">
                    <a:srgbClr val="C0C0C0"/>
                  </a:outerShdw>
                </a:effectLst>
              </a:rPr>
              <a:t>Cyber-bullying &amp; Cyber-stalking</a:t>
            </a:r>
            <a:br>
              <a:rPr lang="en-US" sz="3600" b="1" smtClean="0">
                <a:effectLst>
                  <a:outerShdw blurRad="38100" dist="38100" dir="2700000" algn="tl">
                    <a:srgbClr val="C0C0C0"/>
                  </a:outerShdw>
                </a:effectLst>
              </a:rPr>
            </a:br>
            <a:r>
              <a:rPr lang="en-US" sz="1600" b="1" smtClean="0">
                <a:effectLst>
                  <a:outerShdw blurRad="38100" dist="38100" dir="2700000" algn="tl">
                    <a:srgbClr val="C0C0C0"/>
                  </a:outerShdw>
                </a:effectLst>
              </a:rPr>
              <a:t>“Use of electronic communication or </a:t>
            </a:r>
            <a:br>
              <a:rPr lang="en-US" sz="1600" b="1" smtClean="0">
                <a:effectLst>
                  <a:outerShdw blurRad="38100" dist="38100" dir="2700000" algn="tl">
                    <a:srgbClr val="C0C0C0"/>
                  </a:outerShdw>
                </a:effectLst>
              </a:rPr>
            </a:br>
            <a:r>
              <a:rPr lang="en-US" sz="1600" b="1" smtClean="0">
                <a:effectLst>
                  <a:outerShdw blurRad="38100" dist="38100" dir="2700000" algn="tl">
                    <a:srgbClr val="C0C0C0"/>
                  </a:outerShdw>
                </a:effectLst>
              </a:rPr>
              <a:t>technological devices to include…”</a:t>
            </a:r>
          </a:p>
        </p:txBody>
      </p:sp>
      <p:sp>
        <p:nvSpPr>
          <p:cNvPr id="24580" name="Content Placeholder 4"/>
          <p:cNvSpPr>
            <a:spLocks noGrp="1"/>
          </p:cNvSpPr>
          <p:nvPr>
            <p:ph sz="half" idx="4294967295"/>
          </p:nvPr>
        </p:nvSpPr>
        <p:spPr>
          <a:xfrm>
            <a:off x="1042988" y="2276475"/>
            <a:ext cx="3382962" cy="2984500"/>
          </a:xfrm>
        </p:spPr>
        <p:txBody>
          <a:bodyPr/>
          <a:lstStyle/>
          <a:p>
            <a:pPr eaLnBrk="1" hangingPunct="1">
              <a:lnSpc>
                <a:spcPct val="90000"/>
              </a:lnSpc>
            </a:pPr>
            <a:r>
              <a:rPr lang="en-US" sz="2800" smtClean="0"/>
              <a:t>Email messages</a:t>
            </a:r>
          </a:p>
          <a:p>
            <a:pPr eaLnBrk="1" hangingPunct="1">
              <a:lnSpc>
                <a:spcPct val="90000"/>
              </a:lnSpc>
            </a:pPr>
            <a:r>
              <a:rPr lang="en-US" sz="2800" smtClean="0"/>
              <a:t>Instant messaging</a:t>
            </a:r>
          </a:p>
          <a:p>
            <a:pPr eaLnBrk="1" hangingPunct="1">
              <a:lnSpc>
                <a:spcPct val="90000"/>
              </a:lnSpc>
            </a:pPr>
            <a:r>
              <a:rPr lang="en-US" sz="2800" smtClean="0"/>
              <a:t>Text messaging</a:t>
            </a:r>
          </a:p>
          <a:p>
            <a:pPr eaLnBrk="1" hangingPunct="1">
              <a:lnSpc>
                <a:spcPct val="90000"/>
              </a:lnSpc>
            </a:pPr>
            <a:r>
              <a:rPr lang="en-US" sz="2800" smtClean="0"/>
              <a:t>Cellular phone communication</a:t>
            </a:r>
          </a:p>
          <a:p>
            <a:pPr eaLnBrk="1" hangingPunct="1">
              <a:lnSpc>
                <a:spcPct val="90000"/>
              </a:lnSpc>
            </a:pPr>
            <a:r>
              <a:rPr lang="en-US" sz="2800" smtClean="0"/>
              <a:t>Internet blogs</a:t>
            </a:r>
          </a:p>
          <a:p>
            <a:pPr eaLnBrk="1" hangingPunct="1">
              <a:lnSpc>
                <a:spcPct val="90000"/>
              </a:lnSpc>
            </a:pPr>
            <a:r>
              <a:rPr lang="en-US" sz="2800" smtClean="0"/>
              <a:t>Social websites</a:t>
            </a:r>
          </a:p>
        </p:txBody>
      </p:sp>
      <p:sp>
        <p:nvSpPr>
          <p:cNvPr id="24581" name="Content Placeholder 5"/>
          <p:cNvSpPr>
            <a:spLocks noGrp="1"/>
          </p:cNvSpPr>
          <p:nvPr>
            <p:ph sz="half" idx="4294967295"/>
          </p:nvPr>
        </p:nvSpPr>
        <p:spPr>
          <a:xfrm>
            <a:off x="5219700" y="2349500"/>
            <a:ext cx="3381375" cy="2984500"/>
          </a:xfrm>
        </p:spPr>
        <p:txBody>
          <a:bodyPr/>
          <a:lstStyle/>
          <a:p>
            <a:pPr eaLnBrk="1" hangingPunct="1">
              <a:lnSpc>
                <a:spcPct val="80000"/>
              </a:lnSpc>
            </a:pPr>
            <a:r>
              <a:rPr lang="en-US" sz="2800" smtClean="0"/>
              <a:t>Internet chat rooms</a:t>
            </a:r>
          </a:p>
          <a:p>
            <a:pPr eaLnBrk="1" hangingPunct="1">
              <a:lnSpc>
                <a:spcPct val="80000"/>
              </a:lnSpc>
            </a:pPr>
            <a:r>
              <a:rPr lang="en-US" sz="2800" smtClean="0"/>
              <a:t>Internet postings</a:t>
            </a:r>
          </a:p>
          <a:p>
            <a:pPr eaLnBrk="1" hangingPunct="1">
              <a:lnSpc>
                <a:spcPct val="80000"/>
              </a:lnSpc>
            </a:pPr>
            <a:r>
              <a:rPr lang="en-US" sz="2800" smtClean="0"/>
              <a:t>Digital pictures / images</a:t>
            </a:r>
          </a:p>
          <a:p>
            <a:pPr eaLnBrk="1" hangingPunct="1">
              <a:lnSpc>
                <a:spcPct val="80000"/>
              </a:lnSpc>
            </a:pPr>
            <a:r>
              <a:rPr lang="en-US" sz="2800" smtClean="0"/>
              <a:t>Defamatory websites to engage in acts of bullying and harassment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1"/>
          <p:cNvSpPr>
            <a:spLocks noGrp="1"/>
          </p:cNvSpPr>
          <p:nvPr>
            <p:ph type="sldNum" sz="quarter" idx="12"/>
          </p:nvPr>
        </p:nvSpPr>
        <p:spPr bwMode="auto">
          <a:noFill/>
          <a:ln>
            <a:miter lim="800000"/>
            <a:headEnd/>
            <a:tailEnd/>
          </a:ln>
        </p:spPr>
        <p:txBody>
          <a:bodyPr/>
          <a:lstStyle/>
          <a:p>
            <a:fld id="{04AC04EA-31C1-432C-8118-66861539E69F}" type="slidenum">
              <a:rPr lang="en-US" smtClean="0"/>
              <a:pPr/>
              <a:t>17</a:t>
            </a:fld>
            <a:endParaRPr lang="en-US" smtClean="0"/>
          </a:p>
        </p:txBody>
      </p:sp>
      <p:sp>
        <p:nvSpPr>
          <p:cNvPr id="29698" name="Title 1"/>
          <p:cNvSpPr>
            <a:spLocks noGrp="1"/>
          </p:cNvSpPr>
          <p:nvPr>
            <p:ph type="title" idx="4294967295"/>
          </p:nvPr>
        </p:nvSpPr>
        <p:spPr>
          <a:xfrm>
            <a:off x="990600" y="533400"/>
            <a:ext cx="8153400" cy="1158875"/>
          </a:xfrm>
        </p:spPr>
        <p:txBody>
          <a:bodyPr vert="horz" wrap="square" lIns="91440" tIns="45720" rIns="91440" bIns="45720" numCol="1" anchorCtr="0" compatLnSpc="1">
            <a:prstTxWarp prst="textNoShape">
              <a:avLst/>
            </a:prstTxWarp>
            <a:noAutofit/>
          </a:bodyPr>
          <a:lstStyle/>
          <a:p>
            <a:pPr algn="ctr" eaLnBrk="1" hangingPunct="1">
              <a:defRPr/>
            </a:pPr>
            <a:r>
              <a:rPr lang="en-US" sz="4000">
                <a:effectLst>
                  <a:outerShdw blurRad="38100" dist="38100" dir="2700000" algn="tl">
                    <a:srgbClr val="DDDDDD"/>
                  </a:outerShdw>
                </a:effectLst>
              </a:rPr>
              <a:t>New Addition Regarding </a:t>
            </a:r>
            <a:br>
              <a:rPr lang="en-US" sz="4000">
                <a:effectLst>
                  <a:outerShdw blurRad="38100" dist="38100" dir="2700000" algn="tl">
                    <a:srgbClr val="DDDDDD"/>
                  </a:outerShdw>
                </a:effectLst>
              </a:rPr>
            </a:br>
            <a:r>
              <a:rPr lang="en-US" sz="4000">
                <a:effectLst>
                  <a:outerShdw blurRad="38100" dist="38100" dir="2700000" algn="tl">
                    <a:srgbClr val="DDDDDD"/>
                  </a:outerShdw>
                </a:effectLst>
              </a:rPr>
              <a:t>Cyber-bullying</a:t>
            </a:r>
          </a:p>
        </p:txBody>
      </p:sp>
      <p:sp>
        <p:nvSpPr>
          <p:cNvPr id="25604" name="Content Placeholder 4"/>
          <p:cNvSpPr>
            <a:spLocks noGrp="1"/>
          </p:cNvSpPr>
          <p:nvPr>
            <p:ph idx="4294967295"/>
          </p:nvPr>
        </p:nvSpPr>
        <p:spPr>
          <a:xfrm>
            <a:off x="762000" y="2590800"/>
            <a:ext cx="8153400" cy="3279775"/>
          </a:xfrm>
        </p:spPr>
        <p:txBody>
          <a:bodyPr/>
          <a:lstStyle/>
          <a:p>
            <a:pPr algn="just" eaLnBrk="1" hangingPunct="1">
              <a:buFont typeface="Wingdings" charset="2"/>
              <a:buNone/>
            </a:pPr>
            <a:r>
              <a:rPr lang="en-US" sz="2800" smtClean="0"/>
              <a:t>   The physical location or time of access of a computer-related incident cannot be raised as a defense in any disciplinary action initiated under this section.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752600" y="228600"/>
            <a:ext cx="7239000" cy="1600200"/>
          </a:xfrm>
        </p:spPr>
        <p:txBody>
          <a:bodyPr/>
          <a:lstStyle/>
          <a:p>
            <a:pPr eaLnBrk="1" fontAlgn="auto" hangingPunct="1">
              <a:spcAft>
                <a:spcPts val="0"/>
              </a:spcAft>
              <a:defRPr/>
            </a:pPr>
            <a:r>
              <a:rPr lang="en-US" sz="4000" dirty="0" smtClean="0">
                <a:solidFill>
                  <a:schemeClr val="tx2">
                    <a:satMod val="130000"/>
                  </a:schemeClr>
                </a:solidFill>
                <a:ea typeface="+mj-ea"/>
                <a:cs typeface="+mj-cs"/>
              </a:rPr>
              <a:t>How to be Safe on the Internet</a:t>
            </a:r>
          </a:p>
        </p:txBody>
      </p:sp>
      <p:sp>
        <p:nvSpPr>
          <p:cNvPr id="26627" name="Rectangle 3"/>
          <p:cNvSpPr>
            <a:spLocks noGrp="1" noChangeArrowheads="1"/>
          </p:cNvSpPr>
          <p:nvPr>
            <p:ph idx="1"/>
          </p:nvPr>
        </p:nvSpPr>
        <p:spPr>
          <a:xfrm>
            <a:off x="990600" y="2133600"/>
            <a:ext cx="7943850" cy="4114800"/>
          </a:xfrm>
        </p:spPr>
        <p:txBody>
          <a:bodyPr/>
          <a:lstStyle/>
          <a:p>
            <a:pPr eaLnBrk="1" hangingPunct="1"/>
            <a:r>
              <a:rPr lang="en-US" sz="2800" smtClean="0"/>
              <a:t>Know who you are talking with.</a:t>
            </a:r>
          </a:p>
          <a:p>
            <a:pPr eaLnBrk="1" hangingPunct="1"/>
            <a:r>
              <a:rPr lang="en-US" sz="2800" smtClean="0"/>
              <a:t>Don’t give our your passwords to just anybody.</a:t>
            </a:r>
          </a:p>
          <a:p>
            <a:pPr eaLnBrk="1" hangingPunct="1"/>
            <a:r>
              <a:rPr lang="en-US" sz="2800" smtClean="0"/>
              <a:t>Think about what you say on the internet.</a:t>
            </a:r>
          </a:p>
          <a:p>
            <a:pPr eaLnBrk="1" hangingPunct="1"/>
            <a:r>
              <a:rPr lang="en-US" sz="2800" smtClean="0"/>
              <a:t>Do not post pictures of yourself unless your site is blocked.</a:t>
            </a:r>
          </a:p>
          <a:p>
            <a:pPr eaLnBrk="1" hangingPunct="1">
              <a:buFont typeface="Wingdings" charset="2"/>
              <a:buNone/>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0" compatLnSpc="1">
            <a:prstTxWarp prst="textNoShape">
              <a:avLst/>
            </a:prstTxWarp>
          </a:bodyPr>
          <a:lstStyle/>
          <a:p>
            <a:pPr>
              <a:defRPr/>
            </a:pPr>
            <a:r>
              <a:rPr lang="en-US" sz="4400" smtClean="0">
                <a:effectLst>
                  <a:outerShdw blurRad="38100" dist="38100" dir="2700000" algn="tl">
                    <a:srgbClr val="C0C0C0"/>
                  </a:outerShdw>
                </a:effectLst>
              </a:rPr>
              <a:t> Internet Safety continued….</a:t>
            </a:r>
            <a:endParaRPr lang="en-US" smtClean="0">
              <a:effectLst>
                <a:outerShdw blurRad="38100" dist="38100" dir="2700000" algn="tl">
                  <a:srgbClr val="C0C0C0"/>
                </a:outerShdw>
              </a:effectLst>
            </a:endParaRPr>
          </a:p>
        </p:txBody>
      </p:sp>
      <p:sp>
        <p:nvSpPr>
          <p:cNvPr id="27651" name="Content Placeholder 2"/>
          <p:cNvSpPr>
            <a:spLocks noGrp="1"/>
          </p:cNvSpPr>
          <p:nvPr>
            <p:ph idx="1"/>
          </p:nvPr>
        </p:nvSpPr>
        <p:spPr>
          <a:xfrm>
            <a:off x="1295400" y="2209800"/>
            <a:ext cx="7639050" cy="4038600"/>
          </a:xfrm>
        </p:spPr>
        <p:txBody>
          <a:bodyPr/>
          <a:lstStyle/>
          <a:p>
            <a:r>
              <a:rPr lang="en-US" smtClean="0">
                <a:solidFill>
                  <a:srgbClr val="FF0000"/>
                </a:solidFill>
              </a:rPr>
              <a:t>Remember, once you put something out on the internet, it is there forever! </a:t>
            </a:r>
          </a:p>
          <a:p>
            <a:endParaRPr lang="en-US" smtClean="0"/>
          </a:p>
        </p:txBody>
      </p:sp>
      <p:sp>
        <p:nvSpPr>
          <p:cNvPr id="27652" name="Slide Number Placeholder 3"/>
          <p:cNvSpPr>
            <a:spLocks noGrp="1"/>
          </p:cNvSpPr>
          <p:nvPr>
            <p:ph type="sldNum" sz="quarter" idx="12"/>
          </p:nvPr>
        </p:nvSpPr>
        <p:spPr bwMode="auto">
          <a:noFill/>
          <a:ln>
            <a:miter lim="800000"/>
            <a:headEnd/>
            <a:tailEnd/>
          </a:ln>
        </p:spPr>
        <p:txBody>
          <a:bodyPr/>
          <a:lstStyle/>
          <a:p>
            <a:fld id="{9A909A59-85A7-497C-B223-8318A5B1B1E2}" type="slidenum">
              <a:rPr lang="en-US" smtClean="0"/>
              <a:pPr/>
              <a:t>19</a:t>
            </a:fld>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bwMode="auto">
          <a:noFill/>
          <a:ln>
            <a:miter lim="800000"/>
            <a:headEnd/>
            <a:tailEnd/>
          </a:ln>
        </p:spPr>
        <p:txBody>
          <a:bodyPr/>
          <a:lstStyle/>
          <a:p>
            <a:fld id="{42EB28B9-AD3E-4B71-A591-874C2392C5F2}" type="slidenum">
              <a:rPr lang="en-US" smtClean="0"/>
              <a:pPr/>
              <a:t>2</a:t>
            </a:fld>
            <a:endParaRPr lang="en-US" smtClean="0"/>
          </a:p>
        </p:txBody>
      </p:sp>
      <p:sp>
        <p:nvSpPr>
          <p:cNvPr id="2" name="Title 1"/>
          <p:cNvSpPr>
            <a:spLocks noGrp="1"/>
          </p:cNvSpPr>
          <p:nvPr>
            <p:ph type="title" idx="4294967295"/>
          </p:nvPr>
        </p:nvSpPr>
        <p:spPr>
          <a:xfrm>
            <a:off x="914400" y="765175"/>
            <a:ext cx="8229600" cy="1143000"/>
          </a:xfrm>
        </p:spPr>
        <p:txBody>
          <a:bodyPr vert="horz" wrap="square" lIns="91440" tIns="45720" rIns="91440" bIns="45720" numCol="1" anchorCtr="0" compatLnSpc="1">
            <a:prstTxWarp prst="textNoShape">
              <a:avLst/>
            </a:prstTxWarp>
          </a:bodyPr>
          <a:lstStyle/>
          <a:p>
            <a:pPr algn="ctr" eaLnBrk="1" hangingPunct="1">
              <a:defRPr/>
            </a:pPr>
            <a:r>
              <a:rPr lang="en-US" sz="4000" dirty="0" smtClean="0">
                <a:effectLst>
                  <a:outerShdw blurRad="38100" dist="38100" dir="2700000" algn="tl">
                    <a:srgbClr val="C0C0C0"/>
                  </a:outerShdw>
                </a:effectLst>
              </a:rPr>
              <a:t>Brevard Public School Policy</a:t>
            </a:r>
          </a:p>
        </p:txBody>
      </p:sp>
      <p:sp>
        <p:nvSpPr>
          <p:cNvPr id="10244" name="Content Placeholder 2"/>
          <p:cNvSpPr>
            <a:spLocks noGrp="1"/>
          </p:cNvSpPr>
          <p:nvPr>
            <p:ph idx="4294967295"/>
          </p:nvPr>
        </p:nvSpPr>
        <p:spPr>
          <a:xfrm>
            <a:off x="1066800" y="2362200"/>
            <a:ext cx="7666038" cy="3443288"/>
          </a:xfrm>
        </p:spPr>
        <p:txBody>
          <a:bodyPr/>
          <a:lstStyle/>
          <a:p>
            <a:pPr algn="just" eaLnBrk="1" hangingPunct="1">
              <a:lnSpc>
                <a:spcPct val="90000"/>
              </a:lnSpc>
              <a:buFont typeface="Wingdings" charset="2"/>
              <a:buNone/>
            </a:pPr>
            <a:r>
              <a:rPr lang="en-US" sz="2800" smtClean="0"/>
              <a:t>   The Board is committed to a safe, secure, positive, productive, and nurturing educational environment that is free from bullying or harassment of any kind for all of its students, employees, volunteers, parents and/or school visitors.</a:t>
            </a:r>
          </a:p>
        </p:txBody>
      </p:sp>
      <p:sp>
        <p:nvSpPr>
          <p:cNvPr id="10245" name="Text Box 4"/>
          <p:cNvSpPr txBox="1">
            <a:spLocks noChangeArrowheads="1"/>
          </p:cNvSpPr>
          <p:nvPr/>
        </p:nvSpPr>
        <p:spPr bwMode="auto">
          <a:xfrm>
            <a:off x="7924800" y="6324600"/>
            <a:ext cx="609600" cy="366713"/>
          </a:xfrm>
          <a:prstGeom prst="rect">
            <a:avLst/>
          </a:prstGeom>
          <a:noFill/>
          <a:ln w="9525">
            <a:noFill/>
            <a:miter lim="800000"/>
            <a:headEnd/>
            <a:tailEnd/>
          </a:ln>
        </p:spPr>
        <p:txBody>
          <a:bodyPr>
            <a:spAutoFit/>
          </a:bodyPr>
          <a:lstStyle/>
          <a:p>
            <a:pPr>
              <a:spcBef>
                <a:spcPct val="50000"/>
              </a:spcBef>
            </a:pPr>
            <a:endParaRPr lang="en-US" sz="1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noAutofit/>
          </a:bodyPr>
          <a:lstStyle/>
          <a:p>
            <a:pPr algn="ctr" eaLnBrk="1" fontAlgn="auto" hangingPunct="1">
              <a:spcAft>
                <a:spcPts val="0"/>
              </a:spcAft>
              <a:defRPr/>
            </a:pPr>
            <a:r>
              <a:rPr lang="en-US" sz="4000" dirty="0" smtClean="0">
                <a:solidFill>
                  <a:schemeClr val="tx2">
                    <a:satMod val="130000"/>
                  </a:schemeClr>
                </a:solidFill>
                <a:ea typeface="+mj-ea"/>
                <a:cs typeface="+mj-cs"/>
              </a:rPr>
              <a:t>Definition of  Teen Dating Violence and Abuse</a:t>
            </a:r>
          </a:p>
        </p:txBody>
      </p:sp>
      <p:sp>
        <p:nvSpPr>
          <p:cNvPr id="28675" name="Rectangle 3"/>
          <p:cNvSpPr>
            <a:spLocks noGrp="1" noChangeArrowheads="1"/>
          </p:cNvSpPr>
          <p:nvPr>
            <p:ph idx="1"/>
          </p:nvPr>
        </p:nvSpPr>
        <p:spPr>
          <a:xfrm>
            <a:off x="990600" y="2057400"/>
            <a:ext cx="7943850" cy="4191000"/>
          </a:xfrm>
        </p:spPr>
        <p:txBody>
          <a:bodyPr/>
          <a:lstStyle/>
          <a:p>
            <a:pPr algn="just" eaLnBrk="1" hangingPunct="1">
              <a:lnSpc>
                <a:spcPct val="80000"/>
              </a:lnSpc>
            </a:pPr>
            <a:r>
              <a:rPr lang="en-US" sz="2800" smtClean="0"/>
              <a:t>A pattern of emotional, verbal, sexual, or physical abuse used by one person in a current or past intimate relationship to exert power and control over another when one or  both of the partners is a teenager. </a:t>
            </a:r>
          </a:p>
          <a:p>
            <a:pPr algn="just" eaLnBrk="1" hangingPunct="1">
              <a:lnSpc>
                <a:spcPct val="80000"/>
              </a:lnSpc>
            </a:pPr>
            <a:r>
              <a:rPr lang="en-US" sz="2800" smtClean="0"/>
              <a:t>Abuse may include insults, coercion, social sabotage, sexual harassment, threats and/or acts of physical or sexual abuse.</a:t>
            </a:r>
          </a:p>
          <a:p>
            <a:pPr algn="just" eaLnBrk="1" hangingPunct="1">
              <a:lnSpc>
                <a:spcPct val="80000"/>
              </a:lnSpc>
            </a:pPr>
            <a:r>
              <a:rPr lang="en-US" sz="2800" smtClean="0"/>
              <a:t>The abusive partner uses this pattern of violent and coercive behavior to gain power and maintain control over the dating partner.</a:t>
            </a:r>
          </a:p>
        </p:txBody>
      </p:sp>
      <p:sp>
        <p:nvSpPr>
          <p:cNvPr id="28676" name="Slide Number Placeholder 5"/>
          <p:cNvSpPr>
            <a:spLocks noGrp="1"/>
          </p:cNvSpPr>
          <p:nvPr>
            <p:ph type="sldNum" sz="quarter" idx="12"/>
          </p:nvPr>
        </p:nvSpPr>
        <p:spPr bwMode="auto">
          <a:noFill/>
          <a:ln>
            <a:miter lim="800000"/>
            <a:headEnd/>
            <a:tailEnd/>
          </a:ln>
        </p:spPr>
        <p:txBody>
          <a:bodyPr/>
          <a:lstStyle/>
          <a:p>
            <a:fld id="{020D6B33-0A3A-48F6-A3C4-F9D996AE4B0A}"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2"/>
          </p:nvPr>
        </p:nvSpPr>
        <p:spPr bwMode="auto">
          <a:noFill/>
          <a:ln>
            <a:miter lim="800000"/>
            <a:headEnd/>
            <a:tailEnd/>
          </a:ln>
        </p:spPr>
        <p:txBody>
          <a:bodyPr/>
          <a:lstStyle/>
          <a:p>
            <a:fld id="{A449B818-1AE2-4772-9282-553F827A8A23}" type="slidenum">
              <a:rPr lang="en-US" smtClean="0"/>
              <a:pPr/>
              <a:t>21</a:t>
            </a:fld>
            <a:endParaRPr lang="en-US" smtClean="0"/>
          </a:p>
        </p:txBody>
      </p:sp>
      <p:sp>
        <p:nvSpPr>
          <p:cNvPr id="20483" name="Text Box 2"/>
          <p:cNvSpPr txBox="1">
            <a:spLocks noChangeArrowheads="1"/>
          </p:cNvSpPr>
          <p:nvPr/>
        </p:nvSpPr>
        <p:spPr bwMode="auto">
          <a:xfrm>
            <a:off x="1371600" y="762000"/>
            <a:ext cx="6934200" cy="5232400"/>
          </a:xfrm>
          <a:prstGeom prst="rect">
            <a:avLst/>
          </a:prstGeom>
          <a:noFill/>
          <a:ln>
            <a:noFill/>
          </a:ln>
          <a:effectLs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spcBef>
                <a:spcPct val="50000"/>
              </a:spcBef>
              <a:buFont typeface="Wingdings" pitchFamily="2" charset="2"/>
              <a:buNone/>
              <a:defRPr/>
            </a:pPr>
            <a:r>
              <a:rPr lang="en-US" sz="4000" dirty="0" smtClean="0">
                <a:solidFill>
                  <a:schemeClr val="bg2">
                    <a:lumMod val="25000"/>
                  </a:schemeClr>
                </a:solidFill>
                <a:latin typeface="+mj-lt"/>
                <a:ea typeface="+mn-ea"/>
              </a:rPr>
              <a:t>Warning Signs</a:t>
            </a:r>
          </a:p>
          <a:p>
            <a:pPr>
              <a:spcBef>
                <a:spcPct val="50000"/>
              </a:spcBef>
              <a:buFont typeface="Wingdings" pitchFamily="2" charset="2"/>
              <a:buChar char="§"/>
              <a:defRPr/>
            </a:pPr>
            <a:r>
              <a:rPr lang="en-US" dirty="0" smtClean="0">
                <a:ea typeface="+mn-ea"/>
              </a:rPr>
              <a:t>   </a:t>
            </a:r>
            <a:r>
              <a:rPr lang="en-US" sz="2800" dirty="0" smtClean="0">
                <a:ea typeface="+mn-ea"/>
              </a:rPr>
              <a:t>Withdrawn</a:t>
            </a:r>
          </a:p>
          <a:p>
            <a:pPr>
              <a:spcBef>
                <a:spcPct val="50000"/>
              </a:spcBef>
              <a:buFont typeface="Wingdings" pitchFamily="2" charset="2"/>
              <a:buChar char="§"/>
              <a:defRPr/>
            </a:pPr>
            <a:r>
              <a:rPr lang="en-US" sz="2800" dirty="0" smtClean="0">
                <a:ea typeface="+mn-ea"/>
              </a:rPr>
              <a:t>  Secretive/Isolated</a:t>
            </a:r>
          </a:p>
          <a:p>
            <a:pPr>
              <a:spcBef>
                <a:spcPct val="50000"/>
              </a:spcBef>
              <a:buFont typeface="Wingdings" pitchFamily="2" charset="2"/>
              <a:buChar char="§"/>
              <a:defRPr/>
            </a:pPr>
            <a:r>
              <a:rPr lang="en-US" sz="2800" dirty="0" smtClean="0">
                <a:ea typeface="+mn-ea"/>
              </a:rPr>
              <a:t>   Spending all time with partner</a:t>
            </a:r>
          </a:p>
          <a:p>
            <a:pPr>
              <a:spcBef>
                <a:spcPct val="50000"/>
              </a:spcBef>
              <a:buFont typeface="Wingdings" pitchFamily="2" charset="2"/>
              <a:buChar char="§"/>
              <a:defRPr/>
            </a:pPr>
            <a:r>
              <a:rPr lang="en-US" sz="2800" dirty="0" smtClean="0">
                <a:ea typeface="+mn-ea"/>
              </a:rPr>
              <a:t>   Unexplained injuries</a:t>
            </a:r>
          </a:p>
          <a:p>
            <a:pPr>
              <a:spcBef>
                <a:spcPct val="50000"/>
              </a:spcBef>
              <a:buFont typeface="Wingdings" pitchFamily="2" charset="2"/>
              <a:buChar char="§"/>
              <a:defRPr/>
            </a:pPr>
            <a:r>
              <a:rPr lang="en-US" sz="2800" dirty="0" smtClean="0">
                <a:ea typeface="+mn-ea"/>
              </a:rPr>
              <a:t>   Alcohol/Drug Abuse</a:t>
            </a:r>
          </a:p>
          <a:p>
            <a:pPr>
              <a:spcBef>
                <a:spcPct val="50000"/>
              </a:spcBef>
              <a:buFont typeface="Wingdings" pitchFamily="2" charset="2"/>
              <a:buChar char="§"/>
              <a:defRPr/>
            </a:pPr>
            <a:r>
              <a:rPr lang="en-US" sz="2800" dirty="0" smtClean="0">
                <a:ea typeface="+mn-ea"/>
              </a:rPr>
              <a:t>   Making excuses</a:t>
            </a:r>
          </a:p>
          <a:p>
            <a:pPr>
              <a:spcBef>
                <a:spcPct val="50000"/>
              </a:spcBef>
              <a:buFont typeface="Wingdings" pitchFamily="2" charset="2"/>
              <a:buChar char="§"/>
              <a:defRPr/>
            </a:pPr>
            <a:r>
              <a:rPr lang="en-US" sz="2800" dirty="0" smtClean="0">
                <a:ea typeface="+mn-ea"/>
              </a:rPr>
              <a:t>   Uncontrolled anger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2362200" y="274638"/>
            <a:ext cx="5410200" cy="1143000"/>
          </a:xfrm>
        </p:spPr>
        <p:txBody>
          <a:bodyPr>
            <a:noAutofit/>
          </a:bodyPr>
          <a:lstStyle/>
          <a:p>
            <a:pPr algn="ctr" eaLnBrk="1" fontAlgn="auto" hangingPunct="1">
              <a:spcAft>
                <a:spcPts val="0"/>
              </a:spcAft>
              <a:defRPr/>
            </a:pPr>
            <a:r>
              <a:rPr lang="en-US" sz="4000" dirty="0" smtClean="0">
                <a:solidFill>
                  <a:schemeClr val="tx2">
                    <a:satMod val="130000"/>
                  </a:schemeClr>
                </a:solidFill>
                <a:ea typeface="+mj-ea"/>
                <a:cs typeface="+mj-cs"/>
              </a:rPr>
              <a:t>Characteristics of a </a:t>
            </a:r>
            <a:r>
              <a:rPr lang="en-US" sz="4000" dirty="0" smtClean="0">
                <a:solidFill>
                  <a:srgbClr val="FF0000"/>
                </a:solidFill>
                <a:ea typeface="+mj-ea"/>
                <a:cs typeface="+mj-cs"/>
              </a:rPr>
              <a:t>Healthy</a:t>
            </a:r>
            <a:r>
              <a:rPr lang="en-US" sz="4000" dirty="0" smtClean="0">
                <a:solidFill>
                  <a:schemeClr val="tx2">
                    <a:satMod val="130000"/>
                  </a:schemeClr>
                </a:solidFill>
                <a:ea typeface="+mj-ea"/>
                <a:cs typeface="+mj-cs"/>
              </a:rPr>
              <a:t> Relationship</a:t>
            </a:r>
          </a:p>
        </p:txBody>
      </p:sp>
      <p:sp>
        <p:nvSpPr>
          <p:cNvPr id="30723" name="Rectangle 3"/>
          <p:cNvSpPr>
            <a:spLocks noGrp="1" noChangeArrowheads="1"/>
          </p:cNvSpPr>
          <p:nvPr>
            <p:ph idx="1"/>
          </p:nvPr>
        </p:nvSpPr>
        <p:spPr>
          <a:xfrm>
            <a:off x="990600" y="2057400"/>
            <a:ext cx="7943850" cy="4191000"/>
          </a:xfrm>
        </p:spPr>
        <p:txBody>
          <a:bodyPr/>
          <a:lstStyle/>
          <a:p>
            <a:pPr eaLnBrk="1" hangingPunct="1"/>
            <a:r>
              <a:rPr lang="en-US" sz="2800" smtClean="0"/>
              <a:t>Mutual respect</a:t>
            </a:r>
          </a:p>
          <a:p>
            <a:pPr eaLnBrk="1" hangingPunct="1"/>
            <a:r>
              <a:rPr lang="en-US" sz="2800" smtClean="0"/>
              <a:t>Trustworthy, honest, kind</a:t>
            </a:r>
          </a:p>
          <a:p>
            <a:pPr eaLnBrk="1" hangingPunct="1"/>
            <a:r>
              <a:rPr lang="en-US" sz="2800" smtClean="0"/>
              <a:t>Independent</a:t>
            </a:r>
          </a:p>
          <a:p>
            <a:pPr eaLnBrk="1" hangingPunct="1"/>
            <a:r>
              <a:rPr lang="en-US" sz="2800" smtClean="0"/>
              <a:t>Able to control anger</a:t>
            </a:r>
          </a:p>
          <a:p>
            <a:pPr eaLnBrk="1" hangingPunct="1"/>
            <a:r>
              <a:rPr lang="en-US" sz="2800" smtClean="0"/>
              <a:t>Problem-solver</a:t>
            </a:r>
          </a:p>
          <a:p>
            <a:pPr eaLnBrk="1" hangingPunct="1"/>
            <a:r>
              <a:rPr lang="en-US" sz="2800" smtClean="0"/>
              <a:t>Self-confident</a:t>
            </a:r>
          </a:p>
          <a:p>
            <a:pPr eaLnBrk="1" hangingPunct="1"/>
            <a:r>
              <a:rPr lang="en-US" sz="2800" smtClean="0"/>
              <a:t>Understanding</a:t>
            </a:r>
          </a:p>
          <a:p>
            <a:pPr eaLnBrk="1" hangingPunct="1"/>
            <a:endParaRPr lang="en-US" smtClean="0"/>
          </a:p>
        </p:txBody>
      </p:sp>
      <p:sp>
        <p:nvSpPr>
          <p:cNvPr id="30724" name="Slide Number Placeholder 5"/>
          <p:cNvSpPr>
            <a:spLocks noGrp="1"/>
          </p:cNvSpPr>
          <p:nvPr>
            <p:ph type="sldNum" sz="quarter" idx="12"/>
          </p:nvPr>
        </p:nvSpPr>
        <p:spPr bwMode="auto">
          <a:noFill/>
          <a:ln>
            <a:miter lim="800000"/>
            <a:headEnd/>
            <a:tailEnd/>
          </a:ln>
        </p:spPr>
        <p:txBody>
          <a:bodyPr/>
          <a:lstStyle/>
          <a:p>
            <a:fld id="{B51A27B2-8ED8-4208-AF2B-7B63D3E0C163}"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2438400" y="25400"/>
            <a:ext cx="5867400" cy="1346200"/>
          </a:xfrm>
        </p:spPr>
        <p:txBody>
          <a:bodyPr>
            <a:normAutofit fontScale="90000"/>
          </a:bodyPr>
          <a:lstStyle/>
          <a:p>
            <a:pPr algn="ctr" eaLnBrk="1" fontAlgn="auto" hangingPunct="1">
              <a:spcAft>
                <a:spcPts val="0"/>
              </a:spcAft>
              <a:defRPr/>
            </a:pPr>
            <a:r>
              <a:rPr lang="en-US" sz="4000" dirty="0" smtClean="0">
                <a:solidFill>
                  <a:schemeClr val="tx2">
                    <a:satMod val="130000"/>
                  </a:schemeClr>
                </a:solidFill>
                <a:ea typeface="+mj-ea"/>
                <a:cs typeface="+mj-cs"/>
              </a:rPr>
              <a:t/>
            </a:r>
            <a:br>
              <a:rPr lang="en-US" sz="4000" dirty="0" smtClean="0">
                <a:solidFill>
                  <a:schemeClr val="tx2">
                    <a:satMod val="130000"/>
                  </a:schemeClr>
                </a:solidFill>
                <a:ea typeface="+mj-ea"/>
                <a:cs typeface="+mj-cs"/>
              </a:rPr>
            </a:br>
            <a:r>
              <a:rPr lang="en-US" sz="4400" dirty="0" smtClean="0">
                <a:solidFill>
                  <a:schemeClr val="tx2">
                    <a:satMod val="130000"/>
                  </a:schemeClr>
                </a:solidFill>
                <a:ea typeface="+mj-ea"/>
                <a:cs typeface="+mj-cs"/>
              </a:rPr>
              <a:t>Characteristics of an </a:t>
            </a:r>
            <a:r>
              <a:rPr lang="en-US" sz="4400" dirty="0" smtClean="0">
                <a:solidFill>
                  <a:srgbClr val="FF0000"/>
                </a:solidFill>
                <a:ea typeface="+mj-ea"/>
                <a:cs typeface="+mj-cs"/>
              </a:rPr>
              <a:t>Unhealthy </a:t>
            </a:r>
            <a:r>
              <a:rPr lang="en-US" sz="4400" dirty="0" smtClean="0">
                <a:solidFill>
                  <a:schemeClr val="tx2">
                    <a:satMod val="130000"/>
                  </a:schemeClr>
                </a:solidFill>
                <a:ea typeface="+mj-ea"/>
                <a:cs typeface="+mj-cs"/>
              </a:rPr>
              <a:t>Relationship</a:t>
            </a:r>
          </a:p>
        </p:txBody>
      </p:sp>
      <p:sp>
        <p:nvSpPr>
          <p:cNvPr id="31747" name="Rectangle 3"/>
          <p:cNvSpPr>
            <a:spLocks noGrp="1" noChangeArrowheads="1"/>
          </p:cNvSpPr>
          <p:nvPr>
            <p:ph idx="1"/>
          </p:nvPr>
        </p:nvSpPr>
        <p:spPr>
          <a:xfrm>
            <a:off x="990600" y="1905000"/>
            <a:ext cx="7497763" cy="4495800"/>
          </a:xfrm>
        </p:spPr>
        <p:txBody>
          <a:bodyPr/>
          <a:lstStyle/>
          <a:p>
            <a:pPr eaLnBrk="1" hangingPunct="1"/>
            <a:r>
              <a:rPr lang="en-US" sz="2800" smtClean="0"/>
              <a:t>Controlling</a:t>
            </a:r>
          </a:p>
          <a:p>
            <a:pPr eaLnBrk="1" hangingPunct="1"/>
            <a:r>
              <a:rPr lang="en-US" sz="2800" smtClean="0"/>
              <a:t>Dependent</a:t>
            </a:r>
          </a:p>
          <a:p>
            <a:pPr eaLnBrk="1" hangingPunct="1"/>
            <a:r>
              <a:rPr lang="en-US" sz="2800" smtClean="0"/>
              <a:t>Dishonest</a:t>
            </a:r>
          </a:p>
          <a:p>
            <a:pPr eaLnBrk="1" hangingPunct="1"/>
            <a:r>
              <a:rPr lang="en-US" sz="2800" smtClean="0"/>
              <a:t>Disrespectful</a:t>
            </a:r>
          </a:p>
          <a:p>
            <a:pPr eaLnBrk="1" hangingPunct="1"/>
            <a:r>
              <a:rPr lang="en-US" sz="2800" smtClean="0"/>
              <a:t>Hostile</a:t>
            </a:r>
          </a:p>
          <a:p>
            <a:pPr eaLnBrk="1" hangingPunct="1"/>
            <a:r>
              <a:rPr lang="en-US" sz="2800" smtClean="0"/>
              <a:t>Intimidating</a:t>
            </a:r>
          </a:p>
          <a:p>
            <a:pPr eaLnBrk="1" hangingPunct="1"/>
            <a:r>
              <a:rPr lang="en-US" sz="2800" smtClean="0"/>
              <a:t>Violent</a:t>
            </a:r>
          </a:p>
        </p:txBody>
      </p:sp>
      <p:sp>
        <p:nvSpPr>
          <p:cNvPr id="31748" name="Slide Number Placeholder 5"/>
          <p:cNvSpPr>
            <a:spLocks noGrp="1"/>
          </p:cNvSpPr>
          <p:nvPr>
            <p:ph type="sldNum" sz="quarter" idx="12"/>
          </p:nvPr>
        </p:nvSpPr>
        <p:spPr bwMode="auto">
          <a:noFill/>
          <a:ln>
            <a:miter lim="800000"/>
            <a:headEnd/>
            <a:tailEnd/>
          </a:ln>
        </p:spPr>
        <p:txBody>
          <a:bodyPr/>
          <a:lstStyle/>
          <a:p>
            <a:fld id="{4C0A3089-B9DF-49C1-89B3-3B1DC25F9E0C}" type="slidenum">
              <a:rPr lang="en-US" smtClean="0"/>
              <a:pPr/>
              <a:t>23</a:t>
            </a:fld>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1"/>
          <p:cNvSpPr>
            <a:spLocks noGrp="1"/>
          </p:cNvSpPr>
          <p:nvPr>
            <p:ph type="sldNum" sz="quarter" idx="12"/>
          </p:nvPr>
        </p:nvSpPr>
        <p:spPr bwMode="auto">
          <a:noFill/>
          <a:ln>
            <a:miter lim="800000"/>
            <a:headEnd/>
            <a:tailEnd/>
          </a:ln>
        </p:spPr>
        <p:txBody>
          <a:bodyPr/>
          <a:lstStyle/>
          <a:p>
            <a:fld id="{A43FEA14-DF43-423C-BC55-DBC13CA204CF}" type="slidenum">
              <a:rPr lang="en-US" smtClean="0"/>
              <a:pPr/>
              <a:t>24</a:t>
            </a:fld>
            <a:endParaRPr lang="en-US" smtClean="0"/>
          </a:p>
        </p:txBody>
      </p:sp>
      <p:sp>
        <p:nvSpPr>
          <p:cNvPr id="33794" name="Rectangle 2"/>
          <p:cNvSpPr>
            <a:spLocks noGrp="1"/>
          </p:cNvSpPr>
          <p:nvPr>
            <p:ph type="title" idx="4294967295"/>
          </p:nvPr>
        </p:nvSpPr>
        <p:spPr>
          <a:xfrm>
            <a:off x="0" y="304800"/>
            <a:ext cx="7772400" cy="1219200"/>
          </a:xfrm>
        </p:spPr>
        <p:txBody>
          <a:bodyPr vert="horz" wrap="square" lIns="91440" tIns="45720" rIns="91440" bIns="45720" numCol="1" anchorCtr="0" compatLnSpc="1">
            <a:prstTxWarp prst="textNoShape">
              <a:avLst/>
            </a:prstTxWarp>
          </a:bodyPr>
          <a:lstStyle/>
          <a:p>
            <a:pPr algn="ctr" eaLnBrk="1" hangingPunct="1">
              <a:defRPr/>
            </a:pPr>
            <a:r>
              <a:rPr lang="en-US" sz="4000" smtClean="0">
                <a:effectLst>
                  <a:outerShdw blurRad="38100" dist="38100" dir="2700000" algn="tl">
                    <a:srgbClr val="DDDDDD"/>
                  </a:outerShdw>
                </a:effectLst>
              </a:rPr>
              <a:t>             How Students Report</a:t>
            </a:r>
          </a:p>
        </p:txBody>
      </p:sp>
      <p:sp>
        <p:nvSpPr>
          <p:cNvPr id="32772" name="Rectangle 3"/>
          <p:cNvSpPr>
            <a:spLocks noGrp="1"/>
          </p:cNvSpPr>
          <p:nvPr>
            <p:ph type="body" idx="4294967295"/>
          </p:nvPr>
        </p:nvSpPr>
        <p:spPr>
          <a:xfrm>
            <a:off x="990600" y="2057400"/>
            <a:ext cx="8027988" cy="4038600"/>
          </a:xfrm>
        </p:spPr>
        <p:txBody>
          <a:bodyPr/>
          <a:lstStyle/>
          <a:p>
            <a:pPr eaLnBrk="1" hangingPunct="1">
              <a:lnSpc>
                <a:spcPct val="90000"/>
              </a:lnSpc>
            </a:pPr>
            <a:r>
              <a:rPr lang="en-US" sz="2800" b="1" u="sng" smtClean="0"/>
              <a:t>Verbal:</a:t>
            </a:r>
            <a:r>
              <a:rPr lang="en-US" sz="2800" smtClean="0"/>
              <a:t>  In-person reporting</a:t>
            </a:r>
          </a:p>
          <a:p>
            <a:pPr eaLnBrk="1" hangingPunct="1">
              <a:lnSpc>
                <a:spcPct val="90000"/>
              </a:lnSpc>
            </a:pPr>
            <a:r>
              <a:rPr lang="en-US" sz="2800" b="1" u="sng" smtClean="0"/>
              <a:t>Written:</a:t>
            </a:r>
            <a:r>
              <a:rPr lang="en-US" sz="2800" smtClean="0"/>
              <a:t> BPS Student Incident Reporting Form (1)</a:t>
            </a:r>
          </a:p>
          <a:p>
            <a:pPr eaLnBrk="1" hangingPunct="1">
              <a:lnSpc>
                <a:spcPct val="90000"/>
              </a:lnSpc>
            </a:pPr>
            <a:r>
              <a:rPr lang="en-US" sz="2800" b="1" u="sng" smtClean="0"/>
              <a:t>Anonymous:</a:t>
            </a:r>
            <a:r>
              <a:rPr lang="en-US" sz="2800" smtClean="0"/>
              <a:t> Bully Box, Speak Out Hotline </a:t>
            </a:r>
          </a:p>
          <a:p>
            <a:pPr eaLnBrk="1" hangingPunct="1">
              <a:lnSpc>
                <a:spcPct val="90000"/>
              </a:lnSpc>
              <a:buFont typeface="Wingdings" charset="2"/>
              <a:buNone/>
            </a:pPr>
            <a:r>
              <a:rPr lang="en-US" sz="2800" smtClean="0"/>
              <a:t>	(1.800.226.7733), school-based website if applicable</a:t>
            </a:r>
          </a:p>
          <a:p>
            <a:pPr eaLnBrk="1" hangingPunct="1">
              <a:lnSpc>
                <a:spcPct val="90000"/>
              </a:lnSpc>
              <a:buFont typeface="Wingdings" charset="2"/>
              <a:buNone/>
            </a:pPr>
            <a:r>
              <a:rPr lang="en-US" sz="2400" b="1" smtClean="0"/>
              <a:t>   </a:t>
            </a:r>
          </a:p>
          <a:p>
            <a:pPr eaLnBrk="1" hangingPunct="1">
              <a:lnSpc>
                <a:spcPct val="90000"/>
              </a:lnSpc>
              <a:buFont typeface="Wingdings" charset="2"/>
              <a:buNone/>
            </a:pPr>
            <a:r>
              <a:rPr lang="en-US" sz="2400" b="1" smtClean="0"/>
              <a:t>    If an oral report is made, it should be documented on the Student Incident Reporting Form (1) and the Incident Investigation Form (4).</a:t>
            </a:r>
          </a:p>
        </p:txBody>
      </p:sp>
      <p:sp>
        <p:nvSpPr>
          <p:cNvPr id="32773" name="Text Box 5"/>
          <p:cNvSpPr txBox="1">
            <a:spLocks noChangeArrowheads="1"/>
          </p:cNvSpPr>
          <p:nvPr/>
        </p:nvSpPr>
        <p:spPr bwMode="auto">
          <a:xfrm>
            <a:off x="7924800" y="4800600"/>
            <a:ext cx="685800" cy="366713"/>
          </a:xfrm>
          <a:prstGeom prst="rect">
            <a:avLst/>
          </a:prstGeom>
          <a:noFill/>
          <a:ln w="9525">
            <a:noFill/>
            <a:miter lim="800000"/>
            <a:headEnd/>
            <a:tailEnd/>
          </a:ln>
        </p:spPr>
        <p:txBody>
          <a:bodyPr>
            <a:spAutoFit/>
          </a:bodyPr>
          <a:lstStyle/>
          <a:p>
            <a:pPr algn="ctr">
              <a:spcBef>
                <a:spcPct val="50000"/>
              </a:spcBef>
            </a:pPr>
            <a:endParaRPr lang="en-US" sz="18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1"/>
          <p:cNvSpPr>
            <a:spLocks noGrp="1"/>
          </p:cNvSpPr>
          <p:nvPr>
            <p:ph type="sldNum" sz="quarter" idx="12"/>
          </p:nvPr>
        </p:nvSpPr>
        <p:spPr bwMode="auto">
          <a:noFill/>
          <a:ln>
            <a:miter lim="800000"/>
            <a:headEnd/>
            <a:tailEnd/>
          </a:ln>
        </p:spPr>
        <p:txBody>
          <a:bodyPr/>
          <a:lstStyle/>
          <a:p>
            <a:fld id="{82E643B6-51B4-442F-9D70-0701371A7B4E}" type="slidenum">
              <a:rPr lang="en-US" smtClean="0"/>
              <a:pPr/>
              <a:t>25</a:t>
            </a:fld>
            <a:endParaRPr lang="en-US" smtClean="0"/>
          </a:p>
        </p:txBody>
      </p:sp>
      <p:sp>
        <p:nvSpPr>
          <p:cNvPr id="35842" name="Rectangle 2"/>
          <p:cNvSpPr>
            <a:spLocks noGrp="1"/>
          </p:cNvSpPr>
          <p:nvPr>
            <p:ph type="title" idx="4294967295"/>
          </p:nvPr>
        </p:nvSpPr>
        <p:spPr>
          <a:xfrm>
            <a:off x="971550" y="549275"/>
            <a:ext cx="7546975" cy="1066800"/>
          </a:xfrm>
        </p:spPr>
        <p:txBody>
          <a:bodyPr vert="horz" wrap="square" lIns="91440" tIns="45720" rIns="91440" bIns="45720" numCol="1" anchorCtr="0" compatLnSpc="1">
            <a:prstTxWarp prst="textNoShape">
              <a:avLst/>
            </a:prstTxWarp>
          </a:bodyPr>
          <a:lstStyle/>
          <a:p>
            <a:pPr algn="ctr" eaLnBrk="1" hangingPunct="1">
              <a:defRPr/>
            </a:pPr>
            <a:r>
              <a:rPr lang="en-US" sz="4000" smtClean="0">
                <a:effectLst>
                  <a:outerShdw blurRad="38100" dist="38100" dir="2700000" algn="tl">
                    <a:srgbClr val="C0C0C0"/>
                  </a:outerShdw>
                </a:effectLst>
              </a:rPr>
              <a:t>   About Anonymous Reporting…</a:t>
            </a:r>
          </a:p>
        </p:txBody>
      </p:sp>
      <p:sp>
        <p:nvSpPr>
          <p:cNvPr id="33796" name="Rectangle 3"/>
          <p:cNvSpPr>
            <a:spLocks noGrp="1"/>
          </p:cNvSpPr>
          <p:nvPr>
            <p:ph type="body" idx="4294967295"/>
          </p:nvPr>
        </p:nvSpPr>
        <p:spPr>
          <a:xfrm>
            <a:off x="990600" y="2286000"/>
            <a:ext cx="7594600" cy="3062288"/>
          </a:xfrm>
        </p:spPr>
        <p:txBody>
          <a:bodyPr/>
          <a:lstStyle/>
          <a:p>
            <a:pPr algn="just" eaLnBrk="1" hangingPunct="1">
              <a:buFont typeface="Wingdings" charset="2"/>
              <a:buNone/>
            </a:pPr>
            <a:r>
              <a:rPr lang="en-US" sz="4400" smtClean="0"/>
              <a:t>  </a:t>
            </a:r>
            <a:r>
              <a:rPr lang="en-US" smtClean="0"/>
              <a:t>Formal disciplinary action may not be based solely on the basis of an anonymous report.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1"/>
          <p:cNvSpPr>
            <a:spLocks noGrp="1"/>
          </p:cNvSpPr>
          <p:nvPr>
            <p:ph type="sldNum" sz="quarter" idx="12"/>
          </p:nvPr>
        </p:nvSpPr>
        <p:spPr bwMode="auto">
          <a:noFill/>
          <a:ln>
            <a:miter lim="800000"/>
            <a:headEnd/>
            <a:tailEnd/>
          </a:ln>
        </p:spPr>
        <p:txBody>
          <a:bodyPr/>
          <a:lstStyle/>
          <a:p>
            <a:fld id="{3D7D26BF-72EA-4A47-91C0-E5D69B489912}" type="slidenum">
              <a:rPr lang="en-US" smtClean="0"/>
              <a:pPr/>
              <a:t>26</a:t>
            </a:fld>
            <a:endParaRPr lang="en-US" smtClean="0"/>
          </a:p>
        </p:txBody>
      </p:sp>
      <p:sp>
        <p:nvSpPr>
          <p:cNvPr id="36866" name="Rectangle 2"/>
          <p:cNvSpPr>
            <a:spLocks noGrp="1"/>
          </p:cNvSpPr>
          <p:nvPr>
            <p:ph type="title" idx="4294967295"/>
          </p:nvPr>
        </p:nvSpPr>
        <p:spPr>
          <a:xfrm>
            <a:off x="1042988" y="476250"/>
            <a:ext cx="7696200" cy="1096963"/>
          </a:xfrm>
        </p:spPr>
        <p:txBody>
          <a:bodyPr/>
          <a:lstStyle/>
          <a:p>
            <a:pPr algn="ctr" eaLnBrk="1" fontAlgn="auto" hangingPunct="1">
              <a:spcAft>
                <a:spcPts val="0"/>
              </a:spcAft>
              <a:defRPr/>
            </a:pPr>
            <a:r>
              <a:rPr lang="en-US" sz="4000" dirty="0">
                <a:solidFill>
                  <a:schemeClr val="tx2">
                    <a:satMod val="130000"/>
                  </a:schemeClr>
                </a:solidFill>
                <a:ea typeface="+mj-ea"/>
                <a:cs typeface="+mj-cs"/>
              </a:rPr>
              <a:t>Incident Reporting and Immunity</a:t>
            </a:r>
          </a:p>
        </p:txBody>
      </p:sp>
      <p:sp>
        <p:nvSpPr>
          <p:cNvPr id="34820" name="Rectangle 3"/>
          <p:cNvSpPr>
            <a:spLocks noGrp="1"/>
          </p:cNvSpPr>
          <p:nvPr>
            <p:ph type="body" idx="4294967295"/>
          </p:nvPr>
        </p:nvSpPr>
        <p:spPr>
          <a:xfrm>
            <a:off x="990600" y="1676400"/>
            <a:ext cx="7400925" cy="4600575"/>
          </a:xfrm>
        </p:spPr>
        <p:txBody>
          <a:bodyPr/>
          <a:lstStyle/>
          <a:p>
            <a:pPr eaLnBrk="1" hangingPunct="1"/>
            <a:endParaRPr lang="en-US" sz="2800" b="1" u="sng" smtClean="0"/>
          </a:p>
          <a:p>
            <a:pPr eaLnBrk="1" hangingPunct="1"/>
            <a:r>
              <a:rPr lang="en-US" sz="2800" b="1" u="sng" smtClean="0"/>
              <a:t>GOOD FAITH</a:t>
            </a:r>
            <a:r>
              <a:rPr lang="en-US" sz="2800" smtClean="0"/>
              <a:t> – Anyone making a report in good faith is immune from cause of action/damages. It will NOT affect employment, grades, learning/working environment or assignments.</a:t>
            </a:r>
          </a:p>
          <a:p>
            <a:pPr eaLnBrk="1" hangingPunct="1"/>
            <a:r>
              <a:rPr lang="en-US" sz="2800" b="1" u="sng" smtClean="0"/>
              <a:t>WRONGFUL &amp; INTENTIONAL</a:t>
            </a:r>
            <a:r>
              <a:rPr lang="en-US" sz="2800" smtClean="0"/>
              <a:t> – Consequences and appropriate remedial action will apply.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1"/>
          <p:cNvSpPr>
            <a:spLocks noGrp="1"/>
          </p:cNvSpPr>
          <p:nvPr>
            <p:ph type="sldNum" sz="quarter" idx="12"/>
          </p:nvPr>
        </p:nvSpPr>
        <p:spPr bwMode="auto">
          <a:noFill/>
          <a:ln>
            <a:miter lim="800000"/>
            <a:headEnd/>
            <a:tailEnd/>
          </a:ln>
        </p:spPr>
        <p:txBody>
          <a:bodyPr/>
          <a:lstStyle/>
          <a:p>
            <a:fld id="{F4B2F047-DED0-434C-87CD-4A766B811FA3}" type="slidenum">
              <a:rPr lang="en-US" smtClean="0"/>
              <a:pPr/>
              <a:t>27</a:t>
            </a:fld>
            <a:endParaRPr lang="en-US" smtClean="0"/>
          </a:p>
        </p:txBody>
      </p:sp>
      <p:sp>
        <p:nvSpPr>
          <p:cNvPr id="2" name="AutoShape 2"/>
          <p:cNvSpPr>
            <a:spLocks noGrp="1" noChangeArrowheads="1"/>
          </p:cNvSpPr>
          <p:nvPr>
            <p:ph type="title" idx="4294967295"/>
          </p:nvPr>
        </p:nvSpPr>
        <p:spPr>
          <a:xfrm>
            <a:off x="971550" y="620713"/>
            <a:ext cx="7772400" cy="1143000"/>
          </a:xfrm>
        </p:spPr>
        <p:txBody>
          <a:bodyPr vert="horz" wrap="square" lIns="91440" tIns="45720" rIns="91440" bIns="45720" numCol="1" anchor="b" anchorCtr="0" compatLnSpc="1">
            <a:prstTxWarp prst="textNoShape">
              <a:avLst/>
            </a:prstTxWarp>
            <a:normAutofit fontScale="90000"/>
          </a:bodyPr>
          <a:lstStyle/>
          <a:p>
            <a:pPr algn="ctr" eaLnBrk="1" hangingPunct="1">
              <a:defRPr/>
            </a:pPr>
            <a:r>
              <a:rPr lang="en-US" sz="4400" dirty="0" smtClean="0">
                <a:effectLst>
                  <a:outerShdw blurRad="38100" dist="38100" dir="2700000" algn="tl">
                    <a:srgbClr val="DDDDDD"/>
                  </a:outerShdw>
                </a:effectLst>
              </a:rPr>
              <a:t>If you are a target of bullying, it is okay to</a:t>
            </a:r>
            <a:r>
              <a:rPr lang="en-US" sz="3600" dirty="0" smtClean="0">
                <a:effectLst>
                  <a:outerShdw blurRad="38100" dist="38100" dir="2700000" algn="tl">
                    <a:srgbClr val="DDDDDD"/>
                  </a:outerShdw>
                </a:effectLst>
              </a:rPr>
              <a:t>:</a:t>
            </a:r>
          </a:p>
        </p:txBody>
      </p:sp>
      <p:sp>
        <p:nvSpPr>
          <p:cNvPr id="35844" name="Rectangle 3"/>
          <p:cNvSpPr>
            <a:spLocks noGrp="1" noChangeArrowheads="1"/>
          </p:cNvSpPr>
          <p:nvPr>
            <p:ph type="body" idx="4294967295"/>
          </p:nvPr>
        </p:nvSpPr>
        <p:spPr>
          <a:xfrm>
            <a:off x="1066800" y="2514600"/>
            <a:ext cx="7440613" cy="3559175"/>
          </a:xfrm>
        </p:spPr>
        <p:txBody>
          <a:bodyPr/>
          <a:lstStyle/>
          <a:p>
            <a:pPr eaLnBrk="1" hangingPunct="1">
              <a:lnSpc>
                <a:spcPct val="90000"/>
              </a:lnSpc>
            </a:pPr>
            <a:r>
              <a:rPr lang="en-US" sz="2800" smtClean="0"/>
              <a:t>Talk to someone: friend, parent, teacher, coach.</a:t>
            </a:r>
          </a:p>
          <a:p>
            <a:pPr eaLnBrk="1" hangingPunct="1">
              <a:lnSpc>
                <a:spcPct val="90000"/>
              </a:lnSpc>
            </a:pPr>
            <a:r>
              <a:rPr lang="en-US" sz="2800" smtClean="0"/>
              <a:t>Practice what to say the next time it happens.</a:t>
            </a:r>
          </a:p>
          <a:p>
            <a:pPr eaLnBrk="1" hangingPunct="1">
              <a:lnSpc>
                <a:spcPct val="90000"/>
              </a:lnSpc>
            </a:pPr>
            <a:r>
              <a:rPr lang="en-US" sz="2800" smtClean="0"/>
              <a:t>Ask your friends for help.</a:t>
            </a:r>
          </a:p>
          <a:p>
            <a:pPr eaLnBrk="1" hangingPunct="1">
              <a:lnSpc>
                <a:spcPct val="90000"/>
              </a:lnSpc>
            </a:pPr>
            <a:r>
              <a:rPr lang="en-US" sz="2800" smtClean="0"/>
              <a:t>Stay calm and confident.</a:t>
            </a:r>
          </a:p>
          <a:p>
            <a:pPr eaLnBrk="1" hangingPunct="1">
              <a:lnSpc>
                <a:spcPct val="90000"/>
              </a:lnSpc>
            </a:pPr>
            <a:r>
              <a:rPr lang="en-US" sz="2800" smtClean="0"/>
              <a:t>Walk away.</a:t>
            </a:r>
          </a:p>
          <a:p>
            <a:pPr eaLnBrk="1" hangingPunct="1">
              <a:lnSpc>
                <a:spcPct val="90000"/>
              </a:lnSpc>
            </a:pPr>
            <a:endParaRPr lang="en-US" sz="33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1"/>
          <p:cNvSpPr>
            <a:spLocks noGrp="1"/>
          </p:cNvSpPr>
          <p:nvPr>
            <p:ph type="sldNum" sz="quarter" idx="12"/>
          </p:nvPr>
        </p:nvSpPr>
        <p:spPr bwMode="auto">
          <a:noFill/>
          <a:ln>
            <a:miter lim="800000"/>
            <a:headEnd/>
            <a:tailEnd/>
          </a:ln>
        </p:spPr>
        <p:txBody>
          <a:bodyPr/>
          <a:lstStyle/>
          <a:p>
            <a:fld id="{0C3589D1-7909-4483-86F9-DBBD67593EB9}" type="slidenum">
              <a:rPr lang="en-US" smtClean="0"/>
              <a:pPr/>
              <a:t>28</a:t>
            </a:fld>
            <a:endParaRPr lang="en-US" smtClean="0"/>
          </a:p>
        </p:txBody>
      </p:sp>
      <p:sp>
        <p:nvSpPr>
          <p:cNvPr id="45058" name="AutoShape 2"/>
          <p:cNvSpPr>
            <a:spLocks noGrp="1" noChangeArrowheads="1"/>
          </p:cNvSpPr>
          <p:nvPr>
            <p:ph type="title" idx="4294967295"/>
          </p:nvPr>
        </p:nvSpPr>
        <p:spPr>
          <a:xfrm>
            <a:off x="1066800" y="609600"/>
            <a:ext cx="7100888" cy="1066800"/>
          </a:xfrm>
        </p:spPr>
        <p:txBody>
          <a:bodyPr vert="horz" wrap="square" lIns="91440" tIns="45720" rIns="91440" bIns="45720" numCol="1" anchor="b" anchorCtr="0" compatLnSpc="1">
            <a:prstTxWarp prst="textNoShape">
              <a:avLst/>
            </a:prstTxWarp>
            <a:normAutofit fontScale="90000"/>
          </a:bodyPr>
          <a:lstStyle/>
          <a:p>
            <a:pPr algn="ctr" eaLnBrk="1" hangingPunct="1">
              <a:defRPr/>
            </a:pPr>
            <a:r>
              <a:rPr lang="en-US" sz="4400" dirty="0" smtClean="0">
                <a:effectLst>
                  <a:outerShdw blurRad="38100" dist="38100" dir="2700000" algn="tl">
                    <a:srgbClr val="DDDDDD"/>
                  </a:outerShdw>
                </a:effectLst>
              </a:rPr>
              <a:t>If you are a bystander:</a:t>
            </a:r>
            <a:br>
              <a:rPr lang="en-US" sz="4400" dirty="0" smtClean="0">
                <a:effectLst>
                  <a:outerShdw blurRad="38100" dist="38100" dir="2700000" algn="tl">
                    <a:srgbClr val="DDDDDD"/>
                  </a:outerShdw>
                </a:effectLst>
              </a:rPr>
            </a:br>
            <a:r>
              <a:rPr lang="en-US" sz="3600" dirty="0" smtClean="0">
                <a:effectLst>
                  <a:outerShdw blurRad="38100" dist="38100" dir="2700000" algn="tl">
                    <a:srgbClr val="DDDDDD"/>
                  </a:outerShdw>
                </a:effectLst>
              </a:rPr>
              <a:t> </a:t>
            </a:r>
          </a:p>
        </p:txBody>
      </p:sp>
      <p:sp>
        <p:nvSpPr>
          <p:cNvPr id="36868" name="Rectangle 3"/>
          <p:cNvSpPr>
            <a:spLocks noGrp="1" noChangeArrowheads="1"/>
          </p:cNvSpPr>
          <p:nvPr>
            <p:ph type="body" idx="4294967295"/>
          </p:nvPr>
        </p:nvSpPr>
        <p:spPr>
          <a:xfrm>
            <a:off x="1066800" y="2438400"/>
            <a:ext cx="7440613" cy="3562350"/>
          </a:xfrm>
        </p:spPr>
        <p:txBody>
          <a:bodyPr/>
          <a:lstStyle/>
          <a:p>
            <a:pPr eaLnBrk="1" hangingPunct="1"/>
            <a:r>
              <a:rPr lang="en-US" sz="2800" smtClean="0"/>
              <a:t>Stand next to the person being bullied.</a:t>
            </a:r>
          </a:p>
          <a:p>
            <a:pPr eaLnBrk="1" hangingPunct="1"/>
            <a:r>
              <a:rPr lang="en-US" sz="2800" smtClean="0"/>
              <a:t>Offer friendship to that person.</a:t>
            </a:r>
          </a:p>
          <a:p>
            <a:pPr eaLnBrk="1" hangingPunct="1"/>
            <a:r>
              <a:rPr lang="en-US" sz="2800" smtClean="0"/>
              <a:t>Ask the person to walk away with you.</a:t>
            </a:r>
          </a:p>
          <a:p>
            <a:pPr eaLnBrk="1" hangingPunct="1"/>
            <a:r>
              <a:rPr lang="en-US" sz="2800" smtClean="0"/>
              <a:t>Get assistance from an adult.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1"/>
          <p:cNvSpPr>
            <a:spLocks noGrp="1"/>
          </p:cNvSpPr>
          <p:nvPr>
            <p:ph type="sldNum" sz="quarter" idx="12"/>
          </p:nvPr>
        </p:nvSpPr>
        <p:spPr bwMode="auto">
          <a:noFill/>
          <a:ln>
            <a:miter lim="800000"/>
            <a:headEnd/>
            <a:tailEnd/>
          </a:ln>
        </p:spPr>
        <p:txBody>
          <a:bodyPr/>
          <a:lstStyle/>
          <a:p>
            <a:fld id="{F3CF5208-A3BF-4265-826E-489877472FAB}" type="slidenum">
              <a:rPr lang="en-US" smtClean="0"/>
              <a:pPr/>
              <a:t>29</a:t>
            </a:fld>
            <a:endParaRPr lang="en-US" smtClean="0"/>
          </a:p>
        </p:txBody>
      </p:sp>
      <p:sp>
        <p:nvSpPr>
          <p:cNvPr id="46082" name="Title 1"/>
          <p:cNvSpPr>
            <a:spLocks noGrp="1"/>
          </p:cNvSpPr>
          <p:nvPr>
            <p:ph type="title" idx="4294967295"/>
          </p:nvPr>
        </p:nvSpPr>
        <p:spPr>
          <a:xfrm>
            <a:off x="1042988" y="620713"/>
            <a:ext cx="7100887" cy="990600"/>
          </a:xfrm>
        </p:spPr>
        <p:txBody>
          <a:bodyPr vert="horz" wrap="square" lIns="91440" tIns="45720" rIns="91440" bIns="45720" numCol="1" anchorCtr="0" compatLnSpc="1">
            <a:prstTxWarp prst="textNoShape">
              <a:avLst/>
            </a:prstTxWarp>
            <a:noAutofit/>
          </a:bodyPr>
          <a:lstStyle/>
          <a:p>
            <a:pPr algn="ctr" eaLnBrk="1" hangingPunct="1">
              <a:defRPr/>
            </a:pPr>
            <a:r>
              <a:rPr lang="en-US" sz="4000" dirty="0" smtClean="0">
                <a:effectLst>
                  <a:outerShdw blurRad="38100" dist="38100" dir="2700000" algn="tl">
                    <a:srgbClr val="C0C0C0"/>
                  </a:outerShdw>
                </a:effectLst>
              </a:rPr>
              <a:t>Actions Taken for Students Who </a:t>
            </a:r>
            <a:br>
              <a:rPr lang="en-US" sz="4000" dirty="0" smtClean="0">
                <a:effectLst>
                  <a:outerShdw blurRad="38100" dist="38100" dir="2700000" algn="tl">
                    <a:srgbClr val="C0C0C0"/>
                  </a:outerShdw>
                </a:effectLst>
              </a:rPr>
            </a:br>
            <a:r>
              <a:rPr lang="en-US" sz="4000" dirty="0" smtClean="0">
                <a:effectLst>
                  <a:outerShdw blurRad="38100" dist="38100" dir="2700000" algn="tl">
                    <a:srgbClr val="C0C0C0"/>
                  </a:outerShdw>
                </a:effectLst>
              </a:rPr>
              <a:t>Violate the Policy</a:t>
            </a:r>
          </a:p>
        </p:txBody>
      </p:sp>
      <p:sp>
        <p:nvSpPr>
          <p:cNvPr id="37892" name="Content Placeholder 2"/>
          <p:cNvSpPr>
            <a:spLocks noGrp="1"/>
          </p:cNvSpPr>
          <p:nvPr>
            <p:ph idx="4294967295"/>
          </p:nvPr>
        </p:nvSpPr>
        <p:spPr>
          <a:xfrm>
            <a:off x="990600" y="2133600"/>
            <a:ext cx="6986588" cy="3970338"/>
          </a:xfrm>
        </p:spPr>
        <p:txBody>
          <a:bodyPr/>
          <a:lstStyle/>
          <a:p>
            <a:pPr lvl="1" eaLnBrk="1" hangingPunct="1">
              <a:lnSpc>
                <a:spcPct val="80000"/>
              </a:lnSpc>
              <a:buFont typeface="Arial" charset="0"/>
              <a:buChar char="•"/>
            </a:pPr>
            <a:r>
              <a:rPr lang="en-US" smtClean="0"/>
              <a:t>Counseling</a:t>
            </a:r>
          </a:p>
          <a:p>
            <a:pPr lvl="1" eaLnBrk="1" hangingPunct="1">
              <a:lnSpc>
                <a:spcPct val="80000"/>
              </a:lnSpc>
              <a:buFont typeface="Arial" charset="0"/>
              <a:buChar char="•"/>
            </a:pPr>
            <a:r>
              <a:rPr lang="en-US" smtClean="0"/>
              <a:t>Social Skills Training</a:t>
            </a:r>
          </a:p>
          <a:p>
            <a:pPr lvl="1" eaLnBrk="1" hangingPunct="1">
              <a:lnSpc>
                <a:spcPct val="80000"/>
              </a:lnSpc>
              <a:buFont typeface="Arial" charset="0"/>
              <a:buChar char="•"/>
            </a:pPr>
            <a:r>
              <a:rPr lang="en-US" smtClean="0"/>
              <a:t>Stay Away Contract</a:t>
            </a:r>
          </a:p>
          <a:p>
            <a:pPr lvl="1" eaLnBrk="1" hangingPunct="1">
              <a:lnSpc>
                <a:spcPct val="80000"/>
              </a:lnSpc>
              <a:buFont typeface="Arial" charset="0"/>
              <a:buChar char="•"/>
            </a:pPr>
            <a:r>
              <a:rPr lang="en-US" smtClean="0"/>
              <a:t>Safety Plan</a:t>
            </a:r>
          </a:p>
          <a:p>
            <a:pPr lvl="1" eaLnBrk="1" hangingPunct="1">
              <a:lnSpc>
                <a:spcPct val="80000"/>
              </a:lnSpc>
              <a:buFont typeface="Arial" charset="0"/>
              <a:buChar char="•"/>
            </a:pPr>
            <a:r>
              <a:rPr lang="en-US" smtClean="0"/>
              <a:t>Referral to Certified Behavior Analyst (CBA)</a:t>
            </a:r>
          </a:p>
          <a:p>
            <a:pPr lvl="1" eaLnBrk="1" hangingPunct="1">
              <a:lnSpc>
                <a:spcPct val="80000"/>
              </a:lnSpc>
              <a:buFont typeface="Arial" charset="0"/>
              <a:buChar char="•"/>
            </a:pPr>
            <a:r>
              <a:rPr lang="en-US" smtClean="0"/>
              <a:t>Suspension</a:t>
            </a:r>
          </a:p>
          <a:p>
            <a:pPr lvl="1" eaLnBrk="1" hangingPunct="1">
              <a:lnSpc>
                <a:spcPct val="80000"/>
              </a:lnSpc>
              <a:buFont typeface="Arial" charset="0"/>
              <a:buChar char="•"/>
            </a:pPr>
            <a:r>
              <a:rPr lang="en-US" smtClean="0"/>
              <a:t>Expulsion</a:t>
            </a:r>
          </a:p>
          <a:p>
            <a:pPr lvl="1" eaLnBrk="1" hangingPunct="1">
              <a:lnSpc>
                <a:spcPct val="80000"/>
              </a:lnSpc>
              <a:buFont typeface="Arial" charset="0"/>
              <a:buChar char="•"/>
            </a:pPr>
            <a:r>
              <a:rPr lang="en-US" smtClean="0"/>
              <a:t>Reported to law enforcement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p:cNvSpPr>
            <a:spLocks noGrp="1"/>
          </p:cNvSpPr>
          <p:nvPr>
            <p:ph type="sldNum" sz="quarter" idx="12"/>
          </p:nvPr>
        </p:nvSpPr>
        <p:spPr bwMode="auto">
          <a:noFill/>
          <a:ln>
            <a:miter lim="800000"/>
            <a:headEnd/>
            <a:tailEnd/>
          </a:ln>
        </p:spPr>
        <p:txBody>
          <a:bodyPr/>
          <a:lstStyle/>
          <a:p>
            <a:fld id="{42EF2F16-F57F-41E3-B663-8C191CEFD142}" type="slidenum">
              <a:rPr lang="en-US" smtClean="0"/>
              <a:pPr/>
              <a:t>3</a:t>
            </a:fld>
            <a:endParaRPr lang="en-US" smtClean="0"/>
          </a:p>
        </p:txBody>
      </p:sp>
      <p:sp>
        <p:nvSpPr>
          <p:cNvPr id="2" name="Title 1"/>
          <p:cNvSpPr>
            <a:spLocks noGrp="1"/>
          </p:cNvSpPr>
          <p:nvPr>
            <p:ph type="title" idx="4294967295"/>
          </p:nvPr>
        </p:nvSpPr>
        <p:spPr>
          <a:xfrm>
            <a:off x="1371600" y="549275"/>
            <a:ext cx="7772400" cy="1143000"/>
          </a:xfrm>
        </p:spPr>
        <p:txBody>
          <a:bodyPr vert="horz" wrap="square" lIns="91440" tIns="45720" rIns="91440" bIns="45720" numCol="1" anchorCtr="0" compatLnSpc="1">
            <a:prstTxWarp prst="textNoShape">
              <a:avLst/>
            </a:prstTxWarp>
          </a:bodyPr>
          <a:lstStyle/>
          <a:p>
            <a:pPr eaLnBrk="1" hangingPunct="1">
              <a:defRPr/>
            </a:pPr>
            <a:r>
              <a:rPr lang="en-US" sz="4000" smtClean="0">
                <a:effectLst>
                  <a:outerShdw blurRad="38100" dist="38100" dir="2700000" algn="tl">
                    <a:srgbClr val="DDDDDD"/>
                  </a:outerShdw>
                </a:effectLst>
              </a:rPr>
              <a:t>  </a:t>
            </a:r>
            <a:r>
              <a:rPr lang="en-US" sz="4000" smtClean="0">
                <a:solidFill>
                  <a:srgbClr val="373532"/>
                </a:solidFill>
                <a:effectLst>
                  <a:outerShdw blurRad="38100" dist="38100" dir="2700000" algn="tl">
                    <a:srgbClr val="DDDDDD"/>
                  </a:outerShdw>
                </a:effectLst>
              </a:rPr>
              <a:t>Florida</a:t>
            </a:r>
            <a:r>
              <a:rPr lang="en-US" sz="4000" smtClean="0">
                <a:effectLst>
                  <a:outerShdw blurRad="38100" dist="38100" dir="2700000" algn="tl">
                    <a:srgbClr val="DDDDDD"/>
                  </a:outerShdw>
                </a:effectLst>
              </a:rPr>
              <a:t> State Statute 1006.147</a:t>
            </a:r>
          </a:p>
        </p:txBody>
      </p:sp>
      <p:sp>
        <p:nvSpPr>
          <p:cNvPr id="11268" name="Content Placeholder 2"/>
          <p:cNvSpPr>
            <a:spLocks noGrp="1"/>
          </p:cNvSpPr>
          <p:nvPr>
            <p:ph idx="4294967295"/>
          </p:nvPr>
        </p:nvSpPr>
        <p:spPr>
          <a:xfrm>
            <a:off x="1042988" y="1916113"/>
            <a:ext cx="8101012" cy="3962400"/>
          </a:xfrm>
        </p:spPr>
        <p:txBody>
          <a:bodyPr/>
          <a:lstStyle/>
          <a:p>
            <a:pPr algn="ctr" eaLnBrk="1" hangingPunct="1">
              <a:buFont typeface="Wingdings" charset="2"/>
              <a:buNone/>
            </a:pPr>
            <a:r>
              <a:rPr lang="en-US" sz="2800" smtClean="0"/>
              <a:t>Information on the Jeffrey Johnston</a:t>
            </a:r>
          </a:p>
          <a:p>
            <a:pPr algn="ctr" eaLnBrk="1" hangingPunct="1">
              <a:buFont typeface="Wingdings" charset="2"/>
              <a:buNone/>
            </a:pPr>
            <a:r>
              <a:rPr lang="en-US" sz="2800" smtClean="0"/>
              <a:t> “Stand Up for all Students Act”</a:t>
            </a:r>
          </a:p>
          <a:p>
            <a:pPr algn="ctr" eaLnBrk="1" hangingPunct="1">
              <a:buFont typeface="Wingdings" charset="2"/>
              <a:buNone/>
            </a:pPr>
            <a:endParaRPr lang="en-US" sz="2800" b="1" smtClean="0"/>
          </a:p>
          <a:p>
            <a:pPr algn="ctr" eaLnBrk="1" hangingPunct="1">
              <a:buFont typeface="Wingdings" charset="2"/>
              <a:buNone/>
            </a:pPr>
            <a:r>
              <a:rPr lang="en-US" sz="2800" b="1" smtClean="0"/>
              <a:t>Policy Requirements to uphold the law:</a:t>
            </a:r>
          </a:p>
          <a:p>
            <a:pPr algn="just" eaLnBrk="1" hangingPunct="1"/>
            <a:r>
              <a:rPr lang="en-US" sz="2800" smtClean="0"/>
              <a:t>Prohibit bullying or harassment by any student, school employee, volunteer, parent and/or school visitor</a:t>
            </a:r>
          </a:p>
          <a:p>
            <a:pPr algn="just" eaLnBrk="1" hangingPunct="1"/>
            <a:r>
              <a:rPr lang="en-US" sz="2800" smtClean="0"/>
              <a:t>Standard definition of bullying/harassment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0" compatLnSpc="1">
            <a:prstTxWarp prst="textNoShape">
              <a:avLst/>
            </a:prstTxWarp>
            <a:noAutofit/>
          </a:bodyPr>
          <a:lstStyle/>
          <a:p>
            <a:pPr algn="ctr" eaLnBrk="1" hangingPunct="1">
              <a:defRPr/>
            </a:pPr>
            <a:r>
              <a:rPr lang="en-US" sz="4000" dirty="0" smtClean="0">
                <a:effectLst>
                  <a:outerShdw blurRad="38100" dist="38100" dir="2700000" algn="tl">
                    <a:srgbClr val="C0C0C0"/>
                  </a:outerShdw>
                </a:effectLst>
              </a:rPr>
              <a:t>Actions Taken for Students Who are Targets</a:t>
            </a:r>
          </a:p>
        </p:txBody>
      </p:sp>
      <p:sp>
        <p:nvSpPr>
          <p:cNvPr id="38915" name="Content Placeholder 2"/>
          <p:cNvSpPr>
            <a:spLocks noGrp="1"/>
          </p:cNvSpPr>
          <p:nvPr>
            <p:ph idx="1"/>
          </p:nvPr>
        </p:nvSpPr>
        <p:spPr>
          <a:xfrm>
            <a:off x="990600" y="2362200"/>
            <a:ext cx="7943850" cy="3886200"/>
          </a:xfrm>
        </p:spPr>
        <p:txBody>
          <a:bodyPr/>
          <a:lstStyle/>
          <a:p>
            <a:pPr eaLnBrk="1" hangingPunct="1"/>
            <a:r>
              <a:rPr lang="en-US" sz="2800" smtClean="0"/>
              <a:t>Counseling</a:t>
            </a:r>
          </a:p>
          <a:p>
            <a:pPr eaLnBrk="1" hangingPunct="1"/>
            <a:r>
              <a:rPr lang="en-US" sz="2800" smtClean="0"/>
              <a:t>Safety Plan</a:t>
            </a:r>
          </a:p>
          <a:p>
            <a:pPr eaLnBrk="1" hangingPunct="1"/>
            <a:r>
              <a:rPr lang="en-US" sz="2800" smtClean="0"/>
              <a:t>Social Skills Training</a:t>
            </a:r>
          </a:p>
        </p:txBody>
      </p:sp>
      <p:sp>
        <p:nvSpPr>
          <p:cNvPr id="38916" name="Slide Number Placeholder 3"/>
          <p:cNvSpPr>
            <a:spLocks noGrp="1"/>
          </p:cNvSpPr>
          <p:nvPr>
            <p:ph type="sldNum" sz="quarter" idx="12"/>
          </p:nvPr>
        </p:nvSpPr>
        <p:spPr bwMode="auto">
          <a:noFill/>
          <a:ln>
            <a:miter lim="800000"/>
            <a:headEnd/>
            <a:tailEnd/>
          </a:ln>
        </p:spPr>
        <p:txBody>
          <a:bodyPr/>
          <a:lstStyle/>
          <a:p>
            <a:fld id="{5C047728-D323-4EC2-8312-C843F811FFD0}" type="slidenum">
              <a:rPr lang="en-US" smtClean="0"/>
              <a:pPr/>
              <a:t>30</a:t>
            </a:fld>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1431925" y="360363"/>
            <a:ext cx="7407275" cy="1087437"/>
          </a:xfrm>
        </p:spPr>
        <p:txBody>
          <a:bodyPr/>
          <a:lstStyle/>
          <a:p>
            <a:pPr eaLnBrk="1" fontAlgn="auto" hangingPunct="1">
              <a:spcAft>
                <a:spcPts val="0"/>
              </a:spcAft>
              <a:defRPr/>
            </a:pPr>
            <a:r>
              <a:rPr lang="en-US" sz="4000" dirty="0" smtClean="0">
                <a:solidFill>
                  <a:schemeClr val="tx2">
                    <a:satMod val="130000"/>
                  </a:schemeClr>
                </a:solidFill>
                <a:ea typeface="+mj-ea"/>
                <a:cs typeface="+mj-cs"/>
              </a:rPr>
              <a:t>     How to Be a Good Friend</a:t>
            </a:r>
          </a:p>
        </p:txBody>
      </p:sp>
      <p:sp>
        <p:nvSpPr>
          <p:cNvPr id="39939" name="Text Placeholder 2"/>
          <p:cNvSpPr>
            <a:spLocks noGrp="1"/>
          </p:cNvSpPr>
          <p:nvPr>
            <p:ph type="subTitle" idx="1"/>
          </p:nvPr>
        </p:nvSpPr>
        <p:spPr>
          <a:xfrm>
            <a:off x="990600" y="2286000"/>
            <a:ext cx="7391400" cy="2286000"/>
          </a:xfrm>
        </p:spPr>
        <p:txBody>
          <a:bodyPr/>
          <a:lstStyle/>
          <a:p>
            <a:pPr marL="26988" eaLnBrk="1" hangingPunct="1">
              <a:lnSpc>
                <a:spcPct val="90000"/>
              </a:lnSpc>
              <a:buFont typeface="Arial" charset="0"/>
              <a:buChar char="•"/>
            </a:pPr>
            <a:r>
              <a:rPr lang="en-US" sz="2800" smtClean="0">
                <a:solidFill>
                  <a:srgbClr val="1E1E1E"/>
                </a:solidFill>
              </a:rPr>
              <a:t>Spend time together</a:t>
            </a:r>
          </a:p>
          <a:p>
            <a:pPr marL="26988" eaLnBrk="1" hangingPunct="1">
              <a:lnSpc>
                <a:spcPct val="90000"/>
              </a:lnSpc>
              <a:buFont typeface="Arial" charset="0"/>
              <a:buChar char="•"/>
            </a:pPr>
            <a:r>
              <a:rPr lang="en-US" sz="2800" smtClean="0">
                <a:solidFill>
                  <a:srgbClr val="1E1E1E"/>
                </a:solidFill>
              </a:rPr>
              <a:t>Enjoy activities together</a:t>
            </a:r>
          </a:p>
          <a:p>
            <a:pPr marL="26988" eaLnBrk="1" hangingPunct="1">
              <a:lnSpc>
                <a:spcPct val="90000"/>
              </a:lnSpc>
              <a:buFont typeface="Arial" charset="0"/>
              <a:buChar char="•"/>
            </a:pPr>
            <a:r>
              <a:rPr lang="en-US" sz="2800" smtClean="0">
                <a:solidFill>
                  <a:srgbClr val="1E1E1E"/>
                </a:solidFill>
              </a:rPr>
              <a:t>Respect each others’ differences</a:t>
            </a:r>
          </a:p>
          <a:p>
            <a:pPr marL="26988" eaLnBrk="1" hangingPunct="1">
              <a:lnSpc>
                <a:spcPct val="90000"/>
              </a:lnSpc>
              <a:buFont typeface="Arial" charset="0"/>
              <a:buChar char="•"/>
            </a:pPr>
            <a:r>
              <a:rPr lang="en-US" sz="2800" smtClean="0">
                <a:solidFill>
                  <a:srgbClr val="1E1E1E"/>
                </a:solidFill>
              </a:rPr>
              <a:t>Care for each others’ safety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eaLnBrk="1" fontAlgn="auto" hangingPunct="1">
              <a:spcAft>
                <a:spcPts val="0"/>
              </a:spcAft>
              <a:defRPr/>
            </a:pPr>
            <a:r>
              <a:rPr lang="en-US" sz="4000" dirty="0" smtClean="0">
                <a:solidFill>
                  <a:schemeClr val="tx2">
                    <a:satMod val="130000"/>
                  </a:schemeClr>
                </a:solidFill>
                <a:ea typeface="+mj-ea"/>
                <a:cs typeface="+mj-cs"/>
              </a:rPr>
              <a:t>         Website Resources</a:t>
            </a:r>
          </a:p>
        </p:txBody>
      </p:sp>
      <p:sp>
        <p:nvSpPr>
          <p:cNvPr id="40963" name="Rectangle 3"/>
          <p:cNvSpPr>
            <a:spLocks noGrp="1" noChangeArrowheads="1"/>
          </p:cNvSpPr>
          <p:nvPr>
            <p:ph idx="1"/>
          </p:nvPr>
        </p:nvSpPr>
        <p:spPr>
          <a:xfrm>
            <a:off x="990600" y="1600200"/>
            <a:ext cx="8305800" cy="4953000"/>
          </a:xfrm>
        </p:spPr>
        <p:txBody>
          <a:bodyPr/>
          <a:lstStyle/>
          <a:p>
            <a:pPr eaLnBrk="1" hangingPunct="1"/>
            <a:endParaRPr lang="en-US" sz="4000" b="1" smtClean="0"/>
          </a:p>
          <a:p>
            <a:pPr eaLnBrk="1" hangingPunct="1"/>
            <a:r>
              <a:rPr lang="en-US" sz="4000" b="1" smtClean="0"/>
              <a:t>www.stopbullyingnow.hrsa.gov</a:t>
            </a:r>
          </a:p>
          <a:p>
            <a:pPr eaLnBrk="1" hangingPunct="1"/>
            <a:r>
              <a:rPr lang="en-US" sz="4000" b="1" smtClean="0">
                <a:hlinkClick r:id="rId2"/>
              </a:rPr>
              <a:t>www.loveisrespect.org</a:t>
            </a:r>
            <a:endParaRPr lang="en-US" sz="4000" b="1" smtClean="0"/>
          </a:p>
          <a:p>
            <a:pPr eaLnBrk="1" hangingPunct="1"/>
            <a:r>
              <a:rPr lang="en-US" sz="4000" b="1" smtClean="0"/>
              <a:t>www.cdc.gov/chooserespect</a:t>
            </a:r>
          </a:p>
        </p:txBody>
      </p:sp>
      <p:sp>
        <p:nvSpPr>
          <p:cNvPr id="40964" name="Slide Number Placeholder 5"/>
          <p:cNvSpPr>
            <a:spLocks noGrp="1"/>
          </p:cNvSpPr>
          <p:nvPr>
            <p:ph type="sldNum" sz="quarter" idx="12"/>
          </p:nvPr>
        </p:nvSpPr>
        <p:spPr bwMode="auto">
          <a:noFill/>
          <a:ln>
            <a:miter lim="800000"/>
            <a:headEnd/>
            <a:tailEnd/>
          </a:ln>
        </p:spPr>
        <p:txBody>
          <a:bodyPr/>
          <a:lstStyle/>
          <a:p>
            <a:fld id="{F486311C-EF79-4456-95BC-5A42AE773E95}" type="slidenum">
              <a:rPr lang="en-US" smtClean="0"/>
              <a:pPr/>
              <a:t>32</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260350"/>
            <a:ext cx="8435975" cy="1296988"/>
          </a:xfrm>
        </p:spPr>
        <p:txBody>
          <a:bodyPr vert="horz" wrap="square" lIns="91440" tIns="45720" rIns="91440" bIns="45720" numCol="1" anchorCtr="0" compatLnSpc="1">
            <a:prstTxWarp prst="textNoShape">
              <a:avLst/>
            </a:prstTxWarp>
          </a:bodyPr>
          <a:lstStyle/>
          <a:p>
            <a:pPr eaLnBrk="1" hangingPunct="1">
              <a:defRPr/>
            </a:pPr>
            <a:r>
              <a:rPr lang="en-US" sz="4000" dirty="0" smtClean="0">
                <a:effectLst>
                  <a:outerShdw blurRad="38100" dist="38100" dir="2700000" algn="tl">
                    <a:srgbClr val="C0C0C0"/>
                  </a:outerShdw>
                </a:effectLst>
              </a:rPr>
              <a:t>          What is Normal Conflict?</a:t>
            </a:r>
          </a:p>
        </p:txBody>
      </p:sp>
      <p:sp>
        <p:nvSpPr>
          <p:cNvPr id="12291" name="Content Placeholder 2"/>
          <p:cNvSpPr>
            <a:spLocks noGrp="1"/>
          </p:cNvSpPr>
          <p:nvPr>
            <p:ph idx="1"/>
          </p:nvPr>
        </p:nvSpPr>
        <p:spPr>
          <a:xfrm>
            <a:off x="990600" y="2133600"/>
            <a:ext cx="7391400" cy="3657600"/>
          </a:xfrm>
        </p:spPr>
        <p:txBody>
          <a:bodyPr/>
          <a:lstStyle/>
          <a:p>
            <a:pPr eaLnBrk="1" hangingPunct="1"/>
            <a:r>
              <a:rPr lang="en-US" sz="2800" smtClean="0"/>
              <a:t>Conflict happens every now and then and are accidental or unplanned.</a:t>
            </a:r>
          </a:p>
          <a:p>
            <a:pPr eaLnBrk="1" hangingPunct="1"/>
            <a:r>
              <a:rPr lang="en-US" sz="2800" smtClean="0"/>
              <a:t>Behaviors are not attention-seeking or about power and control.</a:t>
            </a:r>
          </a:p>
          <a:p>
            <a:pPr eaLnBrk="1" hangingPunct="1">
              <a:buFont typeface="Wingdings 2" charset="2"/>
              <a:buNone/>
            </a:pPr>
            <a:endParaRPr lang="en-US" smtClean="0"/>
          </a:p>
          <a:p>
            <a:pPr eaLnBrk="1" hangingPunct="1">
              <a:buFont typeface="Wingdings 2" charset="2"/>
              <a:buNone/>
            </a:pPr>
            <a:endParaRPr lang="en-US" smtClean="0"/>
          </a:p>
        </p:txBody>
      </p:sp>
      <p:sp>
        <p:nvSpPr>
          <p:cNvPr id="12292" name="Slide Number Placeholder 3"/>
          <p:cNvSpPr>
            <a:spLocks noGrp="1"/>
          </p:cNvSpPr>
          <p:nvPr>
            <p:ph type="sldNum" sz="quarter" idx="12"/>
          </p:nvPr>
        </p:nvSpPr>
        <p:spPr bwMode="auto">
          <a:noFill/>
          <a:ln>
            <a:miter lim="800000"/>
            <a:headEnd/>
            <a:tailEnd/>
          </a:ln>
        </p:spPr>
        <p:txBody>
          <a:bodyPr/>
          <a:lstStyle/>
          <a:p>
            <a:fld id="{8CDEE027-9CA5-47C0-9C89-659F56D34263}"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1"/>
          <p:cNvSpPr>
            <a:spLocks noGrp="1"/>
          </p:cNvSpPr>
          <p:nvPr>
            <p:ph type="sldNum" sz="quarter" idx="12"/>
          </p:nvPr>
        </p:nvSpPr>
        <p:spPr bwMode="auto">
          <a:noFill/>
          <a:ln>
            <a:miter lim="800000"/>
            <a:headEnd/>
            <a:tailEnd/>
          </a:ln>
        </p:spPr>
        <p:txBody>
          <a:bodyPr/>
          <a:lstStyle/>
          <a:p>
            <a:fld id="{C37725F1-2E2A-4648-9DAD-C000E04D7FEF}" type="slidenum">
              <a:rPr lang="en-US" smtClean="0"/>
              <a:pPr/>
              <a:t>5</a:t>
            </a:fld>
            <a:endParaRPr lang="en-US" smtClean="0"/>
          </a:p>
        </p:txBody>
      </p:sp>
      <p:sp>
        <p:nvSpPr>
          <p:cNvPr id="2" name="Title 1"/>
          <p:cNvSpPr>
            <a:spLocks noGrp="1"/>
          </p:cNvSpPr>
          <p:nvPr>
            <p:ph type="title" idx="4294967295"/>
          </p:nvPr>
        </p:nvSpPr>
        <p:spPr>
          <a:xfrm>
            <a:off x="0" y="908050"/>
            <a:ext cx="7772400" cy="1143000"/>
          </a:xfrm>
        </p:spPr>
        <p:txBody>
          <a:bodyPr vert="horz" wrap="square" lIns="91440" tIns="45720" rIns="91440" bIns="45720" numCol="1" anchorCtr="0" compatLnSpc="1">
            <a:prstTxWarp prst="textNoShape">
              <a:avLst/>
            </a:prstTxWarp>
          </a:bodyPr>
          <a:lstStyle/>
          <a:p>
            <a:pPr algn="ctr" eaLnBrk="1" hangingPunct="1">
              <a:defRPr/>
            </a:pPr>
            <a:r>
              <a:rPr lang="en-US" sz="4000" smtClean="0">
                <a:effectLst>
                  <a:outerShdw blurRad="38100" dist="38100" dir="2700000" algn="tl">
                    <a:srgbClr val="DDDDDD"/>
                  </a:outerShdw>
                </a:effectLst>
              </a:rPr>
              <a:t>            Definition of Bullying</a:t>
            </a:r>
          </a:p>
        </p:txBody>
      </p:sp>
      <p:sp>
        <p:nvSpPr>
          <p:cNvPr id="13316" name="Content Placeholder 2"/>
          <p:cNvSpPr>
            <a:spLocks noGrp="1"/>
          </p:cNvSpPr>
          <p:nvPr>
            <p:ph idx="4294967295"/>
          </p:nvPr>
        </p:nvSpPr>
        <p:spPr>
          <a:xfrm>
            <a:off x="971550" y="2420938"/>
            <a:ext cx="7265988" cy="3213100"/>
          </a:xfrm>
        </p:spPr>
        <p:txBody>
          <a:bodyPr/>
          <a:lstStyle/>
          <a:p>
            <a:pPr indent="-250825" algn="just" eaLnBrk="1" hangingPunct="1">
              <a:lnSpc>
                <a:spcPct val="80000"/>
              </a:lnSpc>
              <a:buFont typeface="Wingdings" charset="2"/>
              <a:buNone/>
            </a:pPr>
            <a:r>
              <a:rPr lang="en-US" sz="3300" smtClean="0"/>
              <a:t>  </a:t>
            </a:r>
            <a:r>
              <a:rPr lang="en-US" sz="2800" smtClean="0"/>
              <a:t>Bullying means systematically and chronically inflicting physical hurt or psychological distress on one or more students or employees.  It is further defined as unwanted and repeated written, verbal, or physical behavior, including any threatening, insulting,…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1"/>
          <p:cNvSpPr>
            <a:spLocks noGrp="1"/>
          </p:cNvSpPr>
          <p:nvPr>
            <p:ph type="sldNum" sz="quarter" idx="12"/>
          </p:nvPr>
        </p:nvSpPr>
        <p:spPr bwMode="auto">
          <a:noFill/>
          <a:ln>
            <a:miter lim="800000"/>
            <a:headEnd/>
            <a:tailEnd/>
          </a:ln>
        </p:spPr>
        <p:txBody>
          <a:bodyPr/>
          <a:lstStyle/>
          <a:p>
            <a:fld id="{CEFB22E1-9788-41AD-9836-07719096FEA9}" type="slidenum">
              <a:rPr lang="en-US" smtClean="0"/>
              <a:pPr/>
              <a:t>6</a:t>
            </a:fld>
            <a:endParaRPr lang="en-US" smtClean="0"/>
          </a:p>
        </p:txBody>
      </p:sp>
      <p:sp>
        <p:nvSpPr>
          <p:cNvPr id="14339" name="Content Placeholder 2"/>
          <p:cNvSpPr>
            <a:spLocks noGrp="1"/>
          </p:cNvSpPr>
          <p:nvPr>
            <p:ph idx="4294967295"/>
          </p:nvPr>
        </p:nvSpPr>
        <p:spPr>
          <a:xfrm>
            <a:off x="1066800" y="1828800"/>
            <a:ext cx="8077200" cy="3622675"/>
          </a:xfrm>
        </p:spPr>
        <p:txBody>
          <a:bodyPr/>
          <a:lstStyle/>
          <a:p>
            <a:pPr eaLnBrk="1" hangingPunct="1">
              <a:lnSpc>
                <a:spcPct val="90000"/>
              </a:lnSpc>
              <a:buFont typeface="Wingdings" charset="2"/>
              <a:buNone/>
            </a:pPr>
            <a:endParaRPr lang="en-US" sz="3300" smtClean="0"/>
          </a:p>
          <a:p>
            <a:pPr algn="just" eaLnBrk="1" hangingPunct="1">
              <a:lnSpc>
                <a:spcPct val="90000"/>
              </a:lnSpc>
              <a:buFont typeface="Wingdings" charset="2"/>
              <a:buNone/>
            </a:pPr>
            <a:r>
              <a:rPr lang="en-US" sz="2800" smtClean="0"/>
              <a:t>…or dehumanizing gesture, by an adult or a student, that is severe or pervasive enough to create an intimidating, hostile, or offensive educational environment; to cause discomfort or humiliation; or unreasonably interfere with the individual’s school performance or participation.</a:t>
            </a:r>
          </a:p>
        </p:txBody>
      </p:sp>
      <p:sp>
        <p:nvSpPr>
          <p:cNvPr id="14340" name="TextBox 3"/>
          <p:cNvSpPr txBox="1">
            <a:spLocks noChangeArrowheads="1"/>
          </p:cNvSpPr>
          <p:nvPr/>
        </p:nvSpPr>
        <p:spPr bwMode="auto">
          <a:xfrm>
            <a:off x="990600" y="914400"/>
            <a:ext cx="6289675" cy="1384300"/>
          </a:xfrm>
          <a:prstGeom prst="rect">
            <a:avLst/>
          </a:prstGeom>
          <a:noFill/>
          <a:ln w="9525">
            <a:noFill/>
            <a:miter lim="800000"/>
            <a:headEnd/>
            <a:tailEnd/>
          </a:ln>
        </p:spPr>
        <p:txBody>
          <a:bodyPr>
            <a:spAutoFit/>
          </a:bodyPr>
          <a:lstStyle/>
          <a:p>
            <a:pPr algn="ctr"/>
            <a:r>
              <a:rPr lang="en-US" sz="4000">
                <a:solidFill>
                  <a:srgbClr val="2C2C2C"/>
                </a:solidFill>
                <a:latin typeface="Gill Sans MT" charset="0"/>
              </a:rPr>
              <a:t>          </a:t>
            </a:r>
            <a:r>
              <a:rPr lang="en-US" sz="4000">
                <a:solidFill>
                  <a:srgbClr val="373532"/>
                </a:solidFill>
                <a:latin typeface="Gill Sans MT" charset="0"/>
              </a:rPr>
              <a:t>Definition of Bullying</a:t>
            </a:r>
          </a:p>
          <a:p>
            <a:pPr algn="ctr"/>
            <a:endParaRPr lang="en-US" sz="4400">
              <a:latin typeface="Gill Sans MT"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1"/>
          <p:cNvSpPr>
            <a:spLocks noGrp="1"/>
          </p:cNvSpPr>
          <p:nvPr>
            <p:ph type="sldNum" sz="quarter" idx="12"/>
          </p:nvPr>
        </p:nvSpPr>
        <p:spPr bwMode="auto">
          <a:noFill/>
          <a:ln>
            <a:miter lim="800000"/>
            <a:headEnd/>
            <a:tailEnd/>
          </a:ln>
        </p:spPr>
        <p:txBody>
          <a:bodyPr/>
          <a:lstStyle/>
          <a:p>
            <a:fld id="{22C85D3E-B116-4E29-83F4-FA301AEBE631}" type="slidenum">
              <a:rPr lang="en-US" smtClean="0"/>
              <a:pPr/>
              <a:t>7</a:t>
            </a:fld>
            <a:endParaRPr lang="en-US" smtClean="0"/>
          </a:p>
        </p:txBody>
      </p:sp>
      <p:sp>
        <p:nvSpPr>
          <p:cNvPr id="2" name="Title 3"/>
          <p:cNvSpPr>
            <a:spLocks noGrp="1"/>
          </p:cNvSpPr>
          <p:nvPr>
            <p:ph type="title" idx="4294967295"/>
          </p:nvPr>
        </p:nvSpPr>
        <p:spPr>
          <a:xfrm>
            <a:off x="1447800" y="228600"/>
            <a:ext cx="7239000" cy="1319213"/>
          </a:xfrm>
        </p:spPr>
        <p:txBody>
          <a:bodyPr vert="horz" wrap="square" lIns="91440" tIns="45720" rIns="91440" bIns="45720" numCol="1" anchorCtr="0" compatLnSpc="1">
            <a:prstTxWarp prst="textNoShape">
              <a:avLst/>
            </a:prstTxWarp>
            <a:noAutofit/>
          </a:bodyPr>
          <a:lstStyle/>
          <a:p>
            <a:pPr algn="ctr" eaLnBrk="1" hangingPunct="1">
              <a:defRPr/>
            </a:pPr>
            <a:r>
              <a:rPr lang="en-US" sz="4000" dirty="0" smtClean="0">
                <a:effectLst>
                  <a:outerShdw blurRad="38100" dist="38100" dir="2700000" algn="tl">
                    <a:srgbClr val="DDDDDD"/>
                  </a:outerShdw>
                </a:effectLst>
              </a:rPr>
              <a:t>Bullying may involve, but is not limited to:</a:t>
            </a:r>
          </a:p>
        </p:txBody>
      </p:sp>
      <p:sp>
        <p:nvSpPr>
          <p:cNvPr id="15364" name="Content Placeholder 4"/>
          <p:cNvSpPr>
            <a:spLocks noGrp="1"/>
          </p:cNvSpPr>
          <p:nvPr>
            <p:ph sz="half" idx="4294967295"/>
          </p:nvPr>
        </p:nvSpPr>
        <p:spPr>
          <a:xfrm>
            <a:off x="1066800" y="1905000"/>
            <a:ext cx="3790950" cy="3838575"/>
          </a:xfrm>
        </p:spPr>
        <p:txBody>
          <a:bodyPr/>
          <a:lstStyle/>
          <a:p>
            <a:pPr eaLnBrk="1" hangingPunct="1">
              <a:lnSpc>
                <a:spcPct val="90000"/>
              </a:lnSpc>
            </a:pPr>
            <a:r>
              <a:rPr lang="en-US" sz="2400" smtClean="0"/>
              <a:t>(Unwanted) teasing</a:t>
            </a:r>
          </a:p>
          <a:p>
            <a:pPr eaLnBrk="1" hangingPunct="1">
              <a:lnSpc>
                <a:spcPct val="90000"/>
              </a:lnSpc>
            </a:pPr>
            <a:r>
              <a:rPr lang="en-US" sz="2400" smtClean="0"/>
              <a:t>Social exclusion</a:t>
            </a:r>
          </a:p>
          <a:p>
            <a:pPr eaLnBrk="1" hangingPunct="1">
              <a:lnSpc>
                <a:spcPct val="90000"/>
              </a:lnSpc>
            </a:pPr>
            <a:r>
              <a:rPr lang="en-US" sz="2400" smtClean="0"/>
              <a:t>Threat</a:t>
            </a:r>
          </a:p>
          <a:p>
            <a:pPr eaLnBrk="1" hangingPunct="1">
              <a:lnSpc>
                <a:spcPct val="90000"/>
              </a:lnSpc>
            </a:pPr>
            <a:r>
              <a:rPr lang="en-US" sz="2400" smtClean="0"/>
              <a:t>Intimidation</a:t>
            </a:r>
          </a:p>
          <a:p>
            <a:pPr eaLnBrk="1" hangingPunct="1">
              <a:lnSpc>
                <a:spcPct val="90000"/>
              </a:lnSpc>
            </a:pPr>
            <a:r>
              <a:rPr lang="en-US" sz="2400" smtClean="0"/>
              <a:t>Stalking</a:t>
            </a:r>
          </a:p>
          <a:p>
            <a:pPr eaLnBrk="1" hangingPunct="1">
              <a:lnSpc>
                <a:spcPct val="90000"/>
              </a:lnSpc>
            </a:pPr>
            <a:r>
              <a:rPr lang="en-US" sz="2400" smtClean="0"/>
              <a:t>Physical violence</a:t>
            </a:r>
          </a:p>
          <a:p>
            <a:pPr eaLnBrk="1" hangingPunct="1">
              <a:lnSpc>
                <a:spcPct val="90000"/>
              </a:lnSpc>
            </a:pPr>
            <a:r>
              <a:rPr lang="en-US" sz="2400" smtClean="0"/>
              <a:t>Theft</a:t>
            </a:r>
          </a:p>
          <a:p>
            <a:pPr eaLnBrk="1" hangingPunct="1">
              <a:lnSpc>
                <a:spcPct val="90000"/>
              </a:lnSpc>
            </a:pPr>
            <a:r>
              <a:rPr lang="en-US" sz="2400" smtClean="0"/>
              <a:t>Public humiliation</a:t>
            </a:r>
          </a:p>
          <a:p>
            <a:pPr eaLnBrk="1" hangingPunct="1">
              <a:lnSpc>
                <a:spcPct val="90000"/>
              </a:lnSpc>
            </a:pPr>
            <a:r>
              <a:rPr lang="en-US" sz="2400" smtClean="0"/>
              <a:t>Cyber-bullying</a:t>
            </a:r>
          </a:p>
          <a:p>
            <a:pPr eaLnBrk="1" hangingPunct="1">
              <a:lnSpc>
                <a:spcPct val="90000"/>
              </a:lnSpc>
            </a:pPr>
            <a:r>
              <a:rPr lang="en-US" sz="2400" smtClean="0"/>
              <a:t>Cyber-stalking</a:t>
            </a:r>
          </a:p>
          <a:p>
            <a:pPr eaLnBrk="1" hangingPunct="1">
              <a:lnSpc>
                <a:spcPct val="90000"/>
              </a:lnSpc>
            </a:pPr>
            <a:endParaRPr lang="en-US" sz="2400" smtClean="0"/>
          </a:p>
          <a:p>
            <a:pPr eaLnBrk="1" hangingPunct="1">
              <a:lnSpc>
                <a:spcPct val="90000"/>
              </a:lnSpc>
            </a:pPr>
            <a:endParaRPr lang="en-US" sz="2400" smtClean="0"/>
          </a:p>
        </p:txBody>
      </p:sp>
      <p:sp>
        <p:nvSpPr>
          <p:cNvPr id="15365" name="Content Placeholder 5"/>
          <p:cNvSpPr>
            <a:spLocks noGrp="1"/>
          </p:cNvSpPr>
          <p:nvPr>
            <p:ph sz="half" idx="4294967295"/>
          </p:nvPr>
        </p:nvSpPr>
        <p:spPr>
          <a:xfrm>
            <a:off x="4876800" y="1905000"/>
            <a:ext cx="3870325" cy="3910013"/>
          </a:xfrm>
        </p:spPr>
        <p:txBody>
          <a:bodyPr/>
          <a:lstStyle/>
          <a:p>
            <a:pPr eaLnBrk="1" hangingPunct="1"/>
            <a:r>
              <a:rPr lang="en-US" sz="2400" smtClean="0"/>
              <a:t>Sexual, religious, or racial/ethnic harassment</a:t>
            </a:r>
          </a:p>
          <a:p>
            <a:pPr eaLnBrk="1" hangingPunct="1"/>
            <a:r>
              <a:rPr lang="en-US" sz="2400" smtClean="0"/>
              <a:t>Damaging or destruction of property</a:t>
            </a:r>
          </a:p>
          <a:p>
            <a:pPr eaLnBrk="1" hangingPunct="1"/>
            <a:r>
              <a:rPr lang="en-US" sz="2400" smtClean="0"/>
              <a:t>Placing a student in reasonable fear of harm to his/her person or property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2"/>
          <p:cNvSpPr>
            <a:spLocks/>
          </p:cNvSpPr>
          <p:nvPr/>
        </p:nvSpPr>
        <p:spPr bwMode="auto">
          <a:xfrm>
            <a:off x="914400" y="0"/>
            <a:ext cx="7924800" cy="1143000"/>
          </a:xfrm>
          <a:prstGeom prst="roundRect">
            <a:avLst>
              <a:gd name="adj" fmla="val 21667"/>
            </a:avLst>
          </a:prstGeom>
          <a:noFill/>
          <a:ln w="9525">
            <a:noFill/>
            <a:round/>
            <a:headEnd/>
            <a:tailEnd/>
          </a:ln>
        </p:spPr>
        <p:txBody>
          <a:bodyPr anchor="b"/>
          <a:lstStyle/>
          <a:p>
            <a:pPr algn="ctr">
              <a:defRPr/>
            </a:pPr>
            <a:r>
              <a:rPr lang="en-US" sz="4000" dirty="0">
                <a:solidFill>
                  <a:schemeClr val="bg2">
                    <a:lumMod val="25000"/>
                  </a:schemeClr>
                </a:solidFill>
                <a:effectLst>
                  <a:outerShdw blurRad="38100" dist="38100" dir="2700000" algn="tl">
                    <a:srgbClr val="000000">
                      <a:alpha val="43137"/>
                    </a:srgbClr>
                  </a:outerShdw>
                </a:effectLst>
                <a:latin typeface="+mj-lt"/>
                <a:ea typeface="+mn-ea"/>
              </a:rPr>
              <a:t>What is Bullying?</a:t>
            </a:r>
          </a:p>
        </p:txBody>
      </p:sp>
      <p:sp>
        <p:nvSpPr>
          <p:cNvPr id="16387" name="Rectangle 3"/>
          <p:cNvSpPr>
            <a:spLocks noChangeArrowheads="1"/>
          </p:cNvSpPr>
          <p:nvPr/>
        </p:nvSpPr>
        <p:spPr bwMode="auto">
          <a:xfrm>
            <a:off x="228600" y="2362200"/>
            <a:ext cx="8489950" cy="457200"/>
          </a:xfrm>
          <a:prstGeom prst="rect">
            <a:avLst/>
          </a:prstGeom>
          <a:noFill/>
          <a:ln w="9525">
            <a:noFill/>
            <a:miter lim="800000"/>
            <a:headEnd/>
            <a:tailEnd/>
          </a:ln>
        </p:spPr>
        <p:txBody>
          <a:bodyPr>
            <a:spAutoFit/>
          </a:bodyPr>
          <a:lstStyle/>
          <a:p>
            <a:endParaRPr lang="en-US"/>
          </a:p>
        </p:txBody>
      </p:sp>
      <p:sp>
        <p:nvSpPr>
          <p:cNvPr id="16388" name="Rectangle 4"/>
          <p:cNvSpPr>
            <a:spLocks noChangeArrowheads="1"/>
          </p:cNvSpPr>
          <p:nvPr/>
        </p:nvSpPr>
        <p:spPr bwMode="auto">
          <a:xfrm>
            <a:off x="906463" y="2189163"/>
            <a:ext cx="184150" cy="457200"/>
          </a:xfrm>
          <a:prstGeom prst="rect">
            <a:avLst/>
          </a:prstGeom>
          <a:noFill/>
          <a:ln w="9525">
            <a:noFill/>
            <a:miter lim="800000"/>
            <a:headEnd/>
            <a:tailEnd/>
          </a:ln>
        </p:spPr>
        <p:txBody>
          <a:bodyPr wrap="none">
            <a:spAutoFit/>
          </a:bodyPr>
          <a:lstStyle/>
          <a:p>
            <a:endParaRPr lang="en-US"/>
          </a:p>
        </p:txBody>
      </p:sp>
      <p:sp>
        <p:nvSpPr>
          <p:cNvPr id="16389" name="Rectangle 5"/>
          <p:cNvSpPr>
            <a:spLocks noChangeArrowheads="1"/>
          </p:cNvSpPr>
          <p:nvPr/>
        </p:nvSpPr>
        <p:spPr bwMode="auto">
          <a:xfrm>
            <a:off x="990600" y="1371600"/>
            <a:ext cx="8020050" cy="5337175"/>
          </a:xfrm>
          <a:prstGeom prst="rect">
            <a:avLst/>
          </a:prstGeom>
          <a:noFill/>
          <a:ln w="9525">
            <a:noFill/>
            <a:miter lim="800000"/>
            <a:headEnd/>
            <a:tailEnd/>
          </a:ln>
        </p:spPr>
        <p:txBody>
          <a:bodyPr>
            <a:spAutoFit/>
          </a:bodyPr>
          <a:lstStyle/>
          <a:p>
            <a:pPr>
              <a:lnSpc>
                <a:spcPct val="80000"/>
              </a:lnSpc>
              <a:spcBef>
                <a:spcPct val="20000"/>
              </a:spcBef>
              <a:buClr>
                <a:schemeClr val="tx1"/>
              </a:buClr>
              <a:buSzPct val="75000"/>
            </a:pPr>
            <a:r>
              <a:rPr lang="en-US">
                <a:latin typeface="Gill Sans MT" charset="0"/>
              </a:rPr>
              <a:t>Harm occurs as the result of an intentional act, rather than the result of a mistake or negligence.</a:t>
            </a:r>
          </a:p>
          <a:p>
            <a:pPr>
              <a:lnSpc>
                <a:spcPct val="80000"/>
              </a:lnSpc>
              <a:spcBef>
                <a:spcPct val="20000"/>
              </a:spcBef>
              <a:buClr>
                <a:schemeClr val="tx1"/>
              </a:buClr>
              <a:buSzPct val="75000"/>
              <a:buFont typeface="Arial" charset="0"/>
              <a:buChar char="•"/>
            </a:pPr>
            <a:endParaRPr lang="en-US">
              <a:latin typeface="Gill Sans MT" charset="0"/>
            </a:endParaRPr>
          </a:p>
          <a:p>
            <a:pPr>
              <a:lnSpc>
                <a:spcPct val="80000"/>
              </a:lnSpc>
              <a:spcBef>
                <a:spcPct val="20000"/>
              </a:spcBef>
              <a:buClr>
                <a:schemeClr val="tx1"/>
              </a:buClr>
              <a:buSzPct val="75000"/>
            </a:pPr>
            <a:r>
              <a:rPr lang="en-US">
                <a:latin typeface="Gill Sans MT" charset="0"/>
              </a:rPr>
              <a:t>A power imbalance exists between the target and the bully.</a:t>
            </a:r>
          </a:p>
          <a:p>
            <a:pPr>
              <a:lnSpc>
                <a:spcPct val="80000"/>
              </a:lnSpc>
              <a:spcBef>
                <a:spcPct val="20000"/>
              </a:spcBef>
              <a:buClr>
                <a:schemeClr val="tx1"/>
              </a:buClr>
              <a:buSzPct val="75000"/>
            </a:pPr>
            <a:r>
              <a:rPr lang="en-US">
                <a:latin typeface="Gill Sans MT" charset="0"/>
              </a:rPr>
              <a:t>(Real or imagined by the target)</a:t>
            </a:r>
          </a:p>
          <a:p>
            <a:pPr>
              <a:lnSpc>
                <a:spcPct val="80000"/>
              </a:lnSpc>
              <a:spcBef>
                <a:spcPct val="20000"/>
              </a:spcBef>
              <a:buClr>
                <a:schemeClr val="tx1"/>
              </a:buClr>
              <a:buSzPct val="75000"/>
              <a:buFont typeface="Arial" charset="0"/>
              <a:buChar char="•"/>
            </a:pPr>
            <a:endParaRPr lang="en-US">
              <a:latin typeface="Gill Sans MT" charset="0"/>
            </a:endParaRPr>
          </a:p>
          <a:p>
            <a:pPr>
              <a:lnSpc>
                <a:spcPct val="80000"/>
              </a:lnSpc>
              <a:spcBef>
                <a:spcPct val="20000"/>
              </a:spcBef>
              <a:buClr>
                <a:schemeClr val="tx1"/>
              </a:buClr>
              <a:buSzPct val="75000"/>
            </a:pPr>
            <a:r>
              <a:rPr lang="en-US">
                <a:latin typeface="Gill Sans MT" charset="0"/>
              </a:rPr>
              <a:t>The bully enjoys carrying out the action.</a:t>
            </a:r>
          </a:p>
          <a:p>
            <a:pPr>
              <a:lnSpc>
                <a:spcPct val="80000"/>
              </a:lnSpc>
              <a:spcBef>
                <a:spcPct val="20000"/>
              </a:spcBef>
              <a:buClr>
                <a:schemeClr val="tx1"/>
              </a:buClr>
              <a:buSzPct val="75000"/>
              <a:buFont typeface="Arial" charset="0"/>
              <a:buChar char="•"/>
            </a:pPr>
            <a:endParaRPr lang="en-US">
              <a:latin typeface="Gill Sans MT" charset="0"/>
            </a:endParaRPr>
          </a:p>
          <a:p>
            <a:pPr>
              <a:lnSpc>
                <a:spcPct val="80000"/>
              </a:lnSpc>
              <a:spcBef>
                <a:spcPct val="20000"/>
              </a:spcBef>
              <a:buClr>
                <a:schemeClr val="tx1"/>
              </a:buClr>
              <a:buSzPct val="75000"/>
            </a:pPr>
            <a:r>
              <a:rPr lang="en-US">
                <a:latin typeface="Gill Sans MT" charset="0"/>
              </a:rPr>
              <a:t>The bully repeats the behavior, often (if given a chance) in a systematic way.</a:t>
            </a:r>
          </a:p>
          <a:p>
            <a:pPr>
              <a:lnSpc>
                <a:spcPct val="80000"/>
              </a:lnSpc>
              <a:spcBef>
                <a:spcPct val="20000"/>
              </a:spcBef>
              <a:buClr>
                <a:schemeClr val="tx1"/>
              </a:buClr>
              <a:buSzPct val="75000"/>
              <a:buFont typeface="Wingdings" charset="2"/>
              <a:buChar char="l"/>
            </a:pPr>
            <a:endParaRPr lang="en-US">
              <a:latin typeface="Gill Sans MT" charset="0"/>
            </a:endParaRPr>
          </a:p>
          <a:p>
            <a:pPr>
              <a:lnSpc>
                <a:spcPct val="80000"/>
              </a:lnSpc>
              <a:spcBef>
                <a:spcPct val="20000"/>
              </a:spcBef>
              <a:buClr>
                <a:schemeClr val="tx1"/>
              </a:buClr>
              <a:buSzPct val="75000"/>
            </a:pPr>
            <a:r>
              <a:rPr lang="en-US">
                <a:latin typeface="Gill Sans MT" charset="0"/>
              </a:rPr>
              <a:t>The target is hurt physically or psychologically and has a sense of being persecuted or oppressed.</a:t>
            </a:r>
          </a:p>
          <a:p>
            <a:pPr>
              <a:lnSpc>
                <a:spcPct val="80000"/>
              </a:lnSpc>
              <a:spcBef>
                <a:spcPct val="20000"/>
              </a:spcBef>
              <a:buClr>
                <a:schemeClr val="tx1"/>
              </a:buClr>
              <a:buSzPct val="75000"/>
              <a:buFont typeface="Wingdings" charset="2"/>
              <a:buNone/>
            </a:pPr>
            <a:r>
              <a:rPr lang="en-US">
                <a:latin typeface="Gill Sans MT" charset="0"/>
              </a:rPr>
              <a:t>					</a:t>
            </a:r>
            <a:r>
              <a:rPr lang="en-US" sz="1500" i="1">
                <a:latin typeface="Gill Sans MT" charset="0"/>
              </a:rPr>
              <a:t>-Source Olweus </a:t>
            </a:r>
            <a:endParaRPr lang="en-US" sz="1500">
              <a:latin typeface="Gill Sans MT" charset="0"/>
            </a:endParaRPr>
          </a:p>
          <a:p>
            <a:endParaRPr lang="en-US"/>
          </a:p>
        </p:txBody>
      </p:sp>
      <p:sp>
        <p:nvSpPr>
          <p:cNvPr id="16390" name="Slide Number Placeholder 4"/>
          <p:cNvSpPr>
            <a:spLocks noGrp="1"/>
          </p:cNvSpPr>
          <p:nvPr>
            <p:ph type="sldNum" sz="quarter" idx="12"/>
          </p:nvPr>
        </p:nvSpPr>
        <p:spPr bwMode="auto">
          <a:noFill/>
          <a:ln>
            <a:miter lim="800000"/>
            <a:headEnd/>
            <a:tailEnd/>
          </a:ln>
        </p:spPr>
        <p:txBody>
          <a:bodyPr/>
          <a:lstStyle/>
          <a:p>
            <a:fld id="{B9A0E695-EBEE-4100-9858-E43E32409353}"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p:cNvSpPr>
          <p:nvPr/>
        </p:nvSpPr>
        <p:spPr bwMode="auto">
          <a:xfrm>
            <a:off x="990600" y="1447800"/>
            <a:ext cx="7602538" cy="4121150"/>
          </a:xfrm>
          <a:prstGeom prst="rect">
            <a:avLst/>
          </a:prstGeom>
          <a:noFill/>
          <a:ln w="9525">
            <a:noFill/>
            <a:miter lim="800000"/>
            <a:headEnd/>
            <a:tailEnd/>
          </a:ln>
        </p:spPr>
        <p:txBody>
          <a:bodyPr/>
          <a:lstStyle/>
          <a:p>
            <a:pPr lvl="1" algn="just"/>
            <a:endParaRPr lang="en-US"/>
          </a:p>
          <a:p>
            <a:pPr lvl="1" algn="just"/>
            <a:r>
              <a:rPr lang="en-US" sz="2800" b="1">
                <a:latin typeface="Gill Sans MT" charset="0"/>
              </a:rPr>
              <a:t>Physical Bullying</a:t>
            </a:r>
            <a:r>
              <a:rPr lang="en-US">
                <a:latin typeface="Gill Sans MT" charset="0"/>
              </a:rPr>
              <a:t>- Harm to another’s person or property</a:t>
            </a:r>
          </a:p>
          <a:p>
            <a:pPr lvl="1" algn="just"/>
            <a:endParaRPr lang="en-US" sz="2800" b="1">
              <a:latin typeface="Gill Sans MT" charset="0"/>
            </a:endParaRPr>
          </a:p>
          <a:p>
            <a:pPr lvl="1" algn="just"/>
            <a:r>
              <a:rPr lang="en-US" sz="2800" b="1">
                <a:latin typeface="Gill Sans MT" charset="0"/>
              </a:rPr>
              <a:t>Emotional Bullying</a:t>
            </a:r>
            <a:r>
              <a:rPr lang="en-US">
                <a:latin typeface="Gill Sans MT" charset="0"/>
              </a:rPr>
              <a:t>- Harm to another’s self-concept</a:t>
            </a:r>
          </a:p>
          <a:p>
            <a:pPr lvl="1" algn="just"/>
            <a:endParaRPr lang="en-US" sz="2800" b="1">
              <a:latin typeface="Gill Sans MT" charset="0"/>
            </a:endParaRPr>
          </a:p>
          <a:p>
            <a:pPr lvl="1" algn="just"/>
            <a:r>
              <a:rPr lang="en-US" sz="2800" b="1">
                <a:latin typeface="Gill Sans MT" charset="0"/>
              </a:rPr>
              <a:t>Relational Bullying</a:t>
            </a:r>
            <a:r>
              <a:rPr lang="en-US">
                <a:latin typeface="Gill Sans MT" charset="0"/>
              </a:rPr>
              <a:t>- Harm to another through damage (or threat of damage) to relationship or to feelings of acceptance, friendship, or group inclusion</a:t>
            </a:r>
          </a:p>
          <a:p>
            <a:endParaRPr lang="en-US"/>
          </a:p>
        </p:txBody>
      </p:sp>
      <p:sp>
        <p:nvSpPr>
          <p:cNvPr id="75779" name="Rectangle 3"/>
          <p:cNvSpPr>
            <a:spLocks noChangeArrowheads="1"/>
          </p:cNvSpPr>
          <p:nvPr/>
        </p:nvSpPr>
        <p:spPr bwMode="auto">
          <a:xfrm>
            <a:off x="1371600" y="457200"/>
            <a:ext cx="6369050" cy="708025"/>
          </a:xfrm>
          <a:prstGeom prst="rect">
            <a:avLst/>
          </a:prstGeom>
          <a:noFill/>
          <a:ln w="9525">
            <a:noFill/>
            <a:miter lim="800000"/>
            <a:headEnd/>
            <a:tailEnd/>
          </a:ln>
        </p:spPr>
        <p:txBody>
          <a:bodyPr>
            <a:spAutoFit/>
          </a:bodyPr>
          <a:lstStyle/>
          <a:p>
            <a:pPr algn="ctr">
              <a:defRPr/>
            </a:pPr>
            <a:r>
              <a:rPr lang="en-US" sz="4000" dirty="0">
                <a:solidFill>
                  <a:schemeClr val="tx2"/>
                </a:solidFill>
                <a:effectLst>
                  <a:outerShdw blurRad="38100" dist="38100" dir="2700000" algn="tl">
                    <a:srgbClr val="000000">
                      <a:alpha val="43137"/>
                    </a:srgbClr>
                  </a:outerShdw>
                </a:effectLst>
                <a:latin typeface="+mj-lt"/>
                <a:ea typeface="+mn-ea"/>
              </a:rPr>
              <a:t>    Three Types of Bullying</a:t>
            </a:r>
          </a:p>
        </p:txBody>
      </p:sp>
      <p:sp>
        <p:nvSpPr>
          <p:cNvPr id="17412" name="Slide Number Placeholder 2"/>
          <p:cNvSpPr>
            <a:spLocks noGrp="1"/>
          </p:cNvSpPr>
          <p:nvPr>
            <p:ph type="sldNum" sz="quarter" idx="12"/>
          </p:nvPr>
        </p:nvSpPr>
        <p:spPr bwMode="auto">
          <a:noFill/>
          <a:ln>
            <a:miter lim="800000"/>
            <a:headEnd/>
            <a:tailEnd/>
          </a:ln>
        </p:spPr>
        <p:txBody>
          <a:bodyPr/>
          <a:lstStyle/>
          <a:p>
            <a:fld id="{8E66AEFE-4F0E-436A-8935-9F2699C14B8F}" type="slidenum">
              <a:rPr lang="en-US" smtClean="0"/>
              <a:pPr/>
              <a:t>9</a:t>
            </a:fld>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94EEF38410834195B79E8CCA9DB098" ma:contentTypeVersion="0" ma:contentTypeDescription="Create a new document." ma:contentTypeScope="" ma:versionID="64da056510d3dca87294f69d7e2c50a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A0558BDE-5F91-45B8-9EB4-60B69E2485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60AC4A3-1D78-46AC-AC0A-3C823F86B9C5}">
  <ds:schemaRefs>
    <ds:schemaRef ds:uri="http://schemas.microsoft.com/sharepoint/v3/contenttype/forms"/>
  </ds:schemaRefs>
</ds:datastoreItem>
</file>

<file path=customXml/itemProps3.xml><?xml version="1.0" encoding="utf-8"?>
<ds:datastoreItem xmlns:ds="http://schemas.openxmlformats.org/officeDocument/2006/customXml" ds:itemID="{1A018EBD-1DD7-4B44-8C48-CF83C151F7BB}">
  <ds:schemaRefs>
    <ds:schemaRef ds:uri="http://www.w3.org/XML/1998/namespace"/>
    <ds:schemaRef ds:uri="http://purl.org/dc/elements/1.1/"/>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Solstice</Template>
  <TotalTime>2679</TotalTime>
  <Words>1172</Words>
  <Application>Microsoft Office PowerPoint</Application>
  <PresentationFormat>On-screen Show (4:3)</PresentationFormat>
  <Paragraphs>212</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ＭＳ Ｐゴシック</vt:lpstr>
      <vt:lpstr>Arial</vt:lpstr>
      <vt:lpstr>Calibri</vt:lpstr>
      <vt:lpstr>Gill Sans MT</vt:lpstr>
      <vt:lpstr>Verdana</vt:lpstr>
      <vt:lpstr>Wingdings</vt:lpstr>
      <vt:lpstr>Wingdings 2</vt:lpstr>
      <vt:lpstr>Solstice</vt:lpstr>
      <vt:lpstr>PowerPoint Presentation</vt:lpstr>
      <vt:lpstr>Brevard Public School Policy</vt:lpstr>
      <vt:lpstr>  Florida State Statute 1006.147</vt:lpstr>
      <vt:lpstr>          What is Normal Conflict?</vt:lpstr>
      <vt:lpstr>            Definition of Bullying</vt:lpstr>
      <vt:lpstr>PowerPoint Presentation</vt:lpstr>
      <vt:lpstr>Bullying may involve, but is not limited to:</vt:lpstr>
      <vt:lpstr>PowerPoint Presentation</vt:lpstr>
      <vt:lpstr>PowerPoint Presentation</vt:lpstr>
      <vt:lpstr>      Direct Bullying can be… </vt:lpstr>
      <vt:lpstr>  Indirect Bullying can be…</vt:lpstr>
      <vt:lpstr>Characteristics of Bullying RIP</vt:lpstr>
      <vt:lpstr>What is Harassment?</vt:lpstr>
      <vt:lpstr>PowerPoint Presentation</vt:lpstr>
      <vt:lpstr>PowerPoint Presentation</vt:lpstr>
      <vt:lpstr>Cyber-bullying &amp; Cyber-stalking “Use of electronic communication or  technological devices to include…”</vt:lpstr>
      <vt:lpstr>New Addition Regarding  Cyber-bullying</vt:lpstr>
      <vt:lpstr>How to be Safe on the Internet</vt:lpstr>
      <vt:lpstr> Internet Safety continued….</vt:lpstr>
      <vt:lpstr>Definition of  Teen Dating Violence and Abuse</vt:lpstr>
      <vt:lpstr>PowerPoint Presentation</vt:lpstr>
      <vt:lpstr>Characteristics of a Healthy Relationship</vt:lpstr>
      <vt:lpstr> Characteristics of an Unhealthy Relationship</vt:lpstr>
      <vt:lpstr>             How Students Report</vt:lpstr>
      <vt:lpstr>   About Anonymous Reporting…</vt:lpstr>
      <vt:lpstr>Incident Reporting and Immunity</vt:lpstr>
      <vt:lpstr>If you are a target of bullying, it is okay to:</vt:lpstr>
      <vt:lpstr>If you are a bystander:  </vt:lpstr>
      <vt:lpstr>Actions Taken for Students Who  Violate the Policy</vt:lpstr>
      <vt:lpstr>Actions Taken for Students Who are Targets</vt:lpstr>
      <vt:lpstr>     How to Be a Good Friend</vt:lpstr>
      <vt:lpstr>         Website Resources</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Brevard Public Schools Bully Policy 5517.01</dc:title>
  <dc:creator>Bentonk</dc:creator>
  <cp:lastModifiedBy>Duchaine, Sharon@West Shore</cp:lastModifiedBy>
  <cp:revision>213</cp:revision>
  <cp:lastPrinted>2009-06-22T17:27:14Z</cp:lastPrinted>
  <dcterms:created xsi:type="dcterms:W3CDTF">2013-06-21T17:48:31Z</dcterms:created>
  <dcterms:modified xsi:type="dcterms:W3CDTF">2015-10-07T13:23:26Z</dcterms:modified>
</cp:coreProperties>
</file>