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79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76465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387600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092735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8412598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6/29/2023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3242473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6/29/2023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38371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52197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1073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2332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980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8168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2721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6/29/2023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8596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6/29/2023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6327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6/29/2023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508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1899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6/29/2023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482065011"/>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a:latin typeface="Times New Roman" panose="02020603050405020304" pitchFamily="18" charset="0"/>
                <a:cs typeface="Times New Roman" panose="02020603050405020304" pitchFamily="18" charset="0"/>
              </a:rPr>
              <a:t>West Shore Jr/</a:t>
            </a:r>
            <a:r>
              <a:rPr lang="en-US" sz="8000" dirty="0" err="1">
                <a:latin typeface="Times New Roman" panose="02020603050405020304" pitchFamily="18" charset="0"/>
                <a:cs typeface="Times New Roman" panose="02020603050405020304" pitchFamily="18" charset="0"/>
              </a:rPr>
              <a:t>Sr</a:t>
            </a:r>
            <a:r>
              <a:rPr lang="en-US" sz="8000" dirty="0">
                <a:latin typeface="Times New Roman" panose="02020603050405020304" pitchFamily="18" charset="0"/>
                <a:cs typeface="Times New Roman" panose="02020603050405020304" pitchFamily="18" charset="0"/>
              </a:rPr>
              <a:t> High School </a:t>
            </a:r>
          </a:p>
        </p:txBody>
      </p:sp>
      <p:sp>
        <p:nvSpPr>
          <p:cNvPr id="3" name="Subtitle 2"/>
          <p:cNvSpPr>
            <a:spLocks noGrp="1"/>
          </p:cNvSpPr>
          <p:nvPr>
            <p:ph type="subTitle" idx="1"/>
          </p:nvPr>
        </p:nvSpPr>
        <p:spPr/>
        <p:txBody>
          <a:bodyPr>
            <a:noAutofit/>
          </a:bodyPr>
          <a:lstStyle/>
          <a:p>
            <a:r>
              <a:rPr lang="en-US" sz="2400" dirty="0">
                <a:latin typeface="Times New Roman" panose="02020603050405020304" pitchFamily="18" charset="0"/>
                <a:cs typeface="Times New Roman" panose="02020603050405020304" pitchFamily="18" charset="0"/>
              </a:rPr>
              <a:t>Traffic Management Plan</a:t>
            </a:r>
          </a:p>
          <a:p>
            <a:r>
              <a:rPr lang="en-US" sz="2400" dirty="0">
                <a:latin typeface="Times New Roman" panose="02020603050405020304" pitchFamily="18" charset="0"/>
                <a:cs typeface="Times New Roman" panose="02020603050405020304" pitchFamily="18" charset="0"/>
              </a:rPr>
              <a:t>2023-2024</a:t>
            </a:r>
          </a:p>
        </p:txBody>
      </p:sp>
    </p:spTree>
    <p:extLst>
      <p:ext uri="{BB962C8B-B14F-4D97-AF65-F5344CB8AC3E}">
        <p14:creationId xmlns:p14="http://schemas.microsoft.com/office/powerpoint/2010/main" val="379709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latin typeface="Times New Roman" panose="02020603050405020304" pitchFamily="18" charset="0"/>
                <a:cs typeface="Times New Roman" panose="02020603050405020304" pitchFamily="18" charset="0"/>
              </a:rPr>
              <a:t>Traffic Management Plan</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This year at West Shore we have coordinated efforts with Brevard County Schools, West Shore Administration and local law enforcement so as to continue to provide the most safe and effective traffic management plan for our students, parents and faculty.</a:t>
            </a:r>
          </a:p>
          <a:p>
            <a:endParaRPr lang="en-US" sz="2400"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Student safety is our number one priority!</a:t>
            </a:r>
          </a:p>
          <a:p>
            <a:endParaRPr lang="en-US" sz="2400" b="1"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 will require our students, parents, faculty and guests to follow the procedures set in place during school hours.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48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10" name="Subtitle 9"/>
          <p:cNvSpPr>
            <a:spLocks noGrp="1"/>
          </p:cNvSpPr>
          <p:nvPr>
            <p:ph type="subTitle" idx="4294967295"/>
          </p:nvPr>
        </p:nvSpPr>
        <p:spPr>
          <a:xfrm>
            <a:off x="0" y="4140693"/>
            <a:ext cx="10237076" cy="2717307"/>
          </a:xfrm>
        </p:spPr>
        <p:txBody>
          <a:bodyPr>
            <a:normAutofit fontScale="92500" lnSpcReduction="10000"/>
          </a:bodyPr>
          <a:lstStyle/>
          <a:p>
            <a:r>
              <a:rPr lang="en-US" dirty="0"/>
              <a:t>                            </a:t>
            </a:r>
            <a:r>
              <a:rPr lang="en-US" dirty="0">
                <a:latin typeface="Times New Roman" panose="02020603050405020304" pitchFamily="18" charset="0"/>
                <a:cs typeface="Times New Roman" panose="02020603050405020304" pitchFamily="18" charset="0"/>
              </a:rPr>
              <a:t>7</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&amp; 8</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Grade Drop Off/Pick Up</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9</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 12</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Grade Drop Off/Pick Up</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11</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-12</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Parking Lot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Overflow 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&amp; 11</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Parking Lot</a:t>
            </a:r>
          </a:p>
        </p:txBody>
      </p:sp>
      <p:pic>
        <p:nvPicPr>
          <p:cNvPr id="8" name="Content Placeholder 7"/>
          <p:cNvPicPr>
            <a:picLocks noGrp="1" noChangeAspect="1"/>
          </p:cNvPicPr>
          <p:nvPr>
            <p:ph idx="4294967295"/>
          </p:nvPr>
        </p:nvPicPr>
        <p:blipFill rotWithShape="1">
          <a:blip r:embed="rId2"/>
          <a:srcRect l="888" t="2982" r="760" b="33778"/>
          <a:stretch/>
        </p:blipFill>
        <p:spPr>
          <a:xfrm>
            <a:off x="1713186" y="219568"/>
            <a:ext cx="8145463" cy="3921125"/>
          </a:xfrm>
          <a:prstGeom prst="rect">
            <a:avLst/>
          </a:prstGeom>
        </p:spPr>
      </p:pic>
      <p:sp>
        <p:nvSpPr>
          <p:cNvPr id="13" name="Rectangle 12"/>
          <p:cNvSpPr/>
          <p:nvPr/>
        </p:nvSpPr>
        <p:spPr>
          <a:xfrm>
            <a:off x="1341775" y="4182984"/>
            <a:ext cx="915583" cy="4567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32446" y="4850988"/>
            <a:ext cx="924911" cy="5073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32447" y="5603749"/>
            <a:ext cx="924911" cy="46745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341775" y="6348248"/>
            <a:ext cx="915583" cy="4696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22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983" t="1599" r="964" b="41344"/>
          <a:stretch/>
        </p:blipFill>
        <p:spPr>
          <a:xfrm>
            <a:off x="1292774" y="157655"/>
            <a:ext cx="10016358" cy="4407433"/>
          </a:xfrm>
          <a:prstGeom prst="rect">
            <a:avLst/>
          </a:prstGeom>
        </p:spPr>
      </p:pic>
      <p:sp>
        <p:nvSpPr>
          <p:cNvPr id="9" name="Title 8"/>
          <p:cNvSpPr>
            <a:spLocks noGrp="1"/>
          </p:cNvSpPr>
          <p:nvPr>
            <p:ph type="title"/>
          </p:nvPr>
        </p:nvSpPr>
        <p:spPr/>
        <p:txBody>
          <a:bodyPr/>
          <a:lstStyle/>
          <a:p>
            <a:endParaRPr lang="en-US"/>
          </a:p>
        </p:txBody>
      </p:sp>
      <p:sp>
        <p:nvSpPr>
          <p:cNvPr id="10" name="Text Placeholder 9"/>
          <p:cNvSpPr>
            <a:spLocks noGrp="1"/>
          </p:cNvSpPr>
          <p:nvPr>
            <p:ph type="body" sz="half" idx="2"/>
          </p:nvPr>
        </p:nvSpPr>
        <p:spPr>
          <a:xfrm>
            <a:off x="1292774" y="5044966"/>
            <a:ext cx="10016358" cy="1513489"/>
          </a:xfrm>
        </p:spPr>
        <p:txBody>
          <a:bodyPr>
            <a:normAutofit fontScale="92500" lnSpcReduction="20000"/>
          </a:bodyPr>
          <a:lstStyle/>
          <a:p>
            <a:r>
              <a:rPr lang="en-US" sz="2400" dirty="0">
                <a:latin typeface="Times New Roman" panose="02020603050405020304" pitchFamily="18" charset="0"/>
                <a:cs typeface="Times New Roman" panose="02020603050405020304" pitchFamily="18" charset="0"/>
              </a:rPr>
              <a:t>The drop off and pick up areas are assigned by grade level.  The </a:t>
            </a:r>
            <a:r>
              <a:rPr lang="en-US" sz="2400" b="1" dirty="0">
                <a:solidFill>
                  <a:srgbClr val="FFFF00"/>
                </a:solidFill>
                <a:latin typeface="Times New Roman" panose="02020603050405020304" pitchFamily="18" charset="0"/>
                <a:cs typeface="Times New Roman" panose="02020603050405020304" pitchFamily="18" charset="0"/>
              </a:rPr>
              <a:t>YELLOW</a:t>
            </a:r>
            <a:r>
              <a:rPr lang="en-US" sz="2400" dirty="0">
                <a:latin typeface="Times New Roman" panose="02020603050405020304" pitchFamily="18" charset="0"/>
                <a:cs typeface="Times New Roman" panose="02020603050405020304" pitchFamily="18" charset="0"/>
              </a:rPr>
              <a:t> loop is for 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and 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grades and is located on the East side of the campus.  When utilizing this loop parents are asked to enter onto Wildcat Alley from Babcock Street and turn right into the loop.  When exiting the loop parents should </a:t>
            </a:r>
            <a:r>
              <a:rPr lang="en-US" sz="2400" b="1" dirty="0">
                <a:latin typeface="Times New Roman" panose="02020603050405020304" pitchFamily="18" charset="0"/>
                <a:cs typeface="Times New Roman" panose="02020603050405020304" pitchFamily="18" charset="0"/>
              </a:rPr>
              <a:t>turn left</a:t>
            </a:r>
            <a:r>
              <a:rPr lang="en-US" sz="2400" dirty="0">
                <a:latin typeface="Times New Roman" panose="02020603050405020304" pitchFamily="18" charset="0"/>
                <a:cs typeface="Times New Roman" panose="02020603050405020304" pitchFamily="18" charset="0"/>
              </a:rPr>
              <a:t> only to avoid congestion at the entrance/exit of the other loop.</a:t>
            </a:r>
          </a:p>
          <a:p>
            <a:endParaRPr lang="en-US" dirty="0"/>
          </a:p>
          <a:p>
            <a:endParaRPr lang="en-US" dirty="0"/>
          </a:p>
        </p:txBody>
      </p:sp>
    </p:spTree>
    <p:extLst>
      <p:ext uri="{BB962C8B-B14F-4D97-AF65-F5344CB8AC3E}">
        <p14:creationId xmlns:p14="http://schemas.microsoft.com/office/powerpoint/2010/main" val="343842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54" t="-23" r="5425" b="56903"/>
          <a:stretch/>
        </p:blipFill>
        <p:spPr>
          <a:xfrm>
            <a:off x="830317" y="136634"/>
            <a:ext cx="9480331" cy="3636580"/>
          </a:xfrm>
          <a:prstGeom prst="rect">
            <a:avLst/>
          </a:prstGeom>
        </p:spPr>
      </p:pic>
      <p:sp>
        <p:nvSpPr>
          <p:cNvPr id="2" name="Title 1"/>
          <p:cNvSpPr>
            <a:spLocks noGrp="1"/>
          </p:cNvSpPr>
          <p:nvPr>
            <p:ph type="title"/>
          </p:nvPr>
        </p:nvSpPr>
        <p:spPr>
          <a:xfrm>
            <a:off x="1154954" y="1447800"/>
            <a:ext cx="8825659" cy="2220310"/>
          </a:xfrm>
        </p:spPr>
        <p:txBody>
          <a:bodyPr/>
          <a:lstStyle/>
          <a:p>
            <a:endParaRPr lang="en-US" dirty="0"/>
          </a:p>
        </p:txBody>
      </p:sp>
      <p:sp>
        <p:nvSpPr>
          <p:cNvPr id="3" name="Text Placeholder 2"/>
          <p:cNvSpPr>
            <a:spLocks noGrp="1"/>
          </p:cNvSpPr>
          <p:nvPr>
            <p:ph type="body" sz="half" idx="2"/>
          </p:nvPr>
        </p:nvSpPr>
        <p:spPr>
          <a:xfrm>
            <a:off x="1154954" y="3321268"/>
            <a:ext cx="8825659" cy="3373821"/>
          </a:xfrm>
        </p:spPr>
        <p:txBody>
          <a:bodyPr>
            <a:normAutofit/>
          </a:bodyPr>
          <a:lstStyle/>
          <a:p>
            <a:r>
              <a:rPr lang="en-US" sz="2600" dirty="0">
                <a:latin typeface="Times New Roman" panose="02020603050405020304" pitchFamily="18" charset="0"/>
                <a:cs typeface="Times New Roman" panose="02020603050405020304" pitchFamily="18" charset="0"/>
              </a:rPr>
              <a:t>The </a:t>
            </a:r>
            <a:r>
              <a:rPr lang="en-US" sz="2600" b="1" dirty="0">
                <a:solidFill>
                  <a:srgbClr val="FF0000"/>
                </a:solidFill>
                <a:latin typeface="Times New Roman" panose="02020603050405020304" pitchFamily="18" charset="0"/>
                <a:cs typeface="Times New Roman" panose="02020603050405020304" pitchFamily="18" charset="0"/>
              </a:rPr>
              <a:t>RED</a:t>
            </a:r>
            <a:r>
              <a:rPr lang="en-US" sz="2600" dirty="0">
                <a:latin typeface="Times New Roman" panose="02020603050405020304" pitchFamily="18" charset="0"/>
                <a:cs typeface="Times New Roman" panose="02020603050405020304" pitchFamily="18" charset="0"/>
              </a:rPr>
              <a:t> loop is for 9</a:t>
            </a:r>
            <a:r>
              <a:rPr lang="en-US" sz="2600" baseline="30000" dirty="0">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-12</a:t>
            </a:r>
            <a:r>
              <a:rPr lang="en-US" sz="2600" baseline="30000" dirty="0">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grades and is located on the South side of the campus. Parents using this loop are directed to turn onto Wildcat Alley from </a:t>
            </a:r>
            <a:r>
              <a:rPr lang="en-US" sz="2600" dirty="0" err="1">
                <a:latin typeface="Times New Roman" panose="02020603050405020304" pitchFamily="18" charset="0"/>
                <a:cs typeface="Times New Roman" panose="02020603050405020304" pitchFamily="18" charset="0"/>
              </a:rPr>
              <a:t>Nieman</a:t>
            </a:r>
            <a:r>
              <a:rPr lang="en-US" sz="2600" dirty="0">
                <a:latin typeface="Times New Roman" panose="02020603050405020304" pitchFamily="18" charset="0"/>
                <a:cs typeface="Times New Roman" panose="02020603050405020304" pitchFamily="18" charset="0"/>
              </a:rPr>
              <a:t> Avenue.  When departing this loop parents are to make a </a:t>
            </a:r>
            <a:r>
              <a:rPr lang="en-US" sz="2600" b="1" dirty="0">
                <a:latin typeface="Times New Roman" panose="02020603050405020304" pitchFamily="18" charset="0"/>
                <a:cs typeface="Times New Roman" panose="02020603050405020304" pitchFamily="18" charset="0"/>
              </a:rPr>
              <a:t>right turn </a:t>
            </a:r>
            <a:r>
              <a:rPr lang="en-US" sz="2600" dirty="0">
                <a:latin typeface="Times New Roman" panose="02020603050405020304" pitchFamily="18" charset="0"/>
                <a:cs typeface="Times New Roman" panose="02020603050405020304" pitchFamily="18" charset="0"/>
              </a:rPr>
              <a:t>only and return to </a:t>
            </a:r>
            <a:r>
              <a:rPr lang="en-US" sz="2600" dirty="0" err="1">
                <a:latin typeface="Times New Roman" panose="02020603050405020304" pitchFamily="18" charset="0"/>
                <a:cs typeface="Times New Roman" panose="02020603050405020304" pitchFamily="18" charset="0"/>
              </a:rPr>
              <a:t>Nieman</a:t>
            </a:r>
            <a:r>
              <a:rPr lang="en-US" sz="2600" dirty="0">
                <a:latin typeface="Times New Roman" panose="02020603050405020304" pitchFamily="18" charset="0"/>
                <a:cs typeface="Times New Roman" panose="02020603050405020304" pitchFamily="18" charset="0"/>
              </a:rPr>
              <a:t> Avenue. </a:t>
            </a:r>
          </a:p>
        </p:txBody>
      </p:sp>
    </p:spTree>
    <p:extLst>
      <p:ext uri="{BB962C8B-B14F-4D97-AF65-F5344CB8AC3E}">
        <p14:creationId xmlns:p14="http://schemas.microsoft.com/office/powerpoint/2010/main" val="336190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31" t="1" r="1734" b="39835"/>
          <a:stretch/>
        </p:blipFill>
        <p:spPr>
          <a:xfrm>
            <a:off x="880169" y="131380"/>
            <a:ext cx="9942786" cy="4614040"/>
          </a:xfrm>
          <a:prstGeom prst="rect">
            <a:avLst/>
          </a:prstGeom>
        </p:spPr>
      </p:pic>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2"/>
          </p:nvPr>
        </p:nvSpPr>
        <p:spPr>
          <a:xfrm>
            <a:off x="1154954" y="4298731"/>
            <a:ext cx="8825659" cy="2438399"/>
          </a:xfrm>
        </p:spPr>
        <p:txBody>
          <a:bodyPr>
            <a:normAutofit/>
          </a:bodyPr>
          <a:lstStyle/>
          <a:p>
            <a:r>
              <a:rPr lang="en-US" sz="2400" dirty="0">
                <a:latin typeface="Times New Roman" panose="02020603050405020304" pitchFamily="18" charset="0"/>
                <a:cs typeface="Times New Roman" panose="02020603050405020304" pitchFamily="18" charset="0"/>
              </a:rPr>
              <a:t>The main entrance to the student lot will be through the gate on </a:t>
            </a:r>
            <a:r>
              <a:rPr lang="en-US" sz="2400" dirty="0" err="1">
                <a:latin typeface="Times New Roman" panose="02020603050405020304" pitchFamily="18" charset="0"/>
                <a:cs typeface="Times New Roman" panose="02020603050405020304" pitchFamily="18" charset="0"/>
              </a:rPr>
              <a:t>Nieman</a:t>
            </a:r>
            <a:r>
              <a:rPr lang="en-US" sz="2400" dirty="0">
                <a:latin typeface="Times New Roman" panose="02020603050405020304" pitchFamily="18" charset="0"/>
                <a:cs typeface="Times New Roman" panose="02020603050405020304" pitchFamily="18" charset="0"/>
              </a:rPr>
              <a:t> Avenue.  Should students arrive after the start of 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period, they should enter through the gate located on Wildcat Alley.</a:t>
            </a:r>
          </a:p>
        </p:txBody>
      </p:sp>
    </p:spTree>
    <p:extLst>
      <p:ext uri="{BB962C8B-B14F-4D97-AF65-F5344CB8AC3E}">
        <p14:creationId xmlns:p14="http://schemas.microsoft.com/office/powerpoint/2010/main" val="115324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a:xfrm>
            <a:off x="1154954" y="3647090"/>
            <a:ext cx="8825659" cy="3048000"/>
          </a:xfrm>
        </p:spPr>
        <p:txBody>
          <a:bodyPr>
            <a:normAutofit/>
          </a:bodyPr>
          <a:lstStyle/>
          <a:p>
            <a:r>
              <a:rPr lang="en-US" sz="2400" dirty="0">
                <a:latin typeface="Times New Roman" panose="02020603050405020304" pitchFamily="18" charset="0"/>
                <a:cs typeface="Times New Roman" panose="02020603050405020304" pitchFamily="18" charset="0"/>
              </a:rPr>
              <a:t>Additional 11</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and 10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grade parking is available on the </a:t>
            </a:r>
            <a:r>
              <a:rPr lang="en-US" sz="2400" b="1" dirty="0">
                <a:solidFill>
                  <a:srgbClr val="00B050"/>
                </a:solidFill>
                <a:latin typeface="Times New Roman" panose="02020603050405020304" pitchFamily="18" charset="0"/>
                <a:cs typeface="Times New Roman" panose="02020603050405020304" pitchFamily="18" charset="0"/>
              </a:rPr>
              <a:t>GREEN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lot on the Northwest corner of the campus.  This lot is located in the center of the track and will also be utilized as an alternate drop off and pick up loop.  The gate to enter and exit this loop is located on Lorraine Drive.  This gate is locked during school hours. </a:t>
            </a:r>
          </a:p>
        </p:txBody>
      </p:sp>
      <p:pic>
        <p:nvPicPr>
          <p:cNvPr id="4" name="Picture 3"/>
          <p:cNvPicPr>
            <a:picLocks noChangeAspect="1"/>
          </p:cNvPicPr>
          <p:nvPr/>
        </p:nvPicPr>
        <p:blipFill rotWithShape="1">
          <a:blip r:embed="rId2"/>
          <a:srcRect l="2931" t="4256" r="1368" b="44078"/>
          <a:stretch/>
        </p:blipFill>
        <p:spPr>
          <a:xfrm>
            <a:off x="956442" y="126123"/>
            <a:ext cx="9806152" cy="3962401"/>
          </a:xfrm>
          <a:prstGeom prst="rect">
            <a:avLst/>
          </a:prstGeom>
        </p:spPr>
      </p:pic>
    </p:spTree>
    <p:extLst>
      <p:ext uri="{BB962C8B-B14F-4D97-AF65-F5344CB8AC3E}">
        <p14:creationId xmlns:p14="http://schemas.microsoft.com/office/powerpoint/2010/main" val="110122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Student drop off and pick up is not permitted in the student lot in front of the auditorium between the hours of 8am and 4pm.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For everyone’s safety, please use the designated locations for drop off and pick up.</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There is no approved parking at the Melbourne Courthouse or the adjacent parking lot.</a:t>
            </a:r>
          </a:p>
        </p:txBody>
      </p:sp>
    </p:spTree>
    <p:extLst>
      <p:ext uri="{BB962C8B-B14F-4D97-AF65-F5344CB8AC3E}">
        <p14:creationId xmlns:p14="http://schemas.microsoft.com/office/powerpoint/2010/main" val="249963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SRO Butler</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Please contact me if you have any questions or concerns.</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321-242-4730 ext. 1010</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butler.valerie@brevardschools.org</a:t>
            </a:r>
          </a:p>
        </p:txBody>
      </p:sp>
    </p:spTree>
    <p:extLst>
      <p:ext uri="{BB962C8B-B14F-4D97-AF65-F5344CB8AC3E}">
        <p14:creationId xmlns:p14="http://schemas.microsoft.com/office/powerpoint/2010/main" val="3241123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120</TotalTime>
  <Words>453</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Times New Roman</vt:lpstr>
      <vt:lpstr>Wingdings 3</vt:lpstr>
      <vt:lpstr>Ion</vt:lpstr>
      <vt:lpstr>West Shore Jr/Sr High School </vt:lpstr>
      <vt:lpstr>Traffic Management Plan</vt:lpstr>
      <vt:lpstr>PowerPoint Presentation</vt:lpstr>
      <vt:lpstr>PowerPoint Presentation</vt:lpstr>
      <vt:lpstr>PowerPoint Presentation</vt:lpstr>
      <vt:lpstr>PowerPoint Presentation</vt:lpstr>
      <vt:lpstr>PowerPoint Presentation</vt:lpstr>
      <vt:lpstr>Student drop off and pick up is not permitted in the student lot in front of the auditorium between the hours of 8am and 4pm.    For everyone’s safety, please use the designated locations for drop off and pick up.  There is no approved parking at the Melbourne Courthouse or the adjacent parking lot.</vt:lpstr>
      <vt:lpstr>SRO Butler  Please contact me if you have any questions or concerns.  321-242-4730 ext. 1010  butler.valerie@brevardschools.org</vt:lpstr>
    </vt:vector>
  </TitlesOfParts>
  <Company>Brevard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Shore Jr/Sr High School</dc:title>
  <dc:creator>Butler.Valerie@West Shore</dc:creator>
  <cp:lastModifiedBy>Duchaine.Sharon@West Shore Jr Sr High</cp:lastModifiedBy>
  <cp:revision>10</cp:revision>
  <dcterms:created xsi:type="dcterms:W3CDTF">2018-03-22T17:22:25Z</dcterms:created>
  <dcterms:modified xsi:type="dcterms:W3CDTF">2023-06-29T12:01:12Z</dcterms:modified>
</cp:coreProperties>
</file>