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5" r:id="rId1"/>
  </p:sldMasterIdLst>
  <p:notesMasterIdLst>
    <p:notesMasterId r:id="rId12"/>
  </p:notesMasterIdLst>
  <p:sldIdLst>
    <p:sldId id="320" r:id="rId2"/>
    <p:sldId id="315" r:id="rId3"/>
    <p:sldId id="256" r:id="rId4"/>
    <p:sldId id="321" r:id="rId5"/>
    <p:sldId id="359" r:id="rId6"/>
    <p:sldId id="360" r:id="rId7"/>
    <p:sldId id="346" r:id="rId8"/>
    <p:sldId id="332" r:id="rId9"/>
    <p:sldId id="358" r:id="rId10"/>
    <p:sldId id="314" r:id="rId1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581034-002D-6741-8409-8B74C4D61515}" v="290" dt="2026-08-20T13:42:52.2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5"/>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72FD50-61D9-4BC4-A770-2897266DDD44}" type="doc">
      <dgm:prSet loTypeId="urn:microsoft.com/office/officeart/2008/layout/LinedList" loCatId="list" qsTypeId="urn:microsoft.com/office/officeart/2005/8/quickstyle/simple1#1" qsCatId="simple" csTypeId="urn:microsoft.com/office/officeart/2005/8/colors/accent1_2#1" csCatId="accent1" phldr="1"/>
      <dgm:spPr/>
      <dgm:t>
        <a:bodyPr/>
        <a:lstStyle/>
        <a:p>
          <a:endParaRPr lang="en-US"/>
        </a:p>
      </dgm:t>
    </dgm:pt>
    <dgm:pt modelId="{97FC3969-1015-4662-B7DA-3FA86EEF1746}">
      <dgm:prSet/>
      <dgm:spPr/>
      <dgm:t>
        <a:bodyPr/>
        <a:lstStyle/>
        <a:p>
          <a:r>
            <a:rPr lang="en-US" b="1">
              <a:latin typeface="+mj-lt"/>
            </a:rPr>
            <a:t>Agenda: OVERVIEW</a:t>
          </a:r>
          <a:endParaRPr lang="en-US">
            <a:latin typeface="+mj-lt"/>
          </a:endParaRPr>
        </a:p>
      </dgm:t>
    </dgm:pt>
    <dgm:pt modelId="{C68F4A0C-AD44-4DA9-8031-17AAACAA7DCC}" type="parTrans" cxnId="{4D0B7EB9-2E03-4A8B-86AF-71916706ADF1}">
      <dgm:prSet/>
      <dgm:spPr/>
      <dgm:t>
        <a:bodyPr/>
        <a:lstStyle/>
        <a:p>
          <a:endParaRPr lang="en-US"/>
        </a:p>
      </dgm:t>
    </dgm:pt>
    <dgm:pt modelId="{2A474C5C-6B61-44D0-9B05-D9EBB3F7E0C2}" type="sibTrans" cxnId="{4D0B7EB9-2E03-4A8B-86AF-71916706ADF1}">
      <dgm:prSet/>
      <dgm:spPr/>
      <dgm:t>
        <a:bodyPr/>
        <a:lstStyle/>
        <a:p>
          <a:endParaRPr lang="en-US"/>
        </a:p>
      </dgm:t>
    </dgm:pt>
    <dgm:pt modelId="{8300DBD6-BD69-4445-9E4A-3EFE75510978}">
      <dgm:prSet/>
      <dgm:spPr/>
      <dgm:t>
        <a:bodyPr/>
        <a:lstStyle/>
        <a:p>
          <a:r>
            <a:rPr lang="en-US">
              <a:latin typeface="+mj-lt"/>
            </a:rPr>
            <a:t>UPDATES</a:t>
          </a:r>
        </a:p>
      </dgm:t>
    </dgm:pt>
    <dgm:pt modelId="{69C91E44-0AD5-4DA3-9310-31A503EB418E}" type="parTrans" cxnId="{C3178D66-EB1F-46A2-8B7E-7E8D27F532F8}">
      <dgm:prSet/>
      <dgm:spPr/>
      <dgm:t>
        <a:bodyPr/>
        <a:lstStyle/>
        <a:p>
          <a:endParaRPr lang="en-US"/>
        </a:p>
      </dgm:t>
    </dgm:pt>
    <dgm:pt modelId="{00E51E86-F5B1-4D4F-85C3-C72F51F49E68}" type="sibTrans" cxnId="{C3178D66-EB1F-46A2-8B7E-7E8D27F532F8}">
      <dgm:prSet/>
      <dgm:spPr/>
      <dgm:t>
        <a:bodyPr/>
        <a:lstStyle/>
        <a:p>
          <a:endParaRPr lang="en-US"/>
        </a:p>
      </dgm:t>
    </dgm:pt>
    <dgm:pt modelId="{B04DAC98-41EE-44A6-B1F9-297933B8A5FA}">
      <dgm:prSet/>
      <dgm:spPr/>
      <dgm:t>
        <a:bodyPr/>
        <a:lstStyle/>
        <a:p>
          <a:r>
            <a:rPr lang="en-US">
              <a:latin typeface="+mj-lt"/>
            </a:rPr>
            <a:t>STUDENT ACTIVITY UPDATES</a:t>
          </a:r>
        </a:p>
      </dgm:t>
    </dgm:pt>
    <dgm:pt modelId="{91C83965-720C-4A52-907A-A6C8AE3317B9}" type="parTrans" cxnId="{8AF22F18-A57A-4559-A260-4DB89D6144ED}">
      <dgm:prSet/>
      <dgm:spPr/>
      <dgm:t>
        <a:bodyPr/>
        <a:lstStyle/>
        <a:p>
          <a:endParaRPr lang="en-US"/>
        </a:p>
      </dgm:t>
    </dgm:pt>
    <dgm:pt modelId="{DA287496-3B01-49AC-8D17-0D5F1068F4ED}" type="sibTrans" cxnId="{8AF22F18-A57A-4559-A260-4DB89D6144ED}">
      <dgm:prSet/>
      <dgm:spPr/>
      <dgm:t>
        <a:bodyPr/>
        <a:lstStyle/>
        <a:p>
          <a:endParaRPr lang="en-US"/>
        </a:p>
      </dgm:t>
    </dgm:pt>
    <dgm:pt modelId="{0DE8EAA1-A51C-F643-B804-2F95E023A840}">
      <dgm:prSet phldr="0"/>
      <dgm:spPr/>
      <dgm:t>
        <a:bodyPr/>
        <a:lstStyle/>
        <a:p>
          <a:r>
            <a:rPr lang="en-US">
              <a:latin typeface="+mj-lt"/>
            </a:rPr>
            <a:t>Attendance</a:t>
          </a:r>
        </a:p>
      </dgm:t>
    </dgm:pt>
    <dgm:pt modelId="{7E8B439B-AD54-A145-A542-D27D4A5F228D}" type="parTrans" cxnId="{E018B784-F46E-2C4F-A1CD-923FC0D2EFD6}">
      <dgm:prSet/>
      <dgm:spPr/>
      <dgm:t>
        <a:bodyPr/>
        <a:lstStyle/>
        <a:p>
          <a:endParaRPr lang="en-US"/>
        </a:p>
      </dgm:t>
    </dgm:pt>
    <dgm:pt modelId="{50D21DDB-1B61-F340-8E04-BE989C69648E}" type="sibTrans" cxnId="{E018B784-F46E-2C4F-A1CD-923FC0D2EFD6}">
      <dgm:prSet/>
      <dgm:spPr/>
      <dgm:t>
        <a:bodyPr/>
        <a:lstStyle/>
        <a:p>
          <a:endParaRPr lang="en-US"/>
        </a:p>
      </dgm:t>
    </dgm:pt>
    <dgm:pt modelId="{51F36A3A-D198-1E47-8180-E37A22C5BC6C}">
      <dgm:prSet/>
      <dgm:spPr/>
      <dgm:t>
        <a:bodyPr/>
        <a:lstStyle/>
        <a:p>
          <a:r>
            <a:rPr lang="en-US">
              <a:latin typeface="+mj-lt"/>
            </a:rPr>
            <a:t>Closed campus</a:t>
          </a:r>
        </a:p>
      </dgm:t>
    </dgm:pt>
    <dgm:pt modelId="{39E54DB4-1476-6548-81BB-2CFE52FBF8C0}" type="parTrans" cxnId="{6FF4107D-0F5B-C948-82B9-DE2BEE173A4F}">
      <dgm:prSet/>
      <dgm:spPr/>
      <dgm:t>
        <a:bodyPr/>
        <a:lstStyle/>
        <a:p>
          <a:endParaRPr lang="en-US"/>
        </a:p>
      </dgm:t>
    </dgm:pt>
    <dgm:pt modelId="{2B56E1C8-F2CD-1849-8FA6-BE748BE1B5E1}" type="sibTrans" cxnId="{6FF4107D-0F5B-C948-82B9-DE2BEE173A4F}">
      <dgm:prSet/>
      <dgm:spPr/>
      <dgm:t>
        <a:bodyPr/>
        <a:lstStyle/>
        <a:p>
          <a:endParaRPr lang="en-US"/>
        </a:p>
      </dgm:t>
    </dgm:pt>
    <dgm:pt modelId="{BD49EA96-05C7-FC4C-A512-28F052AB9707}">
      <dgm:prSet phldr="0"/>
      <dgm:spPr/>
      <dgm:t>
        <a:bodyPr/>
        <a:lstStyle/>
        <a:p>
          <a:r>
            <a:rPr lang="en-US">
              <a:latin typeface="+mj-lt"/>
            </a:rPr>
            <a:t>Cell Phones</a:t>
          </a:r>
        </a:p>
      </dgm:t>
    </dgm:pt>
    <dgm:pt modelId="{34FDDEFE-705D-4545-A3C4-DB4C88499A15}" type="parTrans" cxnId="{6C2D0EE0-C2EC-F64B-8079-5E7575C9926D}">
      <dgm:prSet/>
      <dgm:spPr/>
    </dgm:pt>
    <dgm:pt modelId="{1B7CD6E5-9F96-E342-A1CD-6614F8431402}" type="sibTrans" cxnId="{6C2D0EE0-C2EC-F64B-8079-5E7575C9926D}">
      <dgm:prSet/>
      <dgm:spPr/>
    </dgm:pt>
    <dgm:pt modelId="{1AC89585-9122-F443-A45F-4D2A9A907567}" type="pres">
      <dgm:prSet presAssocID="{3272FD50-61D9-4BC4-A770-2897266DDD44}" presName="vert0" presStyleCnt="0">
        <dgm:presLayoutVars>
          <dgm:dir/>
          <dgm:animOne val="branch"/>
          <dgm:animLvl val="lvl"/>
        </dgm:presLayoutVars>
      </dgm:prSet>
      <dgm:spPr/>
    </dgm:pt>
    <dgm:pt modelId="{F550F06B-A88F-E14C-A91E-5475E6E5D361}" type="pres">
      <dgm:prSet presAssocID="{97FC3969-1015-4662-B7DA-3FA86EEF1746}" presName="thickLine" presStyleLbl="alignNode1" presStyleIdx="0" presStyleCnt="6"/>
      <dgm:spPr/>
    </dgm:pt>
    <dgm:pt modelId="{4426FF59-1A84-674F-8CF1-6C3E6693A328}" type="pres">
      <dgm:prSet presAssocID="{97FC3969-1015-4662-B7DA-3FA86EEF1746}" presName="horz1" presStyleCnt="0"/>
      <dgm:spPr/>
    </dgm:pt>
    <dgm:pt modelId="{72E52102-C669-E24E-8E6C-30F5D86B9613}" type="pres">
      <dgm:prSet presAssocID="{97FC3969-1015-4662-B7DA-3FA86EEF1746}" presName="tx1" presStyleLbl="revTx" presStyleIdx="0" presStyleCnt="6"/>
      <dgm:spPr/>
    </dgm:pt>
    <dgm:pt modelId="{9FC89121-26CB-F845-BE6C-42145872D9CE}" type="pres">
      <dgm:prSet presAssocID="{97FC3969-1015-4662-B7DA-3FA86EEF1746}" presName="vert1" presStyleCnt="0"/>
      <dgm:spPr/>
    </dgm:pt>
    <dgm:pt modelId="{60AF9342-2EC8-FD45-8AB7-49FAB446BDAC}" type="pres">
      <dgm:prSet presAssocID="{0DE8EAA1-A51C-F643-B804-2F95E023A840}" presName="thickLine" presStyleLbl="alignNode1" presStyleIdx="1" presStyleCnt="6"/>
      <dgm:spPr/>
    </dgm:pt>
    <dgm:pt modelId="{58168ED6-5F98-7746-A217-86622ED62997}" type="pres">
      <dgm:prSet presAssocID="{0DE8EAA1-A51C-F643-B804-2F95E023A840}" presName="horz1" presStyleCnt="0"/>
      <dgm:spPr/>
    </dgm:pt>
    <dgm:pt modelId="{73AB0D07-D9E7-6D4B-B700-753605854BBC}" type="pres">
      <dgm:prSet presAssocID="{0DE8EAA1-A51C-F643-B804-2F95E023A840}" presName="tx1" presStyleLbl="revTx" presStyleIdx="1" presStyleCnt="6"/>
      <dgm:spPr/>
    </dgm:pt>
    <dgm:pt modelId="{256DF67E-0581-F440-B710-2F1D9DF104CF}" type="pres">
      <dgm:prSet presAssocID="{0DE8EAA1-A51C-F643-B804-2F95E023A840}" presName="vert1" presStyleCnt="0"/>
      <dgm:spPr/>
    </dgm:pt>
    <dgm:pt modelId="{61260AE0-3C62-6040-BF19-51321C8CCE9D}" type="pres">
      <dgm:prSet presAssocID="{BD49EA96-05C7-FC4C-A512-28F052AB9707}" presName="thickLine" presStyleLbl="alignNode1" presStyleIdx="2" presStyleCnt="6"/>
      <dgm:spPr/>
    </dgm:pt>
    <dgm:pt modelId="{937C5A2B-49B5-0D4C-88BF-F60C189E768E}" type="pres">
      <dgm:prSet presAssocID="{BD49EA96-05C7-FC4C-A512-28F052AB9707}" presName="horz1" presStyleCnt="0"/>
      <dgm:spPr/>
    </dgm:pt>
    <dgm:pt modelId="{0278AF14-FEEE-F943-8A93-4DF3B465C9AD}" type="pres">
      <dgm:prSet presAssocID="{BD49EA96-05C7-FC4C-A512-28F052AB9707}" presName="tx1" presStyleLbl="revTx" presStyleIdx="2" presStyleCnt="6"/>
      <dgm:spPr/>
    </dgm:pt>
    <dgm:pt modelId="{DCF6D78F-E2B3-524E-BAD3-B163FBCB4A47}" type="pres">
      <dgm:prSet presAssocID="{BD49EA96-05C7-FC4C-A512-28F052AB9707}" presName="vert1" presStyleCnt="0"/>
      <dgm:spPr/>
    </dgm:pt>
    <dgm:pt modelId="{E6CFC220-01EE-F64D-991C-F3D08124395C}" type="pres">
      <dgm:prSet presAssocID="{51F36A3A-D198-1E47-8180-E37A22C5BC6C}" presName="thickLine" presStyleLbl="alignNode1" presStyleIdx="3" presStyleCnt="6"/>
      <dgm:spPr/>
    </dgm:pt>
    <dgm:pt modelId="{8371205D-F648-C147-BBBC-F8B13FC3DA49}" type="pres">
      <dgm:prSet presAssocID="{51F36A3A-D198-1E47-8180-E37A22C5BC6C}" presName="horz1" presStyleCnt="0"/>
      <dgm:spPr/>
    </dgm:pt>
    <dgm:pt modelId="{ECB3296B-7B72-4542-AAC4-5771B3669B6D}" type="pres">
      <dgm:prSet presAssocID="{51F36A3A-D198-1E47-8180-E37A22C5BC6C}" presName="tx1" presStyleLbl="revTx" presStyleIdx="3" presStyleCnt="6"/>
      <dgm:spPr/>
    </dgm:pt>
    <dgm:pt modelId="{341BBC3E-9394-A641-92DE-C2565FF21BFB}" type="pres">
      <dgm:prSet presAssocID="{51F36A3A-D198-1E47-8180-E37A22C5BC6C}" presName="vert1" presStyleCnt="0"/>
      <dgm:spPr/>
    </dgm:pt>
    <dgm:pt modelId="{840053C5-89AA-8F4A-860C-1F4C839DE7ED}" type="pres">
      <dgm:prSet presAssocID="{8300DBD6-BD69-4445-9E4A-3EFE75510978}" presName="thickLine" presStyleLbl="alignNode1" presStyleIdx="4" presStyleCnt="6"/>
      <dgm:spPr/>
    </dgm:pt>
    <dgm:pt modelId="{6E1CA2BE-182C-964D-A53A-45E7E8D78C9F}" type="pres">
      <dgm:prSet presAssocID="{8300DBD6-BD69-4445-9E4A-3EFE75510978}" presName="horz1" presStyleCnt="0"/>
      <dgm:spPr/>
    </dgm:pt>
    <dgm:pt modelId="{D9DE10D4-1667-B14F-B4B9-9309581D530B}" type="pres">
      <dgm:prSet presAssocID="{8300DBD6-BD69-4445-9E4A-3EFE75510978}" presName="tx1" presStyleLbl="revTx" presStyleIdx="4" presStyleCnt="6"/>
      <dgm:spPr/>
    </dgm:pt>
    <dgm:pt modelId="{9B466FB5-FBB2-E849-845D-B1186D33D05A}" type="pres">
      <dgm:prSet presAssocID="{8300DBD6-BD69-4445-9E4A-3EFE75510978}" presName="vert1" presStyleCnt="0"/>
      <dgm:spPr/>
    </dgm:pt>
    <dgm:pt modelId="{0891ACCE-64D0-E44C-B55D-722C84E26DC0}" type="pres">
      <dgm:prSet presAssocID="{B04DAC98-41EE-44A6-B1F9-297933B8A5FA}" presName="thickLine" presStyleLbl="alignNode1" presStyleIdx="5" presStyleCnt="6"/>
      <dgm:spPr/>
    </dgm:pt>
    <dgm:pt modelId="{DF45505B-F451-DA45-B746-7439C797ECB4}" type="pres">
      <dgm:prSet presAssocID="{B04DAC98-41EE-44A6-B1F9-297933B8A5FA}" presName="horz1" presStyleCnt="0"/>
      <dgm:spPr/>
    </dgm:pt>
    <dgm:pt modelId="{660C9952-5F40-2E45-B3A3-ECD9218E5B39}" type="pres">
      <dgm:prSet presAssocID="{B04DAC98-41EE-44A6-B1F9-297933B8A5FA}" presName="tx1" presStyleLbl="revTx" presStyleIdx="5" presStyleCnt="6"/>
      <dgm:spPr/>
    </dgm:pt>
    <dgm:pt modelId="{92270F7D-0437-9F40-A62D-D3D884B5E7E1}" type="pres">
      <dgm:prSet presAssocID="{B04DAC98-41EE-44A6-B1F9-297933B8A5FA}" presName="vert1" presStyleCnt="0"/>
      <dgm:spPr/>
    </dgm:pt>
  </dgm:ptLst>
  <dgm:cxnLst>
    <dgm:cxn modelId="{8AF22F18-A57A-4559-A260-4DB89D6144ED}" srcId="{3272FD50-61D9-4BC4-A770-2897266DDD44}" destId="{B04DAC98-41EE-44A6-B1F9-297933B8A5FA}" srcOrd="5" destOrd="0" parTransId="{91C83965-720C-4A52-907A-A6C8AE3317B9}" sibTransId="{DA287496-3B01-49AC-8D17-0D5F1068F4ED}"/>
    <dgm:cxn modelId="{BFA6673C-0CC9-4341-9A0E-31D87819108D}" type="presOf" srcId="{3272FD50-61D9-4BC4-A770-2897266DDD44}" destId="{1AC89585-9122-F443-A45F-4D2A9A907567}" srcOrd="0" destOrd="0" presId="urn:microsoft.com/office/officeart/2008/layout/LinedList"/>
    <dgm:cxn modelId="{C3178D66-EB1F-46A2-8B7E-7E8D27F532F8}" srcId="{3272FD50-61D9-4BC4-A770-2897266DDD44}" destId="{8300DBD6-BD69-4445-9E4A-3EFE75510978}" srcOrd="4" destOrd="0" parTransId="{69C91E44-0AD5-4DA3-9310-31A503EB418E}" sibTransId="{00E51E86-F5B1-4D4F-85C3-C72F51F49E68}"/>
    <dgm:cxn modelId="{B559AD68-CB7B-CE45-A5D0-B6F701A8C1FE}" type="presOf" srcId="{B04DAC98-41EE-44A6-B1F9-297933B8A5FA}" destId="{660C9952-5F40-2E45-B3A3-ECD9218E5B39}" srcOrd="0" destOrd="0" presId="urn:microsoft.com/office/officeart/2008/layout/LinedList"/>
    <dgm:cxn modelId="{CC153254-4C88-A945-AB06-42A22C4FB88B}" type="presOf" srcId="{8300DBD6-BD69-4445-9E4A-3EFE75510978}" destId="{D9DE10D4-1667-B14F-B4B9-9309581D530B}" srcOrd="0" destOrd="0" presId="urn:microsoft.com/office/officeart/2008/layout/LinedList"/>
    <dgm:cxn modelId="{18E7DE74-6006-1D4A-909E-A76368A809F1}" type="presOf" srcId="{97FC3969-1015-4662-B7DA-3FA86EEF1746}" destId="{72E52102-C669-E24E-8E6C-30F5D86B9613}" srcOrd="0" destOrd="0" presId="urn:microsoft.com/office/officeart/2008/layout/LinedList"/>
    <dgm:cxn modelId="{6FF4107D-0F5B-C948-82B9-DE2BEE173A4F}" srcId="{3272FD50-61D9-4BC4-A770-2897266DDD44}" destId="{51F36A3A-D198-1E47-8180-E37A22C5BC6C}" srcOrd="3" destOrd="0" parTransId="{39E54DB4-1476-6548-81BB-2CFE52FBF8C0}" sibTransId="{2B56E1C8-F2CD-1849-8FA6-BE748BE1B5E1}"/>
    <dgm:cxn modelId="{E018B784-F46E-2C4F-A1CD-923FC0D2EFD6}" srcId="{3272FD50-61D9-4BC4-A770-2897266DDD44}" destId="{0DE8EAA1-A51C-F643-B804-2F95E023A840}" srcOrd="1" destOrd="0" parTransId="{7E8B439B-AD54-A145-A542-D27D4A5F228D}" sibTransId="{50D21DDB-1B61-F340-8E04-BE989C69648E}"/>
    <dgm:cxn modelId="{4D0B7EB9-2E03-4A8B-86AF-71916706ADF1}" srcId="{3272FD50-61D9-4BC4-A770-2897266DDD44}" destId="{97FC3969-1015-4662-B7DA-3FA86EEF1746}" srcOrd="0" destOrd="0" parTransId="{C68F4A0C-AD44-4DA9-8031-17AAACAA7DCC}" sibTransId="{2A474C5C-6B61-44D0-9B05-D9EBB3F7E0C2}"/>
    <dgm:cxn modelId="{6F503EC2-8ECD-3E4B-96C4-A84042F01FDF}" type="presOf" srcId="{BD49EA96-05C7-FC4C-A512-28F052AB9707}" destId="{0278AF14-FEEE-F943-8A93-4DF3B465C9AD}" srcOrd="0" destOrd="0" presId="urn:microsoft.com/office/officeart/2008/layout/LinedList"/>
    <dgm:cxn modelId="{5A7AB5CB-5FA1-3F42-AB02-72FE7466881F}" type="presOf" srcId="{0DE8EAA1-A51C-F643-B804-2F95E023A840}" destId="{73AB0D07-D9E7-6D4B-B700-753605854BBC}" srcOrd="0" destOrd="0" presId="urn:microsoft.com/office/officeart/2008/layout/LinedList"/>
    <dgm:cxn modelId="{F8B235D4-C71A-3847-9608-9C49AB9DCEC0}" type="presOf" srcId="{51F36A3A-D198-1E47-8180-E37A22C5BC6C}" destId="{ECB3296B-7B72-4542-AAC4-5771B3669B6D}" srcOrd="0" destOrd="0" presId="urn:microsoft.com/office/officeart/2008/layout/LinedList"/>
    <dgm:cxn modelId="{6C2D0EE0-C2EC-F64B-8079-5E7575C9926D}" srcId="{3272FD50-61D9-4BC4-A770-2897266DDD44}" destId="{BD49EA96-05C7-FC4C-A512-28F052AB9707}" srcOrd="2" destOrd="0" parTransId="{34FDDEFE-705D-4545-A3C4-DB4C88499A15}" sibTransId="{1B7CD6E5-9F96-E342-A1CD-6614F8431402}"/>
    <dgm:cxn modelId="{5731EE04-EA2C-A946-B684-0CFD485078A2}" type="presParOf" srcId="{1AC89585-9122-F443-A45F-4D2A9A907567}" destId="{F550F06B-A88F-E14C-A91E-5475E6E5D361}" srcOrd="0" destOrd="0" presId="urn:microsoft.com/office/officeart/2008/layout/LinedList"/>
    <dgm:cxn modelId="{8E3F2AE1-6DF9-6849-9A6B-083B6AD93CFB}" type="presParOf" srcId="{1AC89585-9122-F443-A45F-4D2A9A907567}" destId="{4426FF59-1A84-674F-8CF1-6C3E6693A328}" srcOrd="1" destOrd="0" presId="urn:microsoft.com/office/officeart/2008/layout/LinedList"/>
    <dgm:cxn modelId="{DB83ABB1-C973-3F41-8CD6-339804FCF634}" type="presParOf" srcId="{4426FF59-1A84-674F-8CF1-6C3E6693A328}" destId="{72E52102-C669-E24E-8E6C-30F5D86B9613}" srcOrd="0" destOrd="0" presId="urn:microsoft.com/office/officeart/2008/layout/LinedList"/>
    <dgm:cxn modelId="{8248A9B7-8301-2443-8C4E-E0CDE70D66B9}" type="presParOf" srcId="{4426FF59-1A84-674F-8CF1-6C3E6693A328}" destId="{9FC89121-26CB-F845-BE6C-42145872D9CE}" srcOrd="1" destOrd="0" presId="urn:microsoft.com/office/officeart/2008/layout/LinedList"/>
    <dgm:cxn modelId="{E6FD911F-8BB5-5947-98EB-6A87C265456C}" type="presParOf" srcId="{1AC89585-9122-F443-A45F-4D2A9A907567}" destId="{60AF9342-2EC8-FD45-8AB7-49FAB446BDAC}" srcOrd="2" destOrd="0" presId="urn:microsoft.com/office/officeart/2008/layout/LinedList"/>
    <dgm:cxn modelId="{451ABA52-65F8-CB46-BA93-F997AFDB8A39}" type="presParOf" srcId="{1AC89585-9122-F443-A45F-4D2A9A907567}" destId="{58168ED6-5F98-7746-A217-86622ED62997}" srcOrd="3" destOrd="0" presId="urn:microsoft.com/office/officeart/2008/layout/LinedList"/>
    <dgm:cxn modelId="{1AA9149D-DFBA-D546-8BFC-D672F5F9FCF2}" type="presParOf" srcId="{58168ED6-5F98-7746-A217-86622ED62997}" destId="{73AB0D07-D9E7-6D4B-B700-753605854BBC}" srcOrd="0" destOrd="0" presId="urn:microsoft.com/office/officeart/2008/layout/LinedList"/>
    <dgm:cxn modelId="{8FB31204-FDED-3D45-A73C-0F276C428855}" type="presParOf" srcId="{58168ED6-5F98-7746-A217-86622ED62997}" destId="{256DF67E-0581-F440-B710-2F1D9DF104CF}" srcOrd="1" destOrd="0" presId="urn:microsoft.com/office/officeart/2008/layout/LinedList"/>
    <dgm:cxn modelId="{83979F73-85F4-B045-AAE9-C425A77E8049}" type="presParOf" srcId="{1AC89585-9122-F443-A45F-4D2A9A907567}" destId="{61260AE0-3C62-6040-BF19-51321C8CCE9D}" srcOrd="4" destOrd="0" presId="urn:microsoft.com/office/officeart/2008/layout/LinedList"/>
    <dgm:cxn modelId="{75862CEE-DE1A-6B47-AC0F-F40E0985C440}" type="presParOf" srcId="{1AC89585-9122-F443-A45F-4D2A9A907567}" destId="{937C5A2B-49B5-0D4C-88BF-F60C189E768E}" srcOrd="5" destOrd="0" presId="urn:microsoft.com/office/officeart/2008/layout/LinedList"/>
    <dgm:cxn modelId="{EC92004D-0229-A240-9A68-50A4930C76F8}" type="presParOf" srcId="{937C5A2B-49B5-0D4C-88BF-F60C189E768E}" destId="{0278AF14-FEEE-F943-8A93-4DF3B465C9AD}" srcOrd="0" destOrd="0" presId="urn:microsoft.com/office/officeart/2008/layout/LinedList"/>
    <dgm:cxn modelId="{A7DAFA61-74CF-2544-A744-703658855527}" type="presParOf" srcId="{937C5A2B-49B5-0D4C-88BF-F60C189E768E}" destId="{DCF6D78F-E2B3-524E-BAD3-B163FBCB4A47}" srcOrd="1" destOrd="0" presId="urn:microsoft.com/office/officeart/2008/layout/LinedList"/>
    <dgm:cxn modelId="{AA33D61C-4FF4-8743-ABC1-3F420E66A1EC}" type="presParOf" srcId="{1AC89585-9122-F443-A45F-4D2A9A907567}" destId="{E6CFC220-01EE-F64D-991C-F3D08124395C}" srcOrd="6" destOrd="0" presId="urn:microsoft.com/office/officeart/2008/layout/LinedList"/>
    <dgm:cxn modelId="{17500E9C-F4B5-9340-B2F3-A4B7C07363BC}" type="presParOf" srcId="{1AC89585-9122-F443-A45F-4D2A9A907567}" destId="{8371205D-F648-C147-BBBC-F8B13FC3DA49}" srcOrd="7" destOrd="0" presId="urn:microsoft.com/office/officeart/2008/layout/LinedList"/>
    <dgm:cxn modelId="{F32BA606-8C13-4F4E-8D0C-7243D87868E5}" type="presParOf" srcId="{8371205D-F648-C147-BBBC-F8B13FC3DA49}" destId="{ECB3296B-7B72-4542-AAC4-5771B3669B6D}" srcOrd="0" destOrd="0" presId="urn:microsoft.com/office/officeart/2008/layout/LinedList"/>
    <dgm:cxn modelId="{876EA7E8-B5D2-5140-B4D6-66A263B64681}" type="presParOf" srcId="{8371205D-F648-C147-BBBC-F8B13FC3DA49}" destId="{341BBC3E-9394-A641-92DE-C2565FF21BFB}" srcOrd="1" destOrd="0" presId="urn:microsoft.com/office/officeart/2008/layout/LinedList"/>
    <dgm:cxn modelId="{6AFB6FBC-0169-4D41-9F66-2C6B3287BBE0}" type="presParOf" srcId="{1AC89585-9122-F443-A45F-4D2A9A907567}" destId="{840053C5-89AA-8F4A-860C-1F4C839DE7ED}" srcOrd="8" destOrd="0" presId="urn:microsoft.com/office/officeart/2008/layout/LinedList"/>
    <dgm:cxn modelId="{98F32228-0C52-2F43-8A7D-B2BC9BBD1EBD}" type="presParOf" srcId="{1AC89585-9122-F443-A45F-4D2A9A907567}" destId="{6E1CA2BE-182C-964D-A53A-45E7E8D78C9F}" srcOrd="9" destOrd="0" presId="urn:microsoft.com/office/officeart/2008/layout/LinedList"/>
    <dgm:cxn modelId="{90B1D8BA-0F44-9C4D-AAF2-A4FE411424C9}" type="presParOf" srcId="{6E1CA2BE-182C-964D-A53A-45E7E8D78C9F}" destId="{D9DE10D4-1667-B14F-B4B9-9309581D530B}" srcOrd="0" destOrd="0" presId="urn:microsoft.com/office/officeart/2008/layout/LinedList"/>
    <dgm:cxn modelId="{286C4201-7000-2947-AAC1-0A87E738D996}" type="presParOf" srcId="{6E1CA2BE-182C-964D-A53A-45E7E8D78C9F}" destId="{9B466FB5-FBB2-E849-845D-B1186D33D05A}" srcOrd="1" destOrd="0" presId="urn:microsoft.com/office/officeart/2008/layout/LinedList"/>
    <dgm:cxn modelId="{990D403A-56D3-3247-A59D-4536C2D2C924}" type="presParOf" srcId="{1AC89585-9122-F443-A45F-4D2A9A907567}" destId="{0891ACCE-64D0-E44C-B55D-722C84E26DC0}" srcOrd="10" destOrd="0" presId="urn:microsoft.com/office/officeart/2008/layout/LinedList"/>
    <dgm:cxn modelId="{1E31FCA1-ACA5-8346-BB5F-53E9915226A4}" type="presParOf" srcId="{1AC89585-9122-F443-A45F-4D2A9A907567}" destId="{DF45505B-F451-DA45-B746-7439C797ECB4}" srcOrd="11" destOrd="0" presId="urn:microsoft.com/office/officeart/2008/layout/LinedList"/>
    <dgm:cxn modelId="{F3A9C8E9-F993-5D41-8D85-1FF8927347DB}" type="presParOf" srcId="{DF45505B-F451-DA45-B746-7439C797ECB4}" destId="{660C9952-5F40-2E45-B3A3-ECD9218E5B39}" srcOrd="0" destOrd="0" presId="urn:microsoft.com/office/officeart/2008/layout/LinedList"/>
    <dgm:cxn modelId="{17870A39-ACCA-7540-A10A-AAE37D05F3A1}" type="presParOf" srcId="{DF45505B-F451-DA45-B746-7439C797ECB4}" destId="{92270F7D-0437-9F40-A62D-D3D884B5E7E1}"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0F06B-A88F-E14C-A91E-5475E6E5D361}">
      <dsp:nvSpPr>
        <dsp:cNvPr id="0" name=""/>
        <dsp:cNvSpPr/>
      </dsp:nvSpPr>
      <dsp:spPr>
        <a:xfrm>
          <a:off x="0" y="2027"/>
          <a:ext cx="377169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E52102-C669-E24E-8E6C-30F5D86B9613}">
      <dsp:nvSpPr>
        <dsp:cNvPr id="0" name=""/>
        <dsp:cNvSpPr/>
      </dsp:nvSpPr>
      <dsp:spPr>
        <a:xfrm>
          <a:off x="0" y="2027"/>
          <a:ext cx="3771696" cy="691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a:latin typeface="+mj-lt"/>
            </a:rPr>
            <a:t>Agenda: OVERVIEW</a:t>
          </a:r>
          <a:endParaRPr lang="en-US" sz="2400" kern="1200">
            <a:latin typeface="+mj-lt"/>
          </a:endParaRPr>
        </a:p>
      </dsp:txBody>
      <dsp:txXfrm>
        <a:off x="0" y="2027"/>
        <a:ext cx="3771696" cy="691505"/>
      </dsp:txXfrm>
    </dsp:sp>
    <dsp:sp modelId="{60AF9342-2EC8-FD45-8AB7-49FAB446BDAC}">
      <dsp:nvSpPr>
        <dsp:cNvPr id="0" name=""/>
        <dsp:cNvSpPr/>
      </dsp:nvSpPr>
      <dsp:spPr>
        <a:xfrm>
          <a:off x="0" y="693532"/>
          <a:ext cx="377169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AB0D07-D9E7-6D4B-B700-753605854BBC}">
      <dsp:nvSpPr>
        <dsp:cNvPr id="0" name=""/>
        <dsp:cNvSpPr/>
      </dsp:nvSpPr>
      <dsp:spPr>
        <a:xfrm>
          <a:off x="0" y="693532"/>
          <a:ext cx="3771696" cy="691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latin typeface="+mj-lt"/>
            </a:rPr>
            <a:t>Attendance</a:t>
          </a:r>
        </a:p>
      </dsp:txBody>
      <dsp:txXfrm>
        <a:off x="0" y="693532"/>
        <a:ext cx="3771696" cy="691505"/>
      </dsp:txXfrm>
    </dsp:sp>
    <dsp:sp modelId="{61260AE0-3C62-6040-BF19-51321C8CCE9D}">
      <dsp:nvSpPr>
        <dsp:cNvPr id="0" name=""/>
        <dsp:cNvSpPr/>
      </dsp:nvSpPr>
      <dsp:spPr>
        <a:xfrm>
          <a:off x="0" y="1385037"/>
          <a:ext cx="377169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78AF14-FEEE-F943-8A93-4DF3B465C9AD}">
      <dsp:nvSpPr>
        <dsp:cNvPr id="0" name=""/>
        <dsp:cNvSpPr/>
      </dsp:nvSpPr>
      <dsp:spPr>
        <a:xfrm>
          <a:off x="0" y="1385037"/>
          <a:ext cx="3771696" cy="691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latin typeface="+mj-lt"/>
            </a:rPr>
            <a:t>Cell Phones</a:t>
          </a:r>
        </a:p>
      </dsp:txBody>
      <dsp:txXfrm>
        <a:off x="0" y="1385037"/>
        <a:ext cx="3771696" cy="691505"/>
      </dsp:txXfrm>
    </dsp:sp>
    <dsp:sp modelId="{E6CFC220-01EE-F64D-991C-F3D08124395C}">
      <dsp:nvSpPr>
        <dsp:cNvPr id="0" name=""/>
        <dsp:cNvSpPr/>
      </dsp:nvSpPr>
      <dsp:spPr>
        <a:xfrm>
          <a:off x="0" y="2076542"/>
          <a:ext cx="377169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B3296B-7B72-4542-AAC4-5771B3669B6D}">
      <dsp:nvSpPr>
        <dsp:cNvPr id="0" name=""/>
        <dsp:cNvSpPr/>
      </dsp:nvSpPr>
      <dsp:spPr>
        <a:xfrm>
          <a:off x="0" y="2076542"/>
          <a:ext cx="3771696" cy="691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latin typeface="+mj-lt"/>
            </a:rPr>
            <a:t>Closed campus</a:t>
          </a:r>
        </a:p>
      </dsp:txBody>
      <dsp:txXfrm>
        <a:off x="0" y="2076542"/>
        <a:ext cx="3771696" cy="691505"/>
      </dsp:txXfrm>
    </dsp:sp>
    <dsp:sp modelId="{840053C5-89AA-8F4A-860C-1F4C839DE7ED}">
      <dsp:nvSpPr>
        <dsp:cNvPr id="0" name=""/>
        <dsp:cNvSpPr/>
      </dsp:nvSpPr>
      <dsp:spPr>
        <a:xfrm>
          <a:off x="0" y="2768048"/>
          <a:ext cx="377169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DE10D4-1667-B14F-B4B9-9309581D530B}">
      <dsp:nvSpPr>
        <dsp:cNvPr id="0" name=""/>
        <dsp:cNvSpPr/>
      </dsp:nvSpPr>
      <dsp:spPr>
        <a:xfrm>
          <a:off x="0" y="2768048"/>
          <a:ext cx="3771696" cy="691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latin typeface="+mj-lt"/>
            </a:rPr>
            <a:t>UPDATES</a:t>
          </a:r>
        </a:p>
      </dsp:txBody>
      <dsp:txXfrm>
        <a:off x="0" y="2768048"/>
        <a:ext cx="3771696" cy="691505"/>
      </dsp:txXfrm>
    </dsp:sp>
    <dsp:sp modelId="{0891ACCE-64D0-E44C-B55D-722C84E26DC0}">
      <dsp:nvSpPr>
        <dsp:cNvPr id="0" name=""/>
        <dsp:cNvSpPr/>
      </dsp:nvSpPr>
      <dsp:spPr>
        <a:xfrm>
          <a:off x="0" y="3459553"/>
          <a:ext cx="377169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0C9952-5F40-2E45-B3A3-ECD9218E5B39}">
      <dsp:nvSpPr>
        <dsp:cNvPr id="0" name=""/>
        <dsp:cNvSpPr/>
      </dsp:nvSpPr>
      <dsp:spPr>
        <a:xfrm>
          <a:off x="0" y="3459553"/>
          <a:ext cx="3771696" cy="6915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latin typeface="+mj-lt"/>
            </a:rPr>
            <a:t>STUDENT ACTIVITY UPDATES</a:t>
          </a:r>
        </a:p>
      </dsp:txBody>
      <dsp:txXfrm>
        <a:off x="0" y="3459553"/>
        <a:ext cx="3771696" cy="69150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Google Shape;3;n">
            <a:extLst>
              <a:ext uri="{FF2B5EF4-FFF2-40B4-BE49-F238E27FC236}">
                <a16:creationId xmlns:a16="http://schemas.microsoft.com/office/drawing/2014/main" id="{B0CB1AEC-5938-1B4E-9511-FD4E6B0D4D6C}"/>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3075" name="Google Shape;4;n">
            <a:extLst>
              <a:ext uri="{FF2B5EF4-FFF2-40B4-BE49-F238E27FC236}">
                <a16:creationId xmlns:a16="http://schemas.microsoft.com/office/drawing/2014/main" id="{B9994536-E889-4C49-82D7-3EAEF5A40822}"/>
              </a:ext>
            </a:extLst>
          </p:cNvPr>
          <p:cNvSpPr txBox="1">
            <a:spLocks noGrp="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84623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1" name="Google Shape;51;p:notes">
            <a:extLst>
              <a:ext uri="{FF2B5EF4-FFF2-40B4-BE49-F238E27FC236}">
                <a16:creationId xmlns:a16="http://schemas.microsoft.com/office/drawing/2014/main" id="{CA46DE8C-74E6-D144-BC04-82C8266C904C}"/>
              </a:ext>
            </a:extLst>
          </p:cNvPr>
          <p:cNvSpPr>
            <a:spLocks noGrp="1" noRot="1" noChangeAspect="1" noTextEdit="1"/>
          </p:cNvSpPr>
          <p:nvPr>
            <p:ph type="sldImg" idx="2"/>
          </p:nvPr>
        </p:nvSpPr>
        <p:spPr>
          <a:noFill/>
          <a:ln>
            <a:headEnd/>
            <a:tailEnd/>
          </a:ln>
        </p:spPr>
      </p:sp>
      <p:sp>
        <p:nvSpPr>
          <p:cNvPr id="5122" name="Google Shape;52;p:notes">
            <a:extLst>
              <a:ext uri="{FF2B5EF4-FFF2-40B4-BE49-F238E27FC236}">
                <a16:creationId xmlns:a16="http://schemas.microsoft.com/office/drawing/2014/main" id="{263E286D-D1B0-7A4A-83D2-A21A8612BACD}"/>
              </a:ext>
            </a:extLst>
          </p:cNvPr>
          <p:cNvSpPr txBox="1">
            <a:spLocks noGrp="1"/>
          </p:cNvSpPr>
          <p:nvPr>
            <p:ph type="body" idx="1"/>
          </p:nvPr>
        </p:nvSpPr>
        <p:spPr>
          <a:ln/>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1" name="Google Shape;51;p:notes">
            <a:extLst>
              <a:ext uri="{FF2B5EF4-FFF2-40B4-BE49-F238E27FC236}">
                <a16:creationId xmlns:a16="http://schemas.microsoft.com/office/drawing/2014/main" id="{CA46DE8C-74E6-D144-BC04-82C8266C904C}"/>
              </a:ext>
            </a:extLst>
          </p:cNvPr>
          <p:cNvSpPr>
            <a:spLocks noGrp="1" noRot="1" noChangeAspect="1" noTextEdit="1"/>
          </p:cNvSpPr>
          <p:nvPr>
            <p:ph type="sldImg" idx="2"/>
          </p:nvPr>
        </p:nvSpPr>
        <p:spPr>
          <a:noFill/>
          <a:ln>
            <a:headEnd/>
            <a:tailEnd/>
          </a:ln>
        </p:spPr>
      </p:sp>
      <p:sp>
        <p:nvSpPr>
          <p:cNvPr id="5122" name="Google Shape;52;p:notes">
            <a:extLst>
              <a:ext uri="{FF2B5EF4-FFF2-40B4-BE49-F238E27FC236}">
                <a16:creationId xmlns:a16="http://schemas.microsoft.com/office/drawing/2014/main" id="{263E286D-D1B0-7A4A-83D2-A21A8612BACD}"/>
              </a:ext>
            </a:extLst>
          </p:cNvPr>
          <p:cNvSpPr txBox="1">
            <a:spLocks noGrp="1"/>
          </p:cNvSpPr>
          <p:nvPr>
            <p:ph type="body" idx="1"/>
          </p:nvPr>
        </p:nvSpPr>
        <p:spPr>
          <a:ln/>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4920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247255" y="-44532"/>
            <a:ext cx="9386888" cy="5192849"/>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9" name="Group 8"/>
          <p:cNvGrpSpPr/>
          <p:nvPr/>
        </p:nvGrpSpPr>
        <p:grpSpPr>
          <a:xfrm>
            <a:off x="1251970" y="889863"/>
            <a:ext cx="6636259" cy="3358450"/>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319428" y="1556628"/>
            <a:ext cx="6509936" cy="1311547"/>
          </a:xfrm>
        </p:spPr>
        <p:txBody>
          <a:bodyPr bIns="0" anchor="b">
            <a:normAutofit/>
          </a:bodyPr>
          <a:lstStyle>
            <a:lvl1pPr algn="ctr">
              <a:lnSpc>
                <a:spcPct val="80000"/>
              </a:lnSpc>
              <a:defRPr sz="4050" spc="-113">
                <a:solidFill>
                  <a:srgbClr val="FFFEFF"/>
                </a:solidFill>
              </a:defRPr>
            </a:lvl1pPr>
          </a:lstStyle>
          <a:p>
            <a:r>
              <a:rPr lang="en-US"/>
              <a:t>Click to edit Master title style</a:t>
            </a:r>
          </a:p>
        </p:txBody>
      </p:sp>
      <p:sp>
        <p:nvSpPr>
          <p:cNvPr id="3" name="Subtitle 2"/>
          <p:cNvSpPr>
            <a:spLocks noGrp="1"/>
          </p:cNvSpPr>
          <p:nvPr>
            <p:ph type="subTitle" idx="1"/>
          </p:nvPr>
        </p:nvSpPr>
        <p:spPr>
          <a:xfrm>
            <a:off x="1319428" y="2929700"/>
            <a:ext cx="6505070" cy="991940"/>
          </a:xfrm>
        </p:spPr>
        <p:txBody>
          <a:bodyPr tIns="0">
            <a:normAutofit/>
          </a:bodyPr>
          <a:lstStyle>
            <a:lvl1pPr marL="0" indent="0" algn="ctr">
              <a:lnSpc>
                <a:spcPct val="100000"/>
              </a:lnSpc>
              <a:buNone/>
              <a:defRPr sz="1350" b="0">
                <a:solidFill>
                  <a:srgbClr val="FFFEFF"/>
                </a:solidFill>
              </a:defRPr>
            </a:lvl1pPr>
            <a:lvl2pPr marL="342900" indent="0" algn="ctr">
              <a:buNone/>
              <a:defRPr sz="135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03504" y="240030"/>
            <a:ext cx="2743200" cy="240030"/>
          </a:xfrm>
        </p:spPr>
        <p:txBody>
          <a:bodyPr vert="horz" lIns="91440" tIns="45720" rIns="91440" bIns="45720" rtlCol="0" anchor="ctr"/>
          <a:lstStyle>
            <a:lvl1pPr>
              <a:defRPr lang="en-US"/>
            </a:lvl1pPr>
          </a:lstStyle>
          <a:p>
            <a:fld id="{48A87A34-81AB-432B-8DAE-1953F412C126}" type="datetimeFigureOut">
              <a:rPr lang="en-US" smtClean="0"/>
              <a:pPr/>
              <a:t>8/20/2026</a:t>
            </a:fld>
            <a:endParaRPr lang="en-US"/>
          </a:p>
        </p:txBody>
      </p:sp>
      <p:sp>
        <p:nvSpPr>
          <p:cNvPr id="5" name="Footer Placeholder 4"/>
          <p:cNvSpPr>
            <a:spLocks noGrp="1"/>
          </p:cNvSpPr>
          <p:nvPr>
            <p:ph type="ftr" sz="quarter" idx="11"/>
          </p:nvPr>
        </p:nvSpPr>
        <p:spPr>
          <a:xfrm>
            <a:off x="603504" y="4670298"/>
            <a:ext cx="7941564" cy="24003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7852410" y="240030"/>
            <a:ext cx="685800" cy="240030"/>
          </a:xfrm>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342477985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313135" y="0"/>
            <a:ext cx="9438086" cy="5139929"/>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7" name="Group 26"/>
          <p:cNvGrpSpPr/>
          <p:nvPr/>
        </p:nvGrpSpPr>
        <p:grpSpPr>
          <a:xfrm>
            <a:off x="600108" y="1274692"/>
            <a:ext cx="2755857" cy="2602816"/>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a:xfrm>
            <a:off x="666474" y="1762444"/>
            <a:ext cx="2624234" cy="1842332"/>
          </a:xfrm>
        </p:spPr>
        <p:txBody>
          <a:bodyPr/>
          <a:lstStyle>
            <a:lvl1pPr>
              <a:defRPr>
                <a:solidFill>
                  <a:srgbClr val="FFFEFF"/>
                </a:solidFill>
              </a:defRPr>
            </a:lvl1pPr>
          </a:lstStyle>
          <a:p>
            <a:r>
              <a:rPr lang="en-US"/>
              <a:t>Click to edit Master title style</a:t>
            </a:r>
          </a:p>
        </p:txBody>
      </p:sp>
      <p:sp>
        <p:nvSpPr>
          <p:cNvPr id="3" name="Content Placeholder 2"/>
          <p:cNvSpPr>
            <a:spLocks noGrp="1"/>
          </p:cNvSpPr>
          <p:nvPr>
            <p:ph idx="1"/>
          </p:nvPr>
        </p:nvSpPr>
        <p:spPr>
          <a:xfrm>
            <a:off x="3838836" y="602389"/>
            <a:ext cx="4711405" cy="3936467"/>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018710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247255" y="-44532"/>
            <a:ext cx="9386888" cy="5192849"/>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2444659" y="889863"/>
            <a:ext cx="4249609" cy="3358450"/>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508162" y="1556047"/>
            <a:ext cx="4117668" cy="1267043"/>
          </a:xfrm>
        </p:spPr>
        <p:txBody>
          <a:bodyPr bIns="0" anchor="b">
            <a:normAutofit/>
          </a:bodyPr>
          <a:lstStyle>
            <a:lvl1pPr algn="ctr">
              <a:defRPr sz="3300">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2508162" y="2885138"/>
            <a:ext cx="4117667" cy="1037828"/>
          </a:xfrm>
        </p:spPr>
        <p:txBody>
          <a:bodyPr tIns="0">
            <a:normAutofit/>
          </a:bodyPr>
          <a:lstStyle>
            <a:lvl1pPr marL="0" indent="0" algn="ctr">
              <a:buNone/>
              <a:defRPr sz="1350">
                <a:solidFill>
                  <a:srgbClr val="FFFEFF"/>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3504" y="240030"/>
            <a:ext cx="2743200" cy="240030"/>
          </a:xfrm>
        </p:spPr>
        <p:txBody>
          <a:bodyPr/>
          <a:lstStyle/>
          <a:p>
            <a:fld id="{48A87A34-81AB-432B-8DAE-1953F412C126}" type="datetimeFigureOut">
              <a:rPr lang="en-US" smtClean="0"/>
              <a:t>8/20/2026</a:t>
            </a:fld>
            <a:endParaRPr lang="en-US"/>
          </a:p>
        </p:txBody>
      </p:sp>
      <p:sp>
        <p:nvSpPr>
          <p:cNvPr id="5" name="Footer Placeholder 4"/>
          <p:cNvSpPr>
            <a:spLocks noGrp="1"/>
          </p:cNvSpPr>
          <p:nvPr>
            <p:ph type="ftr" sz="quarter" idx="11"/>
          </p:nvPr>
        </p:nvSpPr>
        <p:spPr>
          <a:xfrm>
            <a:off x="603504" y="4670298"/>
            <a:ext cx="7941564" cy="24003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7852410" y="240030"/>
            <a:ext cx="685800" cy="240030"/>
          </a:xfrm>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280654630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313135" y="0"/>
            <a:ext cx="9438086" cy="5139929"/>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59" name="Group 58"/>
          <p:cNvGrpSpPr/>
          <p:nvPr/>
        </p:nvGrpSpPr>
        <p:grpSpPr>
          <a:xfrm>
            <a:off x="600108" y="1274692"/>
            <a:ext cx="2755857" cy="2602816"/>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a:xfrm>
            <a:off x="666750" y="1754752"/>
            <a:ext cx="2625621" cy="1852549"/>
          </a:xfrm>
        </p:spPr>
        <p:txBody>
          <a:bodyPr lIns="91440" tIns="91440" rIns="91440" bIns="91440"/>
          <a:lstStyle>
            <a:lvl1pPr>
              <a:defRPr>
                <a:solidFill>
                  <a:srgbClr val="FFFEFF"/>
                </a:solidFill>
              </a:defRPr>
            </a:lvl1pPr>
          </a:lstStyle>
          <a:p>
            <a:r>
              <a:rPr lang="en-US"/>
              <a:t>Click to edit Master title style</a:t>
            </a:r>
          </a:p>
        </p:txBody>
      </p:sp>
      <p:sp>
        <p:nvSpPr>
          <p:cNvPr id="3" name="Content Placeholder 2"/>
          <p:cNvSpPr>
            <a:spLocks noGrp="1"/>
          </p:cNvSpPr>
          <p:nvPr>
            <p:ph sz="half" idx="1"/>
          </p:nvPr>
        </p:nvSpPr>
        <p:spPr>
          <a:xfrm>
            <a:off x="3840659" y="602391"/>
            <a:ext cx="4702193" cy="1786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38835" y="2754121"/>
            <a:ext cx="4704017" cy="17876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3504" y="240030"/>
            <a:ext cx="2743200" cy="240030"/>
          </a:xfrm>
        </p:spPr>
        <p:txBody>
          <a:bodyPr/>
          <a:lstStyle/>
          <a:p>
            <a:fld id="{48A87A34-81AB-432B-8DAE-1953F412C126}" type="datetimeFigureOut">
              <a:rPr lang="en-US" smtClean="0"/>
              <a:t>8/20/2026</a:t>
            </a:fld>
            <a:endParaRPr lang="en-US"/>
          </a:p>
        </p:txBody>
      </p:sp>
      <p:sp>
        <p:nvSpPr>
          <p:cNvPr id="6" name="Footer Placeholder 5"/>
          <p:cNvSpPr>
            <a:spLocks noGrp="1"/>
          </p:cNvSpPr>
          <p:nvPr>
            <p:ph type="ftr" sz="quarter" idx="11"/>
          </p:nvPr>
        </p:nvSpPr>
        <p:spPr>
          <a:xfrm>
            <a:off x="603504" y="4670298"/>
            <a:ext cx="7941564" cy="240030"/>
          </a:xfrm>
        </p:spPr>
        <p:txBody>
          <a:bodyPr/>
          <a:lstStyle/>
          <a:p>
            <a:endParaRPr lang="en-US"/>
          </a:p>
        </p:txBody>
      </p:sp>
      <p:sp>
        <p:nvSpPr>
          <p:cNvPr id="7" name="Slide Number Placeholder 6"/>
          <p:cNvSpPr>
            <a:spLocks noGrp="1"/>
          </p:cNvSpPr>
          <p:nvPr>
            <p:ph type="sldNum" sz="quarter" idx="12"/>
          </p:nvPr>
        </p:nvSpPr>
        <p:spPr>
          <a:xfrm>
            <a:off x="7852410" y="240030"/>
            <a:ext cx="685800" cy="240030"/>
          </a:xfrm>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394657646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313135" y="0"/>
            <a:ext cx="9438086" cy="5139929"/>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61" name="Group 60"/>
          <p:cNvGrpSpPr/>
          <p:nvPr/>
        </p:nvGrpSpPr>
        <p:grpSpPr>
          <a:xfrm>
            <a:off x="600108" y="1274692"/>
            <a:ext cx="2755857" cy="2602816"/>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a:xfrm>
            <a:off x="666751" y="1772937"/>
            <a:ext cx="2625621" cy="1845373"/>
          </a:xfrm>
        </p:spPr>
        <p:txBody>
          <a:bodyPr lIns="91440" tIns="91440" rIns="91440" bIns="91440"/>
          <a:lstStyle>
            <a:lvl1pPr>
              <a:defRPr>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3843853" y="602389"/>
            <a:ext cx="4698816" cy="514350"/>
          </a:xfrm>
        </p:spPr>
        <p:txBody>
          <a:bodyPr anchor="ctr">
            <a:noAutofit/>
          </a:bodyPr>
          <a:lstStyle>
            <a:lvl1pPr marL="0" indent="0" algn="l">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43979" y="1116739"/>
            <a:ext cx="4698263" cy="1272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38989" y="2749415"/>
            <a:ext cx="4698311" cy="514350"/>
          </a:xfrm>
        </p:spPr>
        <p:txBody>
          <a:bodyPr anchor="ctr">
            <a:noAutofit/>
          </a:bodyPr>
          <a:lstStyle>
            <a:lvl1pPr marL="0" indent="0" algn="l">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38835" y="3263765"/>
            <a:ext cx="4699191" cy="12780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3504" y="240030"/>
            <a:ext cx="2743200" cy="240030"/>
          </a:xfrm>
        </p:spPr>
        <p:txBody>
          <a:bodyPr/>
          <a:lstStyle/>
          <a:p>
            <a:fld id="{48A87A34-81AB-432B-8DAE-1953F412C126}" type="datetimeFigureOut">
              <a:rPr lang="en-US" smtClean="0"/>
              <a:t>8/20/2026</a:t>
            </a:fld>
            <a:endParaRPr lang="en-US"/>
          </a:p>
        </p:txBody>
      </p:sp>
      <p:sp>
        <p:nvSpPr>
          <p:cNvPr id="8" name="Footer Placeholder 7"/>
          <p:cNvSpPr>
            <a:spLocks noGrp="1"/>
          </p:cNvSpPr>
          <p:nvPr>
            <p:ph type="ftr" sz="quarter" idx="11"/>
          </p:nvPr>
        </p:nvSpPr>
        <p:spPr>
          <a:xfrm>
            <a:off x="603504" y="4670298"/>
            <a:ext cx="7941564" cy="240030"/>
          </a:xfrm>
        </p:spPr>
        <p:txBody>
          <a:bodyPr/>
          <a:lstStyle/>
          <a:p>
            <a:endParaRPr lang="en-US"/>
          </a:p>
        </p:txBody>
      </p:sp>
      <p:sp>
        <p:nvSpPr>
          <p:cNvPr id="9" name="Slide Number Placeholder 8"/>
          <p:cNvSpPr>
            <a:spLocks noGrp="1"/>
          </p:cNvSpPr>
          <p:nvPr>
            <p:ph type="sldNum" sz="quarter" idx="12"/>
          </p:nvPr>
        </p:nvSpPr>
        <p:spPr>
          <a:xfrm>
            <a:off x="7852410" y="240030"/>
            <a:ext cx="685800" cy="240030"/>
          </a:xfrm>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76916554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313135" y="0"/>
            <a:ext cx="9438086" cy="5139929"/>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24" name="Group 23"/>
          <p:cNvGrpSpPr/>
          <p:nvPr/>
        </p:nvGrpSpPr>
        <p:grpSpPr>
          <a:xfrm>
            <a:off x="600108" y="1274692"/>
            <a:ext cx="2755857" cy="2602816"/>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a:xfrm>
            <a:off x="666474" y="1762444"/>
            <a:ext cx="2625897" cy="1842332"/>
          </a:xfrm>
        </p:spPr>
        <p:txBody>
          <a:bodyPr/>
          <a:lstStyle>
            <a:lvl1pPr>
              <a:defRPr>
                <a:solidFill>
                  <a:srgbClr val="FFFEFF"/>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84016182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3504" y="240030"/>
            <a:ext cx="2743200" cy="240030"/>
          </a:xfrm>
        </p:spPr>
        <p:txBody>
          <a:bodyPr/>
          <a:lstStyle/>
          <a:p>
            <a:fld id="{48A87A34-81AB-432B-8DAE-1953F412C126}" type="datetimeFigureOut">
              <a:rPr lang="en-US" smtClean="0"/>
              <a:t>8/20/2026</a:t>
            </a:fld>
            <a:endParaRPr lang="en-US"/>
          </a:p>
        </p:txBody>
      </p:sp>
      <p:sp>
        <p:nvSpPr>
          <p:cNvPr id="3" name="Footer Placeholder 2"/>
          <p:cNvSpPr>
            <a:spLocks noGrp="1"/>
          </p:cNvSpPr>
          <p:nvPr>
            <p:ph type="ftr" sz="quarter" idx="11"/>
          </p:nvPr>
        </p:nvSpPr>
        <p:spPr>
          <a:xfrm>
            <a:off x="603504" y="4670298"/>
            <a:ext cx="7941564" cy="240030"/>
          </a:xfrm>
        </p:spPr>
        <p:txBody>
          <a:bodyPr/>
          <a:lstStyle/>
          <a:p>
            <a:endParaRPr lang="en-US"/>
          </a:p>
        </p:txBody>
      </p:sp>
      <p:sp>
        <p:nvSpPr>
          <p:cNvPr id="4" name="Slide Number Placeholder 3"/>
          <p:cNvSpPr>
            <a:spLocks noGrp="1"/>
          </p:cNvSpPr>
          <p:nvPr>
            <p:ph type="sldNum" sz="quarter" idx="12"/>
          </p:nvPr>
        </p:nvSpPr>
        <p:spPr>
          <a:xfrm>
            <a:off x="7852410" y="240030"/>
            <a:ext cx="685800" cy="240030"/>
          </a:xfrm>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286909044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313135" y="0"/>
            <a:ext cx="9438086" cy="5139929"/>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600108" y="1274692"/>
            <a:ext cx="2755857" cy="2602816"/>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4019"/>
            <a:ext cx="2625898" cy="917474"/>
          </a:xfrm>
        </p:spPr>
        <p:txBody>
          <a:bodyPr bIns="0" anchor="b">
            <a:noAutofit/>
          </a:bodyPr>
          <a:lstStyle>
            <a:lvl1pPr algn="ctr">
              <a:defRPr sz="2400">
                <a:solidFill>
                  <a:srgbClr val="FFFEFF"/>
                </a:solidFill>
              </a:defRPr>
            </a:lvl1pPr>
          </a:lstStyle>
          <a:p>
            <a:r>
              <a:rPr lang="en-US"/>
              <a:t>Click to edit Master title style</a:t>
            </a:r>
          </a:p>
        </p:txBody>
      </p:sp>
      <p:sp>
        <p:nvSpPr>
          <p:cNvPr id="3" name="Content Placeholder 2"/>
          <p:cNvSpPr>
            <a:spLocks noGrp="1"/>
          </p:cNvSpPr>
          <p:nvPr>
            <p:ph idx="1"/>
          </p:nvPr>
        </p:nvSpPr>
        <p:spPr>
          <a:xfrm>
            <a:off x="3832488" y="602107"/>
            <a:ext cx="4706276" cy="393745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66474" y="2685140"/>
            <a:ext cx="2625898" cy="915873"/>
          </a:xfrm>
        </p:spPr>
        <p:txBody>
          <a:bodyPr/>
          <a:lstStyle>
            <a:lvl1pPr marL="0" indent="0" algn="ctr">
              <a:buNone/>
              <a:defRPr sz="12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48825415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247255" y="-44532"/>
            <a:ext cx="9386888" cy="5192849"/>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76" name="Group 75"/>
          <p:cNvGrpSpPr/>
          <p:nvPr/>
        </p:nvGrpSpPr>
        <p:grpSpPr>
          <a:xfrm>
            <a:off x="604002" y="1273749"/>
            <a:ext cx="4456155" cy="2602816"/>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3" name="Picture Placeholder 2"/>
          <p:cNvSpPr>
            <a:spLocks noGrp="1" noChangeAspect="1"/>
          </p:cNvSpPr>
          <p:nvPr>
            <p:ph type="pic" idx="1"/>
          </p:nvPr>
        </p:nvSpPr>
        <p:spPr>
          <a:xfrm>
            <a:off x="5657632" y="0"/>
            <a:ext cx="3486368" cy="51435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2" name="Title 1"/>
          <p:cNvSpPr>
            <a:spLocks noGrp="1"/>
          </p:cNvSpPr>
          <p:nvPr>
            <p:ph type="title"/>
          </p:nvPr>
        </p:nvSpPr>
        <p:spPr>
          <a:xfrm>
            <a:off x="664082" y="1770191"/>
            <a:ext cx="4332485" cy="883524"/>
          </a:xfrm>
        </p:spPr>
        <p:txBody>
          <a:bodyPr bIns="0" anchor="b">
            <a:normAutofit/>
          </a:bodyPr>
          <a:lstStyle>
            <a:lvl1pPr>
              <a:defRPr sz="2700">
                <a:solidFill>
                  <a:srgbClr val="FFFEFF"/>
                </a:solidFill>
              </a:defRPr>
            </a:lvl1pPr>
          </a:lstStyle>
          <a:p>
            <a:r>
              <a:rPr lang="en-US"/>
              <a:t>Click to edit Master title style</a:t>
            </a:r>
          </a:p>
        </p:txBody>
      </p:sp>
      <p:sp>
        <p:nvSpPr>
          <p:cNvPr id="4" name="Text Placeholder 3"/>
          <p:cNvSpPr>
            <a:spLocks noGrp="1"/>
          </p:cNvSpPr>
          <p:nvPr>
            <p:ph type="body" sz="half" idx="2"/>
          </p:nvPr>
        </p:nvSpPr>
        <p:spPr>
          <a:xfrm>
            <a:off x="664082" y="2658759"/>
            <a:ext cx="4332485" cy="955649"/>
          </a:xfrm>
        </p:spPr>
        <p:txBody>
          <a:bodyPr>
            <a:normAutofit/>
          </a:bodyPr>
          <a:lstStyle>
            <a:lvl1pPr marL="0" indent="0" algn="ctr">
              <a:buNone/>
              <a:defRPr sz="135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03504" y="240030"/>
            <a:ext cx="2743200" cy="240030"/>
          </a:xfrm>
        </p:spPr>
        <p:txBody>
          <a:bodyPr/>
          <a:lstStyle/>
          <a:p>
            <a:fld id="{48A87A34-81AB-432B-8DAE-1953F412C126}" type="datetimeFigureOut">
              <a:rPr lang="en-US" smtClean="0"/>
              <a:t>8/20/2026</a:t>
            </a:fld>
            <a:endParaRPr lang="en-US"/>
          </a:p>
        </p:txBody>
      </p:sp>
      <p:sp>
        <p:nvSpPr>
          <p:cNvPr id="6" name="Footer Placeholder 5"/>
          <p:cNvSpPr>
            <a:spLocks noGrp="1"/>
          </p:cNvSpPr>
          <p:nvPr>
            <p:ph type="ftr" sz="quarter" idx="11"/>
          </p:nvPr>
        </p:nvSpPr>
        <p:spPr>
          <a:xfrm>
            <a:off x="603505" y="4670298"/>
            <a:ext cx="4456652" cy="240030"/>
          </a:xfrm>
        </p:spPr>
        <p:txBody>
          <a:bodyPr/>
          <a:lstStyle/>
          <a:p>
            <a:endParaRPr lang="en-US"/>
          </a:p>
        </p:txBody>
      </p:sp>
      <p:sp>
        <p:nvSpPr>
          <p:cNvPr id="7" name="Slide Number Placeholder 6"/>
          <p:cNvSpPr>
            <a:spLocks noGrp="1"/>
          </p:cNvSpPr>
          <p:nvPr>
            <p:ph type="sldNum" sz="quarter" idx="12"/>
          </p:nvPr>
        </p:nvSpPr>
        <p:spPr>
          <a:xfrm>
            <a:off x="4371283" y="240030"/>
            <a:ext cx="685800" cy="240030"/>
          </a:xfrm>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355594600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313135" y="0"/>
            <a:ext cx="9438086" cy="5139929"/>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600108" y="1274692"/>
            <a:ext cx="2755857" cy="2602816"/>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666474" y="1762444"/>
            <a:ext cx="2625897" cy="1842331"/>
          </a:xfrm>
        </p:spPr>
        <p:txBody>
          <a:bodyPr/>
          <a:lstStyle>
            <a:lvl1pPr>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3832488" y="596039"/>
            <a:ext cx="4706276" cy="394281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294109477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9438086" cy="5139929"/>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5789211" y="1274692"/>
            <a:ext cx="2755857" cy="2602816"/>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855578" y="1762444"/>
            <a:ext cx="2625896" cy="1842332"/>
          </a:xfrm>
        </p:spPr>
        <p:txBody>
          <a:bodyPr vert="eaVert"/>
          <a:lstStyle>
            <a:lvl1pPr algn="l">
              <a:lnSpc>
                <a:spcPct val="80000"/>
              </a:lnSpc>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602060" y="598834"/>
            <a:ext cx="4701467" cy="39429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3504" y="240030"/>
            <a:ext cx="2743200" cy="240030"/>
          </a:xfrm>
        </p:spPr>
        <p:txBody>
          <a:bodyPr/>
          <a:lstStyle/>
          <a:p>
            <a:fld id="{48A87A34-81AB-432B-8DAE-1953F412C126}" type="datetimeFigureOut">
              <a:rPr lang="en-US" smtClean="0"/>
              <a:t>8/20/2026</a:t>
            </a:fld>
            <a:endParaRPr lang="en-US"/>
          </a:p>
        </p:txBody>
      </p:sp>
      <p:sp>
        <p:nvSpPr>
          <p:cNvPr id="5" name="Footer Placeholder 4"/>
          <p:cNvSpPr>
            <a:spLocks noGrp="1"/>
          </p:cNvSpPr>
          <p:nvPr>
            <p:ph type="ftr" sz="quarter" idx="11"/>
          </p:nvPr>
        </p:nvSpPr>
        <p:spPr>
          <a:xfrm>
            <a:off x="603504" y="4670298"/>
            <a:ext cx="7941564" cy="240030"/>
          </a:xfrm>
        </p:spPr>
        <p:txBody>
          <a:bodyPr/>
          <a:lstStyle/>
          <a:p>
            <a:endParaRPr lang="en-US"/>
          </a:p>
        </p:txBody>
      </p:sp>
      <p:sp>
        <p:nvSpPr>
          <p:cNvPr id="6" name="Slide Number Placeholder 5"/>
          <p:cNvSpPr>
            <a:spLocks noGrp="1"/>
          </p:cNvSpPr>
          <p:nvPr>
            <p:ph type="sldNum" sz="quarter" idx="12"/>
          </p:nvPr>
        </p:nvSpPr>
        <p:spPr>
          <a:xfrm>
            <a:off x="7852410" y="240030"/>
            <a:ext cx="685800" cy="240030"/>
          </a:xfrm>
        </p:spPr>
        <p:txBody>
          <a:body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56463779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8371" y="1768794"/>
            <a:ext cx="2624000" cy="1842364"/>
          </a:xfrm>
          <a:prstGeom prst="rect">
            <a:avLst/>
          </a:prstGeom>
        </p:spPr>
        <p:txBody>
          <a:bodyPr vert="horz" lIns="228600" tIns="228600" rIns="228600" bIns="228600" rtlCol="0" anchor="ctr">
            <a:normAutofit/>
          </a:bodyPr>
          <a:lstStyle/>
          <a:p>
            <a:r>
              <a:rPr lang="en-US"/>
              <a:t>Click to edit Master title style</a:t>
            </a:r>
          </a:p>
        </p:txBody>
      </p:sp>
      <p:sp>
        <p:nvSpPr>
          <p:cNvPr id="3" name="Text Placeholder 2"/>
          <p:cNvSpPr>
            <a:spLocks noGrp="1"/>
          </p:cNvSpPr>
          <p:nvPr>
            <p:ph type="body" idx="1"/>
          </p:nvPr>
        </p:nvSpPr>
        <p:spPr>
          <a:xfrm>
            <a:off x="4076237" y="596039"/>
            <a:ext cx="4462527" cy="39428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3504" y="240030"/>
            <a:ext cx="2743200" cy="240030"/>
          </a:xfrm>
          <a:prstGeom prst="rect">
            <a:avLst/>
          </a:prstGeom>
        </p:spPr>
        <p:txBody>
          <a:bodyPr vert="horz" lIns="91440" tIns="45720" rIns="91440" bIns="45720" rtlCol="0" anchor="ctr"/>
          <a:lstStyle>
            <a:lvl1pPr algn="l">
              <a:defRPr sz="750">
                <a:solidFill>
                  <a:schemeClr val="tx1">
                    <a:tint val="75000"/>
                  </a:schemeClr>
                </a:solidFill>
              </a:defRPr>
            </a:lvl1pPr>
          </a:lstStyle>
          <a:p>
            <a:fld id="{48A87A34-81AB-432B-8DAE-1953F412C126}" type="datetimeFigureOut">
              <a:rPr lang="en-US" smtClean="0"/>
              <a:pPr/>
              <a:t>8/20/2026</a:t>
            </a:fld>
            <a:endParaRPr lang="en-US"/>
          </a:p>
        </p:txBody>
      </p:sp>
      <p:sp>
        <p:nvSpPr>
          <p:cNvPr id="5" name="Footer Placeholder 4"/>
          <p:cNvSpPr>
            <a:spLocks noGrp="1"/>
          </p:cNvSpPr>
          <p:nvPr>
            <p:ph type="ftr" sz="quarter" idx="3"/>
          </p:nvPr>
        </p:nvSpPr>
        <p:spPr>
          <a:xfrm>
            <a:off x="603504" y="4670298"/>
            <a:ext cx="7941564" cy="240030"/>
          </a:xfrm>
          <a:prstGeom prst="rect">
            <a:avLst/>
          </a:prstGeom>
        </p:spPr>
        <p:txBody>
          <a:bodyPr vert="horz" lIns="91440" tIns="45720" rIns="91440" bIns="45720" rtlCol="0" anchor="ctr"/>
          <a:lstStyle>
            <a:lvl1pPr algn="r">
              <a:defRPr sz="7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52410" y="240030"/>
            <a:ext cx="685800" cy="240030"/>
          </a:xfrm>
          <a:prstGeom prst="rect">
            <a:avLst/>
          </a:prstGeom>
        </p:spPr>
        <p:txBody>
          <a:bodyPr vert="horz" lIns="91440" tIns="45720" rIns="91440" bIns="45720" rtlCol="0" anchor="ctr"/>
          <a:lstStyle>
            <a:lvl1pPr algn="r">
              <a:defRPr sz="750">
                <a:solidFill>
                  <a:schemeClr val="tx1">
                    <a:tint val="75000"/>
                  </a:schemeClr>
                </a:solidFill>
              </a:defRPr>
            </a:lvl1pPr>
          </a:lstStyle>
          <a:p>
            <a:fld id="{5CDD30D6-827A-9944-A59B-40B1E7245A24}" type="slidenum">
              <a:rPr lang="en-US" altLang="en-US" smtClean="0"/>
              <a:pPr/>
              <a:t>‹#›</a:t>
            </a:fld>
            <a:endParaRPr lang="en-US" altLang="en-US"/>
          </a:p>
        </p:txBody>
      </p:sp>
    </p:spTree>
    <p:extLst>
      <p:ext uri="{BB962C8B-B14F-4D97-AF65-F5344CB8AC3E}">
        <p14:creationId xmlns:p14="http://schemas.microsoft.com/office/powerpoint/2010/main" val="22643947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sldNum="0" hdr="0" ftr="0" dt="0"/>
  <p:txStyles>
    <p:titleStyle>
      <a:lvl1pPr algn="ctr" defTabSz="685800" rtl="0" eaLnBrk="1" latinLnBrk="0" hangingPunct="1">
        <a:lnSpc>
          <a:spcPct val="85000"/>
        </a:lnSpc>
        <a:spcBef>
          <a:spcPct val="0"/>
        </a:spcBef>
        <a:buNone/>
        <a:defRPr sz="3000" b="0" i="0" kern="1200" cap="none" spc="-113">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10000"/>
        <a:buFont typeface="Wingdings" panose="05000000000000000000" pitchFamily="2" charset="2"/>
        <a:buChar char="§"/>
        <a:defRPr sz="135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05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mailto:gcedwins@episd.org" TargetMode="External"/><Relationship Id="rId4" Type="http://schemas.openxmlformats.org/officeDocument/2006/relationships/hyperlink" Target="mailto:srocha@episd.org"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047DF-7F2D-2426-5901-03F81EBB2197}"/>
              </a:ext>
            </a:extLst>
          </p:cNvPr>
          <p:cNvSpPr>
            <a:spLocks noGrp="1"/>
          </p:cNvSpPr>
          <p:nvPr>
            <p:ph type="title"/>
          </p:nvPr>
        </p:nvSpPr>
        <p:spPr/>
        <p:txBody>
          <a:bodyPr>
            <a:noAutofit/>
          </a:bodyPr>
          <a:lstStyle/>
          <a:p>
            <a:r>
              <a:rPr lang="en-US" sz="4000" b="1"/>
              <a:t>Welcome EPHS Tiger Family</a:t>
            </a:r>
          </a:p>
        </p:txBody>
      </p:sp>
      <p:sp>
        <p:nvSpPr>
          <p:cNvPr id="3" name="TextBox 2">
            <a:extLst>
              <a:ext uri="{FF2B5EF4-FFF2-40B4-BE49-F238E27FC236}">
                <a16:creationId xmlns:a16="http://schemas.microsoft.com/office/drawing/2014/main" id="{808605BF-2A41-3658-0399-EE179FB05115}"/>
              </a:ext>
            </a:extLst>
          </p:cNvPr>
          <p:cNvSpPr txBox="1"/>
          <p:nvPr/>
        </p:nvSpPr>
        <p:spPr>
          <a:xfrm>
            <a:off x="3601102" y="1833086"/>
            <a:ext cx="4701258" cy="1477328"/>
          </a:xfrm>
          <a:prstGeom prst="rect">
            <a:avLst/>
          </a:prstGeom>
          <a:noFill/>
        </p:spPr>
        <p:txBody>
          <a:bodyPr wrap="square" lIns="91440" tIns="45720" rIns="91440" bIns="45720" rtlCol="0" anchor="t">
            <a:spAutoFit/>
          </a:bodyPr>
          <a:lstStyle/>
          <a:p>
            <a:pPr algn="ctr"/>
            <a:r>
              <a:rPr lang="en-US" sz="2400"/>
              <a:t>Conversations with Dr. Rocha</a:t>
            </a:r>
          </a:p>
          <a:p>
            <a:pPr algn="ctr"/>
            <a:r>
              <a:rPr lang="en-US" sz="2400"/>
              <a:t>Principal</a:t>
            </a:r>
          </a:p>
          <a:p>
            <a:pPr algn="ctr"/>
            <a:r>
              <a:rPr lang="en-US" sz="2400"/>
              <a:t>August 18, 2026</a:t>
            </a:r>
          </a:p>
          <a:p>
            <a:endParaRPr lang="en-US"/>
          </a:p>
        </p:txBody>
      </p:sp>
      <p:pic>
        <p:nvPicPr>
          <p:cNvPr id="5" name="Google Shape;57;p13">
            <a:extLst>
              <a:ext uri="{FF2B5EF4-FFF2-40B4-BE49-F238E27FC236}">
                <a16:creationId xmlns:a16="http://schemas.microsoft.com/office/drawing/2014/main" id="{0C92D0ED-1FAD-85D5-C3CA-BBAC9B9B54E3}"/>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927979">
            <a:off x="7827185" y="3411569"/>
            <a:ext cx="950349" cy="14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686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 name="Rectangle 107">
            <a:extLst>
              <a:ext uri="{FF2B5EF4-FFF2-40B4-BE49-F238E27FC236}">
                <a16:creationId xmlns:a16="http://schemas.microsoft.com/office/drawing/2014/main" id="{ACC4B7EE-2205-426E-B3F2-65DFC067BD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09">
            <a:extLst>
              <a:ext uri="{FF2B5EF4-FFF2-40B4-BE49-F238E27FC236}">
                <a16:creationId xmlns:a16="http://schemas.microsoft.com/office/drawing/2014/main" id="{071821D5-9E10-48AC-AC42-A98E0A5214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5139928"/>
            <a:chOff x="-417513" y="0"/>
            <a:chExt cx="12584114" cy="6853238"/>
          </a:xfrm>
        </p:grpSpPr>
        <p:sp>
          <p:nvSpPr>
            <p:cNvPr id="111" name="Freeform 5">
              <a:extLst>
                <a:ext uri="{FF2B5EF4-FFF2-40B4-BE49-F238E27FC236}">
                  <a16:creationId xmlns:a16="http://schemas.microsoft.com/office/drawing/2014/main" id="{33C30AC8-BA3D-4C70-881E-A1F5624B48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6">
              <a:extLst>
                <a:ext uri="{FF2B5EF4-FFF2-40B4-BE49-F238E27FC236}">
                  <a16:creationId xmlns:a16="http://schemas.microsoft.com/office/drawing/2014/main" id="{B39129C7-A07F-4439-90E0-464B9F95A1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7">
              <a:extLst>
                <a:ext uri="{FF2B5EF4-FFF2-40B4-BE49-F238E27FC236}">
                  <a16:creationId xmlns:a16="http://schemas.microsoft.com/office/drawing/2014/main" id="{6C452BA5-BB93-45A1-AB78-7C3528D000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Freeform 8">
              <a:extLst>
                <a:ext uri="{FF2B5EF4-FFF2-40B4-BE49-F238E27FC236}">
                  <a16:creationId xmlns:a16="http://schemas.microsoft.com/office/drawing/2014/main" id="{8A074041-D0F1-4F8B-9EB8-499D586A4F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9">
              <a:extLst>
                <a:ext uri="{FF2B5EF4-FFF2-40B4-BE49-F238E27FC236}">
                  <a16:creationId xmlns:a16="http://schemas.microsoft.com/office/drawing/2014/main" id="{2084E17D-4405-4204-9051-72BC703880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Freeform 10">
              <a:extLst>
                <a:ext uri="{FF2B5EF4-FFF2-40B4-BE49-F238E27FC236}">
                  <a16:creationId xmlns:a16="http://schemas.microsoft.com/office/drawing/2014/main" id="{3E0E5F77-0D8F-4729-AF35-2ECFF7C555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Freeform 11">
              <a:extLst>
                <a:ext uri="{FF2B5EF4-FFF2-40B4-BE49-F238E27FC236}">
                  <a16:creationId xmlns:a16="http://schemas.microsoft.com/office/drawing/2014/main" id="{D974A5B5-526E-4386-BC80-747EC2BAC7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12">
              <a:extLst>
                <a:ext uri="{FF2B5EF4-FFF2-40B4-BE49-F238E27FC236}">
                  <a16:creationId xmlns:a16="http://schemas.microsoft.com/office/drawing/2014/main" id="{63C27C45-F1EB-4160-B7F1-D9D1C0488B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Freeform 13">
              <a:extLst>
                <a:ext uri="{FF2B5EF4-FFF2-40B4-BE49-F238E27FC236}">
                  <a16:creationId xmlns:a16="http://schemas.microsoft.com/office/drawing/2014/main" id="{6FD53FA6-202D-4691-8383-C6AE9F062B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Freeform 14">
              <a:extLst>
                <a:ext uri="{FF2B5EF4-FFF2-40B4-BE49-F238E27FC236}">
                  <a16:creationId xmlns:a16="http://schemas.microsoft.com/office/drawing/2014/main" id="{DBFB3386-D833-4768-8510-96081C212C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Freeform 15">
              <a:extLst>
                <a:ext uri="{FF2B5EF4-FFF2-40B4-BE49-F238E27FC236}">
                  <a16:creationId xmlns:a16="http://schemas.microsoft.com/office/drawing/2014/main" id="{FBE78BFC-1515-4EBC-9A96-D24DABDA28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Freeform 16">
              <a:extLst>
                <a:ext uri="{FF2B5EF4-FFF2-40B4-BE49-F238E27FC236}">
                  <a16:creationId xmlns:a16="http://schemas.microsoft.com/office/drawing/2014/main" id="{B42D02E0-D0A4-4707-B981-3CAEF89272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Freeform 17">
              <a:extLst>
                <a:ext uri="{FF2B5EF4-FFF2-40B4-BE49-F238E27FC236}">
                  <a16:creationId xmlns:a16="http://schemas.microsoft.com/office/drawing/2014/main" id="{8D1EB553-DC87-44C5-A7D9-AC31C7D488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Freeform 18">
              <a:extLst>
                <a:ext uri="{FF2B5EF4-FFF2-40B4-BE49-F238E27FC236}">
                  <a16:creationId xmlns:a16="http://schemas.microsoft.com/office/drawing/2014/main" id="{385B63DE-7DC9-4C0F-9A25-F842F6149C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Freeform 19">
              <a:extLst>
                <a:ext uri="{FF2B5EF4-FFF2-40B4-BE49-F238E27FC236}">
                  <a16:creationId xmlns:a16="http://schemas.microsoft.com/office/drawing/2014/main" id="{159067F3-8F09-4005-9B2B-705160C3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Freeform 20">
              <a:extLst>
                <a:ext uri="{FF2B5EF4-FFF2-40B4-BE49-F238E27FC236}">
                  <a16:creationId xmlns:a16="http://schemas.microsoft.com/office/drawing/2014/main" id="{D8BA37FC-F8A1-4677-B831-9121632F37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Freeform 21">
              <a:extLst>
                <a:ext uri="{FF2B5EF4-FFF2-40B4-BE49-F238E27FC236}">
                  <a16:creationId xmlns:a16="http://schemas.microsoft.com/office/drawing/2014/main" id="{CE49DBAA-FF69-48EB-8C18-93B3C9E381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Freeform 22">
              <a:extLst>
                <a:ext uri="{FF2B5EF4-FFF2-40B4-BE49-F238E27FC236}">
                  <a16:creationId xmlns:a16="http://schemas.microsoft.com/office/drawing/2014/main" id="{3B848F42-B4A1-4818-B24F-3C53981834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Freeform 23">
              <a:extLst>
                <a:ext uri="{FF2B5EF4-FFF2-40B4-BE49-F238E27FC236}">
                  <a16:creationId xmlns:a16="http://schemas.microsoft.com/office/drawing/2014/main" id="{4BB625EC-C545-4F9B-BC81-190D7AD4CC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Freeform 24">
              <a:extLst>
                <a:ext uri="{FF2B5EF4-FFF2-40B4-BE49-F238E27FC236}">
                  <a16:creationId xmlns:a16="http://schemas.microsoft.com/office/drawing/2014/main" id="{9A4E5B17-8B21-4246-A462-9F480D7BCD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Freeform 25">
              <a:extLst>
                <a:ext uri="{FF2B5EF4-FFF2-40B4-BE49-F238E27FC236}">
                  <a16:creationId xmlns:a16="http://schemas.microsoft.com/office/drawing/2014/main" id="{34464C61-A8F5-45C2-A3A7-E0222A20EF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7" name="Picture 2" descr="A logo of a tiger&#10;&#10;Description automatically generated">
            <a:extLst>
              <a:ext uri="{FF2B5EF4-FFF2-40B4-BE49-F238E27FC236}">
                <a16:creationId xmlns:a16="http://schemas.microsoft.com/office/drawing/2014/main" id="{D4014BBE-85CA-330C-0D97-DD2F28895D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464" r="2" b="2"/>
          <a:stretch>
            <a:fillRect/>
          </a:stretch>
        </p:blipFill>
        <p:spPr bwMode="auto">
          <a:xfrm>
            <a:off x="442273" y="276599"/>
            <a:ext cx="4595351" cy="4719636"/>
          </a:xfrm>
          <a:prstGeom prst="rect">
            <a:avLst/>
          </a:prstGeom>
          <a:noFill/>
          <a:ln w="9525">
            <a:solidFill>
              <a:schemeClr val="tx1">
                <a:alpha val="20000"/>
              </a:schemeClr>
            </a:solidFill>
          </a:ln>
          <a:extLst>
            <a:ext uri="{909E8E84-426E-40DD-AFC4-6F175D3DCCD1}">
              <a14:hiddenFill xmlns:a14="http://schemas.microsoft.com/office/drawing/2010/main">
                <a:solidFill>
                  <a:srgbClr val="FFFFFF"/>
                </a:solidFill>
              </a14:hiddenFill>
            </a:ext>
          </a:extLst>
        </p:spPr>
      </p:pic>
      <p:grpSp>
        <p:nvGrpSpPr>
          <p:cNvPr id="133" name="Group 132">
            <a:extLst>
              <a:ext uri="{FF2B5EF4-FFF2-40B4-BE49-F238E27FC236}">
                <a16:creationId xmlns:a16="http://schemas.microsoft.com/office/drawing/2014/main" id="{B6C2E7B8-1A48-4F14-B4D5-69E4433A64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51869" y="1274691"/>
            <a:ext cx="2755857" cy="2602816"/>
            <a:chOff x="697883" y="1816768"/>
            <a:chExt cx="3674476" cy="3470421"/>
          </a:xfrm>
        </p:grpSpPr>
        <p:sp>
          <p:nvSpPr>
            <p:cNvPr id="134" name="Rectangle 133">
              <a:extLst>
                <a:ext uri="{FF2B5EF4-FFF2-40B4-BE49-F238E27FC236}">
                  <a16:creationId xmlns:a16="http://schemas.microsoft.com/office/drawing/2014/main" id="{7BC4B8BA-227F-467D-B665-8F38EA6632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Isosceles Triangle 22">
              <a:extLst>
                <a:ext uri="{FF2B5EF4-FFF2-40B4-BE49-F238E27FC236}">
                  <a16:creationId xmlns:a16="http://schemas.microsoft.com/office/drawing/2014/main" id="{544C4E3F-7E3C-45C2-9704-CF9FA7183B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085538BF-5FCD-419A-A6A0-D2DBD53312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A3BAA6C-3ADD-A4DD-EB9D-25DD3531DD47}"/>
              </a:ext>
            </a:extLst>
          </p:cNvPr>
          <p:cNvSpPr>
            <a:spLocks noGrp="1"/>
          </p:cNvSpPr>
          <p:nvPr>
            <p:ph type="title"/>
          </p:nvPr>
        </p:nvSpPr>
        <p:spPr>
          <a:xfrm>
            <a:off x="1517681" y="1768793"/>
            <a:ext cx="2624234" cy="1840257"/>
          </a:xfrm>
        </p:spPr>
        <p:txBody>
          <a:bodyPr>
            <a:normAutofit/>
          </a:bodyPr>
          <a:lstStyle/>
          <a:p>
            <a:r>
              <a:rPr lang="en-US" b="1"/>
              <a:t>El Paso High Administration</a:t>
            </a:r>
          </a:p>
        </p:txBody>
      </p:sp>
      <p:sp>
        <p:nvSpPr>
          <p:cNvPr id="3" name="Content Placeholder 2">
            <a:extLst>
              <a:ext uri="{FF2B5EF4-FFF2-40B4-BE49-F238E27FC236}">
                <a16:creationId xmlns:a16="http://schemas.microsoft.com/office/drawing/2014/main" id="{D4A6BCBC-6531-4968-6027-1DE9F815010B}"/>
              </a:ext>
            </a:extLst>
          </p:cNvPr>
          <p:cNvSpPr>
            <a:spLocks noGrp="1"/>
          </p:cNvSpPr>
          <p:nvPr>
            <p:ph idx="1"/>
          </p:nvPr>
        </p:nvSpPr>
        <p:spPr>
          <a:xfrm>
            <a:off x="4936277" y="156427"/>
            <a:ext cx="4263702" cy="4839808"/>
          </a:xfrm>
        </p:spPr>
        <p:txBody>
          <a:bodyPr>
            <a:noAutofit/>
          </a:bodyPr>
          <a:lstStyle/>
          <a:p>
            <a:pPr>
              <a:lnSpc>
                <a:spcPct val="110000"/>
              </a:lnSpc>
            </a:pPr>
            <a:r>
              <a:rPr lang="en-US" sz="1400"/>
              <a:t>Sandra Rocha-Principal</a:t>
            </a:r>
            <a:r>
              <a:rPr lang="en-US" sz="1400">
                <a:sym typeface="Wingdings" pitchFamily="2" charset="2"/>
              </a:rPr>
              <a:t> </a:t>
            </a:r>
            <a:r>
              <a:rPr lang="en-US" sz="1400">
                <a:sym typeface="Wingdings" pitchFamily="2" charset="2"/>
                <a:hlinkClick r:id="rId4"/>
              </a:rPr>
              <a:t>srocha@episd.org</a:t>
            </a:r>
            <a:r>
              <a:rPr lang="en-US" sz="1400">
                <a:sym typeface="Wingdings" pitchFamily="2" charset="2"/>
              </a:rPr>
              <a:t> </a:t>
            </a:r>
          </a:p>
          <a:p>
            <a:pPr>
              <a:lnSpc>
                <a:spcPct val="110000"/>
              </a:lnSpc>
            </a:pPr>
            <a:r>
              <a:rPr lang="en-US" sz="1400">
                <a:sym typeface="Wingdings" pitchFamily="2" charset="2"/>
              </a:rPr>
              <a:t>@ephsdr_rocha on </a:t>
            </a:r>
            <a:r>
              <a:rPr lang="en-US" sz="1400" err="1">
                <a:sym typeface="Wingdings" pitchFamily="2" charset="2"/>
              </a:rPr>
              <a:t>Instragram</a:t>
            </a:r>
            <a:endParaRPr lang="en-US" sz="1400"/>
          </a:p>
          <a:p>
            <a:pPr>
              <a:lnSpc>
                <a:spcPct val="110000"/>
              </a:lnSpc>
            </a:pPr>
            <a:endParaRPr lang="en-US" sz="1400"/>
          </a:p>
          <a:p>
            <a:pPr>
              <a:lnSpc>
                <a:spcPct val="110000"/>
              </a:lnSpc>
            </a:pPr>
            <a:r>
              <a:rPr lang="en-US" sz="1400"/>
              <a:t>Daniel Vasquez- </a:t>
            </a:r>
            <a:r>
              <a:rPr lang="en-US" sz="1400">
                <a:hlinkClick r:id="rId5"/>
              </a:rPr>
              <a:t>dvasque1@episd.org</a:t>
            </a:r>
            <a:endParaRPr lang="en-US" sz="1400">
              <a:latin typeface="Calibri"/>
              <a:ea typeface="Calibri"/>
              <a:cs typeface="Calibri"/>
            </a:endParaRPr>
          </a:p>
          <a:p>
            <a:pPr>
              <a:lnSpc>
                <a:spcPct val="110000"/>
              </a:lnSpc>
            </a:pPr>
            <a:r>
              <a:rPr lang="en-US" sz="1400"/>
              <a:t>Assistant Principal Guidance &amp; Instruction</a:t>
            </a:r>
          </a:p>
          <a:p>
            <a:pPr>
              <a:lnSpc>
                <a:spcPct val="110000"/>
              </a:lnSpc>
            </a:pPr>
            <a:endParaRPr lang="en-US" sz="1400"/>
          </a:p>
          <a:p>
            <a:pPr>
              <a:lnSpc>
                <a:spcPct val="110000"/>
              </a:lnSpc>
            </a:pPr>
            <a:r>
              <a:rPr lang="en-US" sz="1400"/>
              <a:t>Monica Ortega-mlortega@episd.org</a:t>
            </a:r>
          </a:p>
          <a:p>
            <a:pPr>
              <a:lnSpc>
                <a:spcPct val="110000"/>
              </a:lnSpc>
            </a:pPr>
            <a:r>
              <a:rPr lang="en-US" sz="1400"/>
              <a:t>Assistant Principal- Students D-O</a:t>
            </a:r>
          </a:p>
          <a:p>
            <a:pPr>
              <a:lnSpc>
                <a:spcPct val="110000"/>
              </a:lnSpc>
            </a:pPr>
            <a:endParaRPr lang="en-US" sz="1400"/>
          </a:p>
          <a:p>
            <a:pPr>
              <a:lnSpc>
                <a:spcPct val="110000"/>
              </a:lnSpc>
            </a:pPr>
            <a:r>
              <a:rPr lang="en-US" sz="1400"/>
              <a:t>Elizabeth Ochoa- ezubiate@episd.org</a:t>
            </a:r>
          </a:p>
          <a:p>
            <a:pPr>
              <a:lnSpc>
                <a:spcPct val="110000"/>
              </a:lnSpc>
            </a:pPr>
            <a:r>
              <a:rPr lang="en-US" sz="1400"/>
              <a:t>Assistant Principal – Attendance</a:t>
            </a:r>
          </a:p>
          <a:p>
            <a:pPr>
              <a:lnSpc>
                <a:spcPct val="110000"/>
              </a:lnSpc>
            </a:pPr>
            <a:endParaRPr lang="en-US" sz="1400"/>
          </a:p>
          <a:p>
            <a:pPr>
              <a:lnSpc>
                <a:spcPct val="110000"/>
              </a:lnSpc>
            </a:pPr>
            <a:r>
              <a:rPr lang="en-US" sz="1400"/>
              <a:t>Claudia Simpson- casimpso@episd.org</a:t>
            </a:r>
          </a:p>
          <a:p>
            <a:pPr>
              <a:lnSpc>
                <a:spcPct val="110000"/>
              </a:lnSpc>
            </a:pPr>
            <a:r>
              <a:rPr lang="en-US" sz="1400"/>
              <a:t>Assistant Principal- Students A-C &amp; P-Z</a:t>
            </a:r>
          </a:p>
        </p:txBody>
      </p:sp>
      <p:sp>
        <p:nvSpPr>
          <p:cNvPr id="5" name="AutoShape 4">
            <a:extLst>
              <a:ext uri="{FF2B5EF4-FFF2-40B4-BE49-F238E27FC236}">
                <a16:creationId xmlns:a16="http://schemas.microsoft.com/office/drawing/2014/main" id="{CB95F27C-D95D-2B1A-D06B-03CEC4CF75B4}"/>
              </a:ext>
            </a:extLst>
          </p:cNvPr>
          <p:cNvSpPr>
            <a:spLocks noChangeAspect="1" noChangeArrowheads="1"/>
          </p:cNvSpPr>
          <p:nvPr/>
        </p:nvSpPr>
        <p:spPr bwMode="auto">
          <a:xfrm>
            <a:off x="43434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050"/>
          </a:p>
        </p:txBody>
      </p:sp>
    </p:spTree>
    <p:extLst>
      <p:ext uri="{BB962C8B-B14F-4D97-AF65-F5344CB8AC3E}">
        <p14:creationId xmlns:p14="http://schemas.microsoft.com/office/powerpoint/2010/main" val="1713204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69" name="Group 4168">
            <a:extLst>
              <a:ext uri="{FF2B5EF4-FFF2-40B4-BE49-F238E27FC236}">
                <a16:creationId xmlns:a16="http://schemas.microsoft.com/office/drawing/2014/main" id="{C80F8371-F698-4D1B-B743-029FAE04C8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5139928"/>
            <a:chOff x="-417513" y="0"/>
            <a:chExt cx="12584114" cy="6853238"/>
          </a:xfrm>
        </p:grpSpPr>
        <p:sp>
          <p:nvSpPr>
            <p:cNvPr id="4170" name="Freeform 5">
              <a:extLst>
                <a:ext uri="{FF2B5EF4-FFF2-40B4-BE49-F238E27FC236}">
                  <a16:creationId xmlns:a16="http://schemas.microsoft.com/office/drawing/2014/main" id="{31618DA6-83DD-4508-B6A1-5739EBA217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71" name="Freeform 6">
              <a:extLst>
                <a:ext uri="{FF2B5EF4-FFF2-40B4-BE49-F238E27FC236}">
                  <a16:creationId xmlns:a16="http://schemas.microsoft.com/office/drawing/2014/main" id="{A3E95E9C-69A2-4694-8BDE-A02B8C17A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72" name="Freeform 7">
              <a:extLst>
                <a:ext uri="{FF2B5EF4-FFF2-40B4-BE49-F238E27FC236}">
                  <a16:creationId xmlns:a16="http://schemas.microsoft.com/office/drawing/2014/main" id="{FD572C33-F139-4BA2-937F-4A94DF861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73" name="Freeform 8">
              <a:extLst>
                <a:ext uri="{FF2B5EF4-FFF2-40B4-BE49-F238E27FC236}">
                  <a16:creationId xmlns:a16="http://schemas.microsoft.com/office/drawing/2014/main" id="{7885D8BB-FD79-41E4-8A9E-336BA0641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74" name="Freeform 9">
              <a:extLst>
                <a:ext uri="{FF2B5EF4-FFF2-40B4-BE49-F238E27FC236}">
                  <a16:creationId xmlns:a16="http://schemas.microsoft.com/office/drawing/2014/main" id="{AB192A73-3A3E-4E18-8127-7526515091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75" name="Freeform 10">
              <a:extLst>
                <a:ext uri="{FF2B5EF4-FFF2-40B4-BE49-F238E27FC236}">
                  <a16:creationId xmlns:a16="http://schemas.microsoft.com/office/drawing/2014/main" id="{E350720F-A80C-4AFD-B20D-9E3F02682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76" name="Freeform 11">
              <a:extLst>
                <a:ext uri="{FF2B5EF4-FFF2-40B4-BE49-F238E27FC236}">
                  <a16:creationId xmlns:a16="http://schemas.microsoft.com/office/drawing/2014/main" id="{275713ED-7257-4505-B43E-3FA8E0DB0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77" name="Freeform 12">
              <a:extLst>
                <a:ext uri="{FF2B5EF4-FFF2-40B4-BE49-F238E27FC236}">
                  <a16:creationId xmlns:a16="http://schemas.microsoft.com/office/drawing/2014/main" id="{884BCC03-3704-4029-AB6F-5DD980E6D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78" name="Freeform 13">
              <a:extLst>
                <a:ext uri="{FF2B5EF4-FFF2-40B4-BE49-F238E27FC236}">
                  <a16:creationId xmlns:a16="http://schemas.microsoft.com/office/drawing/2014/main" id="{0B5E60CA-0697-4F7D-8F19-8E8D79B912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79" name="Freeform 14">
              <a:extLst>
                <a:ext uri="{FF2B5EF4-FFF2-40B4-BE49-F238E27FC236}">
                  <a16:creationId xmlns:a16="http://schemas.microsoft.com/office/drawing/2014/main" id="{F3C7701B-DD79-4FC7-A65C-89619FA66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0" name="Freeform 15">
              <a:extLst>
                <a:ext uri="{FF2B5EF4-FFF2-40B4-BE49-F238E27FC236}">
                  <a16:creationId xmlns:a16="http://schemas.microsoft.com/office/drawing/2014/main" id="{D8B6DB27-EB59-4D7C-A974-38A910106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1" name="Freeform 16">
              <a:extLst>
                <a:ext uri="{FF2B5EF4-FFF2-40B4-BE49-F238E27FC236}">
                  <a16:creationId xmlns:a16="http://schemas.microsoft.com/office/drawing/2014/main" id="{70ABA087-9074-41CD-A32F-C4AC21CD04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2" name="Freeform 17">
              <a:extLst>
                <a:ext uri="{FF2B5EF4-FFF2-40B4-BE49-F238E27FC236}">
                  <a16:creationId xmlns:a16="http://schemas.microsoft.com/office/drawing/2014/main" id="{DCC8902F-E46D-42A0-A226-165BF653F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3" name="Freeform 18">
              <a:extLst>
                <a:ext uri="{FF2B5EF4-FFF2-40B4-BE49-F238E27FC236}">
                  <a16:creationId xmlns:a16="http://schemas.microsoft.com/office/drawing/2014/main" id="{8C779C8B-6113-474A-894A-DC2959EBE2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4" name="Freeform 19">
              <a:extLst>
                <a:ext uri="{FF2B5EF4-FFF2-40B4-BE49-F238E27FC236}">
                  <a16:creationId xmlns:a16="http://schemas.microsoft.com/office/drawing/2014/main" id="{53A2992E-B6CE-4210-88D8-0E0F78C12C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5" name="Freeform 20">
              <a:extLst>
                <a:ext uri="{FF2B5EF4-FFF2-40B4-BE49-F238E27FC236}">
                  <a16:creationId xmlns:a16="http://schemas.microsoft.com/office/drawing/2014/main" id="{983ADE5C-8F15-4FF8-9445-AA52A0A1C0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6" name="Freeform 21">
              <a:extLst>
                <a:ext uri="{FF2B5EF4-FFF2-40B4-BE49-F238E27FC236}">
                  <a16:creationId xmlns:a16="http://schemas.microsoft.com/office/drawing/2014/main" id="{1D168882-7E2A-4818-8303-D114B8492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7" name="Freeform 22">
              <a:extLst>
                <a:ext uri="{FF2B5EF4-FFF2-40B4-BE49-F238E27FC236}">
                  <a16:creationId xmlns:a16="http://schemas.microsoft.com/office/drawing/2014/main" id="{ACB3B495-7EEC-4869-9ED0-D0F6830CF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8" name="Freeform 23">
              <a:extLst>
                <a:ext uri="{FF2B5EF4-FFF2-40B4-BE49-F238E27FC236}">
                  <a16:creationId xmlns:a16="http://schemas.microsoft.com/office/drawing/2014/main" id="{F4D546E6-3559-4C02-9D41-E36D57489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89" name="Freeform 24">
              <a:extLst>
                <a:ext uri="{FF2B5EF4-FFF2-40B4-BE49-F238E27FC236}">
                  <a16:creationId xmlns:a16="http://schemas.microsoft.com/office/drawing/2014/main" id="{9E7EB6D5-1207-4E1D-99A4-20D455191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190" name="Freeform 25">
              <a:extLst>
                <a:ext uri="{FF2B5EF4-FFF2-40B4-BE49-F238E27FC236}">
                  <a16:creationId xmlns:a16="http://schemas.microsoft.com/office/drawing/2014/main" id="{22694AEC-BD7A-4347-AD42-AF7DCAC4DE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4192" name="Group 4191">
            <a:extLst>
              <a:ext uri="{FF2B5EF4-FFF2-40B4-BE49-F238E27FC236}">
                <a16:creationId xmlns:a16="http://schemas.microsoft.com/office/drawing/2014/main" id="{C66BE48F-47BE-452A-A601-A289EBF203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0108" y="1274691"/>
            <a:ext cx="2755857" cy="2602816"/>
            <a:chOff x="697883" y="1816768"/>
            <a:chExt cx="3674476" cy="3470421"/>
          </a:xfrm>
        </p:grpSpPr>
        <p:sp>
          <p:nvSpPr>
            <p:cNvPr id="4193" name="Rectangle 4192">
              <a:extLst>
                <a:ext uri="{FF2B5EF4-FFF2-40B4-BE49-F238E27FC236}">
                  <a16:creationId xmlns:a16="http://schemas.microsoft.com/office/drawing/2014/main" id="{149AABD3-C47A-4D40-87B2-5C9386CAF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94" name="Isosceles Triangle 22">
              <a:extLst>
                <a:ext uri="{FF2B5EF4-FFF2-40B4-BE49-F238E27FC236}">
                  <a16:creationId xmlns:a16="http://schemas.microsoft.com/office/drawing/2014/main" id="{76FB5623-3AD8-4E4B-A4B0-02A09F9D80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95" name="Rectangle 4194">
              <a:extLst>
                <a:ext uri="{FF2B5EF4-FFF2-40B4-BE49-F238E27FC236}">
                  <a16:creationId xmlns:a16="http://schemas.microsoft.com/office/drawing/2014/main" id="{9217FBA4-45D3-4A83-90F1-341CA9EF05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useBgFill="1">
        <p:nvSpPr>
          <p:cNvPr id="4197" name="Rectangle 4196">
            <a:extLst>
              <a:ext uri="{FF2B5EF4-FFF2-40B4-BE49-F238E27FC236}">
                <a16:creationId xmlns:a16="http://schemas.microsoft.com/office/drawing/2014/main" id="{27F2B1AC-70B0-4515-A99D-AFE1CFACF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99" name="Group 4198">
            <a:extLst>
              <a:ext uri="{FF2B5EF4-FFF2-40B4-BE49-F238E27FC236}">
                <a16:creationId xmlns:a16="http://schemas.microsoft.com/office/drawing/2014/main" id="{4E298C74-0BAA-4AF9-9331-8C40C92240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134" y="0"/>
            <a:ext cx="9438087" cy="5139928"/>
            <a:chOff x="-417513" y="0"/>
            <a:chExt cx="12584114" cy="6853238"/>
          </a:xfrm>
        </p:grpSpPr>
        <p:sp>
          <p:nvSpPr>
            <p:cNvPr id="4200" name="Freeform 5">
              <a:extLst>
                <a:ext uri="{FF2B5EF4-FFF2-40B4-BE49-F238E27FC236}">
                  <a16:creationId xmlns:a16="http://schemas.microsoft.com/office/drawing/2014/main" id="{9FBFC2E4-6D7D-4B1C-B787-E8613D9741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1" name="Freeform 6">
              <a:extLst>
                <a:ext uri="{FF2B5EF4-FFF2-40B4-BE49-F238E27FC236}">
                  <a16:creationId xmlns:a16="http://schemas.microsoft.com/office/drawing/2014/main" id="{0B24707B-A543-4AAE-AF75-66D049215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2" name="Freeform 7">
              <a:extLst>
                <a:ext uri="{FF2B5EF4-FFF2-40B4-BE49-F238E27FC236}">
                  <a16:creationId xmlns:a16="http://schemas.microsoft.com/office/drawing/2014/main" id="{187EE64C-B324-457E-BBFC-EB5028A8D2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3" name="Freeform 8">
              <a:extLst>
                <a:ext uri="{FF2B5EF4-FFF2-40B4-BE49-F238E27FC236}">
                  <a16:creationId xmlns:a16="http://schemas.microsoft.com/office/drawing/2014/main" id="{5FB69D6C-E66A-477E-9286-31C4E45361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4" name="Freeform 9">
              <a:extLst>
                <a:ext uri="{FF2B5EF4-FFF2-40B4-BE49-F238E27FC236}">
                  <a16:creationId xmlns:a16="http://schemas.microsoft.com/office/drawing/2014/main" id="{4A1CF424-0EB5-4AC9-AB09-0F12E7E11F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5" name="Freeform 10">
              <a:extLst>
                <a:ext uri="{FF2B5EF4-FFF2-40B4-BE49-F238E27FC236}">
                  <a16:creationId xmlns:a16="http://schemas.microsoft.com/office/drawing/2014/main" id="{10C10173-3B22-4CEE-B362-A2981A8F58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6" name="Freeform 11">
              <a:extLst>
                <a:ext uri="{FF2B5EF4-FFF2-40B4-BE49-F238E27FC236}">
                  <a16:creationId xmlns:a16="http://schemas.microsoft.com/office/drawing/2014/main" id="{983D6169-327F-47D7-9E55-1D24650915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7" name="Freeform 12">
              <a:extLst>
                <a:ext uri="{FF2B5EF4-FFF2-40B4-BE49-F238E27FC236}">
                  <a16:creationId xmlns:a16="http://schemas.microsoft.com/office/drawing/2014/main" id="{08317A96-2409-4631-BB8F-B77F5660E8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8" name="Freeform 13">
              <a:extLst>
                <a:ext uri="{FF2B5EF4-FFF2-40B4-BE49-F238E27FC236}">
                  <a16:creationId xmlns:a16="http://schemas.microsoft.com/office/drawing/2014/main" id="{9A52E3B4-390B-4C2F-9719-1312098E38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9" name="Freeform 14">
              <a:extLst>
                <a:ext uri="{FF2B5EF4-FFF2-40B4-BE49-F238E27FC236}">
                  <a16:creationId xmlns:a16="http://schemas.microsoft.com/office/drawing/2014/main" id="{4A8A783D-8F8D-418B-AF9A-82BD3F0580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0" name="Freeform 15">
              <a:extLst>
                <a:ext uri="{FF2B5EF4-FFF2-40B4-BE49-F238E27FC236}">
                  <a16:creationId xmlns:a16="http://schemas.microsoft.com/office/drawing/2014/main" id="{7387AFB4-1C33-4114-988D-AD6641D3A8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1" name="Freeform 16">
              <a:extLst>
                <a:ext uri="{FF2B5EF4-FFF2-40B4-BE49-F238E27FC236}">
                  <a16:creationId xmlns:a16="http://schemas.microsoft.com/office/drawing/2014/main" id="{8D5B909D-00C5-47EB-B0BB-150FAA2ABD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2" name="Freeform 17">
              <a:extLst>
                <a:ext uri="{FF2B5EF4-FFF2-40B4-BE49-F238E27FC236}">
                  <a16:creationId xmlns:a16="http://schemas.microsoft.com/office/drawing/2014/main" id="{0DF474CA-D5D4-4107-B628-C6534E51B0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3" name="Freeform 18">
              <a:extLst>
                <a:ext uri="{FF2B5EF4-FFF2-40B4-BE49-F238E27FC236}">
                  <a16:creationId xmlns:a16="http://schemas.microsoft.com/office/drawing/2014/main" id="{7F0844D3-9B2A-415E-A586-97892DB0EF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4" name="Freeform 19">
              <a:extLst>
                <a:ext uri="{FF2B5EF4-FFF2-40B4-BE49-F238E27FC236}">
                  <a16:creationId xmlns:a16="http://schemas.microsoft.com/office/drawing/2014/main" id="{928174A3-9613-4E17-90AF-588C52F9F7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5" name="Freeform 20">
              <a:extLst>
                <a:ext uri="{FF2B5EF4-FFF2-40B4-BE49-F238E27FC236}">
                  <a16:creationId xmlns:a16="http://schemas.microsoft.com/office/drawing/2014/main" id="{464A3DB0-A5BE-493D-A820-7347F9BFC2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6" name="Freeform 21">
              <a:extLst>
                <a:ext uri="{FF2B5EF4-FFF2-40B4-BE49-F238E27FC236}">
                  <a16:creationId xmlns:a16="http://schemas.microsoft.com/office/drawing/2014/main" id="{C954E01A-DDDC-4271-93E8-86661F0D44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7" name="Freeform 22">
              <a:extLst>
                <a:ext uri="{FF2B5EF4-FFF2-40B4-BE49-F238E27FC236}">
                  <a16:creationId xmlns:a16="http://schemas.microsoft.com/office/drawing/2014/main" id="{1FA5A95F-0AE1-487D-B817-080380FCAE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8" name="Freeform 23">
              <a:extLst>
                <a:ext uri="{FF2B5EF4-FFF2-40B4-BE49-F238E27FC236}">
                  <a16:creationId xmlns:a16="http://schemas.microsoft.com/office/drawing/2014/main" id="{8D498C7F-4609-4B72-B8A7-DD93A7535D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9" name="Freeform 24">
              <a:extLst>
                <a:ext uri="{FF2B5EF4-FFF2-40B4-BE49-F238E27FC236}">
                  <a16:creationId xmlns:a16="http://schemas.microsoft.com/office/drawing/2014/main" id="{2A66C57B-27B2-4379-81F2-DD1097B3DF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20" name="Freeform 25">
              <a:extLst>
                <a:ext uri="{FF2B5EF4-FFF2-40B4-BE49-F238E27FC236}">
                  <a16:creationId xmlns:a16="http://schemas.microsoft.com/office/drawing/2014/main" id="{7D659B48-9C44-4DE7-BA7F-4A152259C5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222" name="Rectangle 4221">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2772" y="1687710"/>
            <a:ext cx="3719489" cy="2758678"/>
          </a:xfrm>
          <a:prstGeom prst="rect">
            <a:avLst/>
          </a:prstGeom>
          <a:solidFill>
            <a:schemeClr val="bg1"/>
          </a:solidFill>
          <a:ln w="19050">
            <a:solidFill>
              <a:srgbClr val="6E4B2A"/>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3" name="Picture 7" descr="A cup of coffee with steam&#10;&#10;Description automatically generated">
            <a:extLst>
              <a:ext uri="{FF2B5EF4-FFF2-40B4-BE49-F238E27FC236}">
                <a16:creationId xmlns:a16="http://schemas.microsoft.com/office/drawing/2014/main" id="{759B35BE-22A0-1145-B0A4-76E3985E8ADA}"/>
              </a:ext>
            </a:extLst>
          </p:cNvPr>
          <p:cNvPicPr>
            <a:picLocks noChangeAspect="1"/>
          </p:cNvPicPr>
          <p:nvPr/>
        </p:nvPicPr>
        <p:blipFill>
          <a:blip r:embed="rId3">
            <a:extLst>
              <a:ext uri="{28A0092B-C50C-407E-A947-70E740481C1C}">
                <a14:useLocalDpi xmlns:a14="http://schemas.microsoft.com/office/drawing/2010/main" val="0"/>
              </a:ext>
            </a:extLst>
          </a:blip>
          <a:srcRect t="5252" r="-1" b="5252"/>
          <a:stretch>
            <a:fillRect/>
          </a:stretch>
        </p:blipFill>
        <p:spPr bwMode="auto">
          <a:xfrm>
            <a:off x="836678" y="1812035"/>
            <a:ext cx="3470148" cy="2510028"/>
          </a:xfrm>
          <a:prstGeom prst="rect">
            <a:avLst/>
          </a:prstGeom>
          <a:noFill/>
          <a:ln w="1270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224" name="Google Shape;56;p13">
            <a:extLst>
              <a:ext uri="{FF2B5EF4-FFF2-40B4-BE49-F238E27FC236}">
                <a16:creationId xmlns:a16="http://schemas.microsoft.com/office/drawing/2014/main" id="{5B546678-C53E-73FC-500B-5C94C99072DF}"/>
              </a:ext>
            </a:extLst>
          </p:cNvPr>
          <p:cNvGraphicFramePr/>
          <p:nvPr>
            <p:extLst>
              <p:ext uri="{D42A27DB-BD31-4B8C-83A1-F6EECF244321}">
                <p14:modId xmlns:p14="http://schemas.microsoft.com/office/powerpoint/2010/main" val="4023896395"/>
              </p:ext>
            </p:extLst>
          </p:nvPr>
        </p:nvGraphicFramePr>
        <p:xfrm>
          <a:off x="4996077" y="506016"/>
          <a:ext cx="3771696" cy="41530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299D8001-1DF2-410E-940B-87542826C3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3" name="Group 92">
            <a:extLst>
              <a:ext uri="{FF2B5EF4-FFF2-40B4-BE49-F238E27FC236}">
                <a16:creationId xmlns:a16="http://schemas.microsoft.com/office/drawing/2014/main" id="{9687F3AE-0C8B-4D6A-B71B-521AA5CDA1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7255" y="-44532"/>
            <a:ext cx="9386886" cy="5192848"/>
            <a:chOff x="-329674" y="-51881"/>
            <a:chExt cx="12515851" cy="6923798"/>
          </a:xfrm>
        </p:grpSpPr>
        <p:sp>
          <p:nvSpPr>
            <p:cNvPr id="39" name="Freeform 5">
              <a:extLst>
                <a:ext uri="{FF2B5EF4-FFF2-40B4-BE49-F238E27FC236}">
                  <a16:creationId xmlns:a16="http://schemas.microsoft.com/office/drawing/2014/main" id="{BF987036-FEE1-412B-8088-1FDE22ADCF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6">
              <a:extLst>
                <a:ext uri="{FF2B5EF4-FFF2-40B4-BE49-F238E27FC236}">
                  <a16:creationId xmlns:a16="http://schemas.microsoft.com/office/drawing/2014/main" id="{DFE7C6A9-8925-4707-BBD5-9A9E9BF66F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7">
              <a:extLst>
                <a:ext uri="{FF2B5EF4-FFF2-40B4-BE49-F238E27FC236}">
                  <a16:creationId xmlns:a16="http://schemas.microsoft.com/office/drawing/2014/main" id="{B0994613-6D27-4537-915B-8EF0A683D4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8">
              <a:extLst>
                <a:ext uri="{FF2B5EF4-FFF2-40B4-BE49-F238E27FC236}">
                  <a16:creationId xmlns:a16="http://schemas.microsoft.com/office/drawing/2014/main" id="{08B5F773-9B06-4C57-9A9C-4F28CAA320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9">
              <a:extLst>
                <a:ext uri="{FF2B5EF4-FFF2-40B4-BE49-F238E27FC236}">
                  <a16:creationId xmlns:a16="http://schemas.microsoft.com/office/drawing/2014/main" id="{B99EA882-548E-4C42-8E82-AE5324A171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0">
              <a:extLst>
                <a:ext uri="{FF2B5EF4-FFF2-40B4-BE49-F238E27FC236}">
                  <a16:creationId xmlns:a16="http://schemas.microsoft.com/office/drawing/2014/main" id="{32D50704-3C3B-41EE-A908-9150FAF11E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1">
              <a:extLst>
                <a:ext uri="{FF2B5EF4-FFF2-40B4-BE49-F238E27FC236}">
                  <a16:creationId xmlns:a16="http://schemas.microsoft.com/office/drawing/2014/main" id="{1D6A74E6-3E99-4C16-9F80-727FB1027E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2">
              <a:extLst>
                <a:ext uri="{FF2B5EF4-FFF2-40B4-BE49-F238E27FC236}">
                  <a16:creationId xmlns:a16="http://schemas.microsoft.com/office/drawing/2014/main" id="{E2F8E001-763B-421B-A8D7-03CDAFF3F8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3">
              <a:extLst>
                <a:ext uri="{FF2B5EF4-FFF2-40B4-BE49-F238E27FC236}">
                  <a16:creationId xmlns:a16="http://schemas.microsoft.com/office/drawing/2014/main" id="{5A57F34E-427C-4D9A-B478-CB22CB38A2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4">
              <a:extLst>
                <a:ext uri="{FF2B5EF4-FFF2-40B4-BE49-F238E27FC236}">
                  <a16:creationId xmlns:a16="http://schemas.microsoft.com/office/drawing/2014/main" id="{F5C587AF-E3F7-448A-A70A-DC09DF27DA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5">
              <a:extLst>
                <a:ext uri="{FF2B5EF4-FFF2-40B4-BE49-F238E27FC236}">
                  <a16:creationId xmlns:a16="http://schemas.microsoft.com/office/drawing/2014/main" id="{03F8839D-CE51-4DAD-8C03-8A3F1A61A3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6">
              <a:extLst>
                <a:ext uri="{FF2B5EF4-FFF2-40B4-BE49-F238E27FC236}">
                  <a16:creationId xmlns:a16="http://schemas.microsoft.com/office/drawing/2014/main" id="{0C26BD64-470A-4ECC-8F4D-3A91FD8179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7">
              <a:extLst>
                <a:ext uri="{FF2B5EF4-FFF2-40B4-BE49-F238E27FC236}">
                  <a16:creationId xmlns:a16="http://schemas.microsoft.com/office/drawing/2014/main" id="{1BC9E790-34B9-43A9-AF66-6CB4CE30EB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8">
              <a:extLst>
                <a:ext uri="{FF2B5EF4-FFF2-40B4-BE49-F238E27FC236}">
                  <a16:creationId xmlns:a16="http://schemas.microsoft.com/office/drawing/2014/main" id="{D6E505B9-776B-49FA-B874-3D3038D491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9">
              <a:extLst>
                <a:ext uri="{FF2B5EF4-FFF2-40B4-BE49-F238E27FC236}">
                  <a16:creationId xmlns:a16="http://schemas.microsoft.com/office/drawing/2014/main" id="{D0496260-CB15-468F-9009-0857C6C64D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0">
              <a:extLst>
                <a:ext uri="{FF2B5EF4-FFF2-40B4-BE49-F238E27FC236}">
                  <a16:creationId xmlns:a16="http://schemas.microsoft.com/office/drawing/2014/main" id="{5547696B-36E2-435C-8200-19DE103059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1">
              <a:extLst>
                <a:ext uri="{FF2B5EF4-FFF2-40B4-BE49-F238E27FC236}">
                  <a16:creationId xmlns:a16="http://schemas.microsoft.com/office/drawing/2014/main" id="{BADD80C3-E677-42D3-BFA7-A254251D3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2">
              <a:extLst>
                <a:ext uri="{FF2B5EF4-FFF2-40B4-BE49-F238E27FC236}">
                  <a16:creationId xmlns:a16="http://schemas.microsoft.com/office/drawing/2014/main" id="{BDA7FE47-DA03-4504-A8A2-DE3E786013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3">
              <a:extLst>
                <a:ext uri="{FF2B5EF4-FFF2-40B4-BE49-F238E27FC236}">
                  <a16:creationId xmlns:a16="http://schemas.microsoft.com/office/drawing/2014/main" id="{54BD6AD1-055B-4230-B73C-1E623F23C6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94" name="Rectangle 93">
            <a:extLst>
              <a:ext uri="{FF2B5EF4-FFF2-40B4-BE49-F238E27FC236}">
                <a16:creationId xmlns:a16="http://schemas.microsoft.com/office/drawing/2014/main" id="{5BAF7FC6-8574-417E-89E7-445914AEF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10" y="-5029"/>
            <a:ext cx="5061786" cy="5153343"/>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5" name="Group 94">
            <a:extLst>
              <a:ext uri="{FF2B5EF4-FFF2-40B4-BE49-F238E27FC236}">
                <a16:creationId xmlns:a16="http://schemas.microsoft.com/office/drawing/2014/main" id="{510BB152-AEA5-4E61-917D-CCFC5E4D8A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71734" y="889862"/>
            <a:ext cx="2866947" cy="3358450"/>
            <a:chOff x="807084" y="1186483"/>
            <a:chExt cx="3822597" cy="4477933"/>
          </a:xfrm>
        </p:grpSpPr>
        <p:sp>
          <p:nvSpPr>
            <p:cNvPr id="62" name="Rectangle 61">
              <a:extLst>
                <a:ext uri="{FF2B5EF4-FFF2-40B4-BE49-F238E27FC236}">
                  <a16:creationId xmlns:a16="http://schemas.microsoft.com/office/drawing/2014/main" id="{3BEB86CA-0C97-48AC-9386-8866FE2689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Isosceles Triangle 39">
              <a:extLst>
                <a:ext uri="{FF2B5EF4-FFF2-40B4-BE49-F238E27FC236}">
                  <a16:creationId xmlns:a16="http://schemas.microsoft.com/office/drawing/2014/main" id="{AC5337CA-17A3-4FA0-81FD-259FE4B1B5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DFC146B3-F854-4B09-89BB-6DA9154F16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1">
            <a:extLst>
              <a:ext uri="{FF2B5EF4-FFF2-40B4-BE49-F238E27FC236}">
                <a16:creationId xmlns:a16="http://schemas.microsoft.com/office/drawing/2014/main" id="{662D2633-6F0C-61E9-EB3F-C6E1B2ABEE73}"/>
              </a:ext>
            </a:extLst>
          </p:cNvPr>
          <p:cNvSpPr txBox="1">
            <a:spLocks/>
          </p:cNvSpPr>
          <p:nvPr/>
        </p:nvSpPr>
        <p:spPr>
          <a:xfrm>
            <a:off x="5737982" y="1556628"/>
            <a:ext cx="2740927" cy="1876854"/>
          </a:xfrm>
          <a:prstGeom prst="rect">
            <a:avLst/>
          </a:prstGeom>
        </p:spPr>
        <p:txBody>
          <a:bodyPr vert="horz" lIns="228600" tIns="228600" rIns="228600" bIns="0" rtlCol="0" anchor="b">
            <a:normAutofit fontScale="92500" lnSpcReduction="20000"/>
          </a:bodyPr>
          <a:lstStyle>
            <a:lvl1pPr algn="ctr" defTabSz="685800" rtl="0" eaLnBrk="1" latinLnBrk="0" hangingPunct="1">
              <a:lnSpc>
                <a:spcPct val="80000"/>
              </a:lnSpc>
              <a:spcBef>
                <a:spcPct val="0"/>
              </a:spcBef>
              <a:buNone/>
              <a:defRPr sz="4050" b="0" i="0" kern="1200" cap="none" spc="-113">
                <a:solidFill>
                  <a:srgbClr val="FFFEFF"/>
                </a:solidFill>
                <a:effectLst/>
                <a:latin typeface="+mj-lt"/>
                <a:ea typeface="+mj-ea"/>
                <a:cs typeface="+mj-cs"/>
              </a:defRPr>
            </a:lvl1pPr>
          </a:lstStyle>
          <a:p>
            <a:pPr defTabSz="914400">
              <a:spcAft>
                <a:spcPts val="600"/>
              </a:spcAft>
            </a:pPr>
            <a:r>
              <a:rPr lang="en-US" altLang="en-US" sz="3400" b="1" spc="-150">
                <a:sym typeface="Droid Sans"/>
              </a:rPr>
              <a:t>Attendance:</a:t>
            </a:r>
          </a:p>
          <a:p>
            <a:pPr defTabSz="914400">
              <a:spcAft>
                <a:spcPts val="600"/>
              </a:spcAft>
            </a:pPr>
            <a:r>
              <a:rPr lang="en-US" altLang="en-US" sz="3400" b="1" spc="-150">
                <a:sym typeface="Droid Sans"/>
              </a:rPr>
              <a:t>Student must be in attendance 90% </a:t>
            </a:r>
            <a:br>
              <a:rPr lang="en-US" altLang="en-US" sz="2600" spc="-150"/>
            </a:br>
            <a:endParaRPr lang="en-US" sz="2600" spc="-150"/>
          </a:p>
        </p:txBody>
      </p:sp>
      <p:graphicFrame>
        <p:nvGraphicFramePr>
          <p:cNvPr id="4" name="Table 3">
            <a:extLst>
              <a:ext uri="{FF2B5EF4-FFF2-40B4-BE49-F238E27FC236}">
                <a16:creationId xmlns:a16="http://schemas.microsoft.com/office/drawing/2014/main" id="{C8E278F6-BE34-2C60-B118-80DC04C8898A}"/>
              </a:ext>
            </a:extLst>
          </p:cNvPr>
          <p:cNvGraphicFramePr>
            <a:graphicFrameLocks noGrp="1"/>
          </p:cNvGraphicFramePr>
          <p:nvPr>
            <p:extLst>
              <p:ext uri="{D42A27DB-BD31-4B8C-83A1-F6EECF244321}">
                <p14:modId xmlns:p14="http://schemas.microsoft.com/office/powerpoint/2010/main" val="3137123648"/>
              </p:ext>
            </p:extLst>
          </p:nvPr>
        </p:nvGraphicFramePr>
        <p:xfrm>
          <a:off x="1614108" y="999449"/>
          <a:ext cx="2117287" cy="3131508"/>
        </p:xfrm>
        <a:graphic>
          <a:graphicData uri="http://schemas.openxmlformats.org/drawingml/2006/table">
            <a:tbl>
              <a:tblPr firstRow="1" bandRow="1">
                <a:tableStyleId>{7E9639D4-E3E2-4D34-9284-5A2195B3D0D7}</a:tableStyleId>
              </a:tblPr>
              <a:tblGrid>
                <a:gridCol w="982413">
                  <a:extLst>
                    <a:ext uri="{9D8B030D-6E8A-4147-A177-3AD203B41FA5}">
                      <a16:colId xmlns:a16="http://schemas.microsoft.com/office/drawing/2014/main" val="4169262607"/>
                    </a:ext>
                  </a:extLst>
                </a:gridCol>
                <a:gridCol w="1134874">
                  <a:extLst>
                    <a:ext uri="{9D8B030D-6E8A-4147-A177-3AD203B41FA5}">
                      <a16:colId xmlns:a16="http://schemas.microsoft.com/office/drawing/2014/main" val="3667778396"/>
                    </a:ext>
                  </a:extLst>
                </a:gridCol>
              </a:tblGrid>
              <a:tr h="797297">
                <a:tc>
                  <a:txBody>
                    <a:bodyPr/>
                    <a:lstStyle/>
                    <a:p>
                      <a:pPr algn="ctr"/>
                      <a:r>
                        <a:rPr lang="en-US" sz="1400"/>
                        <a:t>Grade</a:t>
                      </a:r>
                    </a:p>
                  </a:txBody>
                  <a:tcPr marL="98838" marR="98838" marT="49419" marB="49419">
                    <a:lnB w="12700" cap="flat" cmpd="sng" algn="ctr">
                      <a:solidFill>
                        <a:schemeClr val="tx1"/>
                      </a:solidFill>
                      <a:prstDash val="solid"/>
                      <a:round/>
                      <a:headEnd type="none" w="med" len="med"/>
                      <a:tailEnd type="none" w="med" len="med"/>
                    </a:lnB>
                  </a:tcPr>
                </a:tc>
                <a:tc>
                  <a:txBody>
                    <a:bodyPr/>
                    <a:lstStyle/>
                    <a:p>
                      <a:pPr algn="ctr"/>
                      <a:r>
                        <a:rPr lang="en-US" sz="1400">
                          <a:solidFill>
                            <a:schemeClr val="bg1"/>
                          </a:solidFill>
                        </a:rPr>
                        <a:t>Week of Aug. 10th</a:t>
                      </a:r>
                    </a:p>
                  </a:txBody>
                  <a:tcPr marL="98838" marR="98838" marT="49419" marB="49419">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2663729"/>
                  </a:ext>
                </a:extLst>
              </a:tr>
              <a:tr h="462867">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9th</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95.7</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8040935"/>
                  </a:ext>
                </a:extLst>
              </a:tr>
              <a:tr h="467836">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10th</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97.21</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6816429"/>
                  </a:ext>
                </a:extLst>
              </a:tr>
              <a:tr h="467836">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11th</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96.5</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3872246"/>
                  </a:ext>
                </a:extLst>
              </a:tr>
              <a:tr h="467836">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12th</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95.8</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8627075"/>
                  </a:ext>
                </a:extLst>
              </a:tr>
              <a:tr h="467836">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Total</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200" b="0" cap="none" spc="0">
                          <a:ln w="0"/>
                          <a:solidFill>
                            <a:schemeClr val="tx1"/>
                          </a:solidFill>
                          <a:effectLst>
                            <a:outerShdw blurRad="38100" dist="19050" dir="2700000" algn="tl" rotWithShape="0">
                              <a:schemeClr val="dk1">
                                <a:alpha val="40000"/>
                              </a:schemeClr>
                            </a:outerShdw>
                          </a:effectLst>
                        </a:rPr>
                        <a:t>96.3</a:t>
                      </a:r>
                    </a:p>
                  </a:txBody>
                  <a:tcPr marL="98838" marR="98838" marT="49419" marB="494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77707"/>
                  </a:ext>
                </a:extLst>
              </a:tr>
            </a:tbl>
          </a:graphicData>
        </a:graphic>
      </p:graphicFrame>
      <p:pic>
        <p:nvPicPr>
          <p:cNvPr id="9" name="Picture 4" descr="Text&#10;&#10;Description automatically generated">
            <a:extLst>
              <a:ext uri="{FF2B5EF4-FFF2-40B4-BE49-F238E27FC236}">
                <a16:creationId xmlns:a16="http://schemas.microsoft.com/office/drawing/2014/main" id="{3D576DAF-E78F-82E3-AE48-6CD66DCF0D56}"/>
              </a:ext>
            </a:extLst>
          </p:cNvPr>
          <p:cNvPicPr>
            <a:picLocks noChangeAspect="1"/>
          </p:cNvPicPr>
          <p:nvPr/>
        </p:nvPicPr>
        <p:blipFill>
          <a:blip r:embed="rId2"/>
          <a:stretch>
            <a:fillRect/>
          </a:stretch>
        </p:blipFill>
        <p:spPr>
          <a:xfrm>
            <a:off x="844547" y="45546"/>
            <a:ext cx="2743200" cy="914400"/>
          </a:xfrm>
          <a:prstGeom prst="rect">
            <a:avLst/>
          </a:prstGeom>
        </p:spPr>
      </p:pic>
    </p:spTree>
    <p:extLst>
      <p:ext uri="{BB962C8B-B14F-4D97-AF65-F5344CB8AC3E}">
        <p14:creationId xmlns:p14="http://schemas.microsoft.com/office/powerpoint/2010/main" val="2898956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5D483B-A504-6678-2876-9A82DAC07976}"/>
              </a:ext>
            </a:extLst>
          </p:cNvPr>
          <p:cNvPicPr>
            <a:picLocks noChangeAspect="1"/>
          </p:cNvPicPr>
          <p:nvPr/>
        </p:nvPicPr>
        <p:blipFill>
          <a:blip r:embed="rId2"/>
          <a:srcRect b="16974"/>
          <a:stretch>
            <a:fillRect/>
          </a:stretch>
        </p:blipFill>
        <p:spPr>
          <a:xfrm>
            <a:off x="20" y="10"/>
            <a:ext cx="9143980" cy="5143490"/>
          </a:xfrm>
          <a:prstGeom prst="rect">
            <a:avLst/>
          </a:prstGeom>
        </p:spPr>
      </p:pic>
    </p:spTree>
    <p:extLst>
      <p:ext uri="{BB962C8B-B14F-4D97-AF65-F5344CB8AC3E}">
        <p14:creationId xmlns:p14="http://schemas.microsoft.com/office/powerpoint/2010/main" val="2075671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A6AEB1-2BAB-B37B-C559-6B29A2F95D6E}"/>
              </a:ext>
            </a:extLst>
          </p:cNvPr>
          <p:cNvPicPr>
            <a:picLocks noChangeAspect="1"/>
          </p:cNvPicPr>
          <p:nvPr/>
        </p:nvPicPr>
        <p:blipFill>
          <a:blip r:embed="rId2"/>
          <a:stretch>
            <a:fillRect/>
          </a:stretch>
        </p:blipFill>
        <p:spPr>
          <a:xfrm>
            <a:off x="1692997" y="196573"/>
            <a:ext cx="5676523" cy="4683132"/>
          </a:xfrm>
          <a:prstGeom prst="rect">
            <a:avLst/>
          </a:prstGeom>
        </p:spPr>
      </p:pic>
    </p:spTree>
    <p:extLst>
      <p:ext uri="{BB962C8B-B14F-4D97-AF65-F5344CB8AC3E}">
        <p14:creationId xmlns:p14="http://schemas.microsoft.com/office/powerpoint/2010/main" val="1506019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6599-45C3-CF91-9612-6FB5CFE40EFF}"/>
              </a:ext>
            </a:extLst>
          </p:cNvPr>
          <p:cNvSpPr>
            <a:spLocks noGrp="1"/>
          </p:cNvSpPr>
          <p:nvPr>
            <p:ph type="title"/>
          </p:nvPr>
        </p:nvSpPr>
        <p:spPr>
          <a:xfrm>
            <a:off x="601148" y="1924350"/>
            <a:ext cx="2800646" cy="1852549"/>
          </a:xfrm>
        </p:spPr>
        <p:txBody>
          <a:bodyPr>
            <a:noAutofit/>
          </a:bodyPr>
          <a:lstStyle/>
          <a:p>
            <a:r>
              <a:rPr lang="en-US" sz="1600" b="1">
                <a:solidFill>
                  <a:schemeClr val="tx1"/>
                </a:solidFill>
              </a:rPr>
              <a:t>House Bill 1481 </a:t>
            </a:r>
            <a:r>
              <a:rPr lang="en-US" sz="1600">
                <a:solidFill>
                  <a:schemeClr val="tx1"/>
                </a:solidFill>
              </a:rPr>
              <a:t>requires all Texas public school districts to adopt policies that prohibit students from using personal communication devices on school property during the instructional day in order to reduce distractions and support student focus</a:t>
            </a:r>
            <a:r>
              <a:rPr lang="en-US" sz="1600" b="1">
                <a:solidFill>
                  <a:schemeClr val="tx1"/>
                </a:solidFill>
              </a:rPr>
              <a:t>.</a:t>
            </a:r>
            <a:r>
              <a:rPr lang="en-US" sz="1600">
                <a:solidFill>
                  <a:schemeClr val="tx1"/>
                </a:solidFill>
              </a:rPr>
              <a:t> </a:t>
            </a:r>
            <a:br>
              <a:rPr lang="en-US" sz="1600">
                <a:solidFill>
                  <a:schemeClr val="tx1"/>
                </a:solidFill>
              </a:rPr>
            </a:br>
            <a:endParaRPr lang="en-US" sz="1600">
              <a:solidFill>
                <a:schemeClr val="tx1"/>
              </a:solidFill>
            </a:endParaRPr>
          </a:p>
        </p:txBody>
      </p:sp>
      <p:sp>
        <p:nvSpPr>
          <p:cNvPr id="3" name="Content Placeholder 2">
            <a:extLst>
              <a:ext uri="{FF2B5EF4-FFF2-40B4-BE49-F238E27FC236}">
                <a16:creationId xmlns:a16="http://schemas.microsoft.com/office/drawing/2014/main" id="{7DE89AF6-0CFE-0D56-A203-9C9D6CE8236A}"/>
              </a:ext>
            </a:extLst>
          </p:cNvPr>
          <p:cNvSpPr>
            <a:spLocks noGrp="1"/>
          </p:cNvSpPr>
          <p:nvPr>
            <p:ph sz="half" idx="1"/>
          </p:nvPr>
        </p:nvSpPr>
        <p:spPr>
          <a:xfrm>
            <a:off x="3775057" y="1063637"/>
            <a:ext cx="4702193" cy="1786988"/>
          </a:xfrm>
        </p:spPr>
        <p:txBody>
          <a:bodyPr/>
          <a:lstStyle/>
          <a:p>
            <a:r>
              <a:rPr lang="en-US"/>
              <a:t>Exceptions are made for documented medical needs or special education accommodations, and districts must outline disciplinary measures for violations in their policies. </a:t>
            </a:r>
          </a:p>
        </p:txBody>
      </p:sp>
      <p:sp>
        <p:nvSpPr>
          <p:cNvPr id="4" name="Content Placeholder 3">
            <a:extLst>
              <a:ext uri="{FF2B5EF4-FFF2-40B4-BE49-F238E27FC236}">
                <a16:creationId xmlns:a16="http://schemas.microsoft.com/office/drawing/2014/main" id="{3EA425DE-DCAE-97DB-E002-C5453751AE58}"/>
              </a:ext>
            </a:extLst>
          </p:cNvPr>
          <p:cNvSpPr>
            <a:spLocks noGrp="1"/>
          </p:cNvSpPr>
          <p:nvPr>
            <p:ph sz="half" idx="2"/>
          </p:nvPr>
        </p:nvSpPr>
        <p:spPr>
          <a:xfrm>
            <a:off x="3775057" y="2292173"/>
            <a:ext cx="4704017" cy="1787690"/>
          </a:xfrm>
        </p:spPr>
        <p:txBody>
          <a:bodyPr/>
          <a:lstStyle/>
          <a:p>
            <a:r>
              <a:rPr lang="en-US"/>
              <a:t>Earbuds and headphones are not permitted for use during the school day. They must remain turned off, out of sight, and stored away at all times. </a:t>
            </a:r>
          </a:p>
          <a:p>
            <a:r>
              <a:rPr lang="en-US"/>
              <a:t>Reason: Devices capable of communication or digital connection.</a:t>
            </a:r>
          </a:p>
        </p:txBody>
      </p:sp>
      <p:sp>
        <p:nvSpPr>
          <p:cNvPr id="5" name="TextBox 4">
            <a:extLst>
              <a:ext uri="{FF2B5EF4-FFF2-40B4-BE49-F238E27FC236}">
                <a16:creationId xmlns:a16="http://schemas.microsoft.com/office/drawing/2014/main" id="{3BFEE38A-A3D7-F256-95D6-4F7EAD25F435}"/>
              </a:ext>
            </a:extLst>
          </p:cNvPr>
          <p:cNvSpPr txBox="1"/>
          <p:nvPr/>
        </p:nvSpPr>
        <p:spPr>
          <a:xfrm>
            <a:off x="666750" y="1311219"/>
            <a:ext cx="2735044" cy="369332"/>
          </a:xfrm>
          <a:prstGeom prst="rect">
            <a:avLst/>
          </a:prstGeom>
          <a:noFill/>
        </p:spPr>
        <p:txBody>
          <a:bodyPr wrap="none" rtlCol="0">
            <a:spAutoFit/>
          </a:bodyPr>
          <a:lstStyle/>
          <a:p>
            <a:r>
              <a:rPr lang="en-US"/>
              <a:t>HB 1481-Cell Phone Ban</a:t>
            </a:r>
          </a:p>
        </p:txBody>
      </p:sp>
    </p:spTree>
    <p:extLst>
      <p:ext uri="{BB962C8B-B14F-4D97-AF65-F5344CB8AC3E}">
        <p14:creationId xmlns:p14="http://schemas.microsoft.com/office/powerpoint/2010/main" val="1399737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9C5A-BBF0-6144-E0CE-AF83393D72F2}"/>
              </a:ext>
            </a:extLst>
          </p:cNvPr>
          <p:cNvSpPr>
            <a:spLocks noGrp="1"/>
          </p:cNvSpPr>
          <p:nvPr>
            <p:ph type="title"/>
          </p:nvPr>
        </p:nvSpPr>
        <p:spPr/>
        <p:txBody>
          <a:bodyPr/>
          <a:lstStyle/>
          <a:p>
            <a:r>
              <a:rPr lang="en-US" b="1">
                <a:solidFill>
                  <a:schemeClr val="tx1"/>
                </a:solidFill>
              </a:rPr>
              <a:t>2026-2027 School Year:</a:t>
            </a:r>
            <a:br>
              <a:rPr lang="en-US" b="1">
                <a:solidFill>
                  <a:schemeClr val="tx1"/>
                </a:solidFill>
              </a:rPr>
            </a:br>
            <a:r>
              <a:rPr lang="en-US" b="1">
                <a:solidFill>
                  <a:schemeClr val="tx1"/>
                </a:solidFill>
              </a:rPr>
              <a:t>Closed Campus During Lunch</a:t>
            </a:r>
            <a:endParaRPr lang="en-US" b="1">
              <a:solidFill>
                <a:schemeClr val="tx1"/>
              </a:solidFill>
              <a:ea typeface="Calibri Light"/>
              <a:cs typeface="Calibri Light"/>
            </a:endParaRPr>
          </a:p>
        </p:txBody>
      </p:sp>
      <p:sp>
        <p:nvSpPr>
          <p:cNvPr id="4" name="Content Placeholder 3">
            <a:extLst>
              <a:ext uri="{FF2B5EF4-FFF2-40B4-BE49-F238E27FC236}">
                <a16:creationId xmlns:a16="http://schemas.microsoft.com/office/drawing/2014/main" id="{FEDFAF73-B20A-F127-32DE-4CD81B120E9F}"/>
              </a:ext>
            </a:extLst>
          </p:cNvPr>
          <p:cNvSpPr>
            <a:spLocks noGrp="1"/>
          </p:cNvSpPr>
          <p:nvPr>
            <p:ph sz="half" idx="2"/>
          </p:nvPr>
        </p:nvSpPr>
        <p:spPr>
          <a:xfrm>
            <a:off x="3367889" y="-308970"/>
            <a:ext cx="5957180" cy="4981689"/>
          </a:xfrm>
        </p:spPr>
        <p:txBody>
          <a:bodyPr vert="horz" lIns="91440" tIns="45720" rIns="91440" bIns="45720" rtlCol="0" anchor="t">
            <a:noAutofit/>
          </a:bodyPr>
          <a:lstStyle/>
          <a:p>
            <a:endParaRPr lang="en-US" sz="2800" baseline="30000"/>
          </a:p>
          <a:p>
            <a:r>
              <a:rPr lang="en-US" sz="1800">
                <a:latin typeface="Cambria" panose="02040503050406030204" pitchFamily="18" charset="0"/>
              </a:rPr>
              <a:t>Safety Concerns with Open Lunch: Car crashed, many near-misses, fights, alleys, unknown vendors</a:t>
            </a:r>
          </a:p>
          <a:p>
            <a:r>
              <a:rPr lang="en-US" sz="1800">
                <a:latin typeface="Cambria" panose="02040503050406030204" pitchFamily="18" charset="0"/>
              </a:rPr>
              <a:t>Reduce Tardies</a:t>
            </a:r>
          </a:p>
          <a:p>
            <a:r>
              <a:rPr lang="en-US" sz="1800">
                <a:latin typeface="Cambria" panose="02040503050406030204" pitchFamily="18" charset="0"/>
              </a:rPr>
              <a:t>Academic continuity: Lunch &amp; Advisory</a:t>
            </a:r>
          </a:p>
          <a:p>
            <a:r>
              <a:rPr lang="en-US" sz="1800">
                <a:latin typeface="Cambria" panose="02040503050406030204" pitchFamily="18" charset="0"/>
              </a:rPr>
              <a:t>District is bringing more food options: Working with vendors</a:t>
            </a:r>
          </a:p>
          <a:p>
            <a:r>
              <a:rPr lang="en-US" sz="1800">
                <a:latin typeface="Cambria" panose="02040503050406030204" pitchFamily="18" charset="0"/>
              </a:rPr>
              <a:t>Additional Lunch Activities: Esports, Crafts, Sports</a:t>
            </a:r>
          </a:p>
          <a:p>
            <a:r>
              <a:rPr lang="en-US" sz="1800">
                <a:latin typeface="Cambria" panose="02040503050406030204" pitchFamily="18" charset="0"/>
              </a:rPr>
              <a:t>Uber Eats will be allowed &amp; Occasional Food Trucks</a:t>
            </a:r>
          </a:p>
          <a:p>
            <a:r>
              <a:rPr lang="en-US" sz="1800">
                <a:latin typeface="Cambria" panose="02040503050406030204" pitchFamily="18" charset="0"/>
              </a:rPr>
              <a:t>Drop-off &amp; Pick up table</a:t>
            </a:r>
          </a:p>
          <a:p>
            <a:r>
              <a:rPr lang="en-US" sz="1800">
                <a:latin typeface="Cambria" panose="02040503050406030204" pitchFamily="18" charset="0"/>
              </a:rPr>
              <a:t>Senior Days: If criteria is met</a:t>
            </a:r>
          </a:p>
          <a:p>
            <a:r>
              <a:rPr lang="en-US" sz="1800">
                <a:latin typeface="Cambria" panose="02040503050406030204" pitchFamily="18" charset="0"/>
              </a:rPr>
              <a:t>Student Meetings</a:t>
            </a:r>
          </a:p>
          <a:p>
            <a:r>
              <a:rPr lang="en-US" sz="1800">
                <a:latin typeface="Cambria" panose="02040503050406030204" pitchFamily="18" charset="0"/>
              </a:rPr>
              <a:t>Our goal is not restriction, but </a:t>
            </a:r>
            <a:r>
              <a:rPr lang="en-US" sz="1800" b="1">
                <a:latin typeface="Cambria" panose="02040503050406030204" pitchFamily="18" charset="0"/>
              </a:rPr>
              <a:t>protection and support</a:t>
            </a:r>
            <a:r>
              <a:rPr lang="en-US" sz="1800">
                <a:latin typeface="Cambria" panose="02040503050406030204" pitchFamily="18" charset="0"/>
              </a:rPr>
              <a:t>.</a:t>
            </a:r>
            <a:endParaRPr lang="en-US" sz="1800" baseline="30000">
              <a:latin typeface="Cambria" panose="02040503050406030204" pitchFamily="18" charset="0"/>
            </a:endParaRPr>
          </a:p>
          <a:p>
            <a:endParaRPr lang="en-US" sz="2800" baseline="30000"/>
          </a:p>
        </p:txBody>
      </p:sp>
      <p:sp>
        <p:nvSpPr>
          <p:cNvPr id="7" name="TextBox 6">
            <a:extLst>
              <a:ext uri="{FF2B5EF4-FFF2-40B4-BE49-F238E27FC236}">
                <a16:creationId xmlns:a16="http://schemas.microsoft.com/office/drawing/2014/main" id="{1896FADE-3E43-093E-B2B7-2B9406E60DAD}"/>
              </a:ext>
            </a:extLst>
          </p:cNvPr>
          <p:cNvSpPr txBox="1"/>
          <p:nvPr/>
        </p:nvSpPr>
        <p:spPr>
          <a:xfrm>
            <a:off x="263154" y="303530"/>
            <a:ext cx="3182281" cy="830997"/>
          </a:xfrm>
          <a:prstGeom prst="rect">
            <a:avLst/>
          </a:prstGeom>
          <a:noFill/>
        </p:spPr>
        <p:txBody>
          <a:bodyPr wrap="none" rtlCol="0">
            <a:spAutoFit/>
          </a:bodyPr>
          <a:lstStyle/>
          <a:p>
            <a:pPr algn="ctr"/>
            <a:r>
              <a:rPr lang="en-US" sz="2400" b="1"/>
              <a:t>EPHS Priorities: </a:t>
            </a:r>
          </a:p>
          <a:p>
            <a:pPr algn="ctr"/>
            <a:r>
              <a:rPr lang="en-US" sz="2400" b="1"/>
              <a:t>Safety &amp; Academics</a:t>
            </a:r>
          </a:p>
        </p:txBody>
      </p:sp>
    </p:spTree>
    <p:extLst>
      <p:ext uri="{BB962C8B-B14F-4D97-AF65-F5344CB8AC3E}">
        <p14:creationId xmlns:p14="http://schemas.microsoft.com/office/powerpoint/2010/main" val="3279643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A80DD-6661-410E-DC8A-175323C922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3C6A5-2602-0C36-6EDD-86A21FFFDEF7}"/>
              </a:ext>
            </a:extLst>
          </p:cNvPr>
          <p:cNvSpPr>
            <a:spLocks noGrp="1"/>
          </p:cNvSpPr>
          <p:nvPr>
            <p:ph type="title"/>
          </p:nvPr>
        </p:nvSpPr>
        <p:spPr/>
        <p:txBody>
          <a:bodyPr/>
          <a:lstStyle/>
          <a:p>
            <a:r>
              <a:rPr lang="en-US" b="1">
                <a:solidFill>
                  <a:schemeClr val="tx1"/>
                </a:solidFill>
              </a:rPr>
              <a:t>Saturday School Dates:</a:t>
            </a:r>
            <a:br>
              <a:rPr lang="en-US" b="1">
                <a:solidFill>
                  <a:schemeClr val="tx1"/>
                </a:solidFill>
              </a:rPr>
            </a:br>
            <a:r>
              <a:rPr lang="en-US" b="1">
                <a:solidFill>
                  <a:schemeClr val="tx1"/>
                </a:solidFill>
              </a:rPr>
              <a:t>9am-12pm</a:t>
            </a:r>
          </a:p>
        </p:txBody>
      </p:sp>
      <p:sp>
        <p:nvSpPr>
          <p:cNvPr id="3" name="Content Placeholder 2">
            <a:extLst>
              <a:ext uri="{FF2B5EF4-FFF2-40B4-BE49-F238E27FC236}">
                <a16:creationId xmlns:a16="http://schemas.microsoft.com/office/drawing/2014/main" id="{181849DC-F110-E2C3-E211-C1CF09BBBBFA}"/>
              </a:ext>
            </a:extLst>
          </p:cNvPr>
          <p:cNvSpPr>
            <a:spLocks noGrp="1"/>
          </p:cNvSpPr>
          <p:nvPr>
            <p:ph idx="1"/>
          </p:nvPr>
        </p:nvSpPr>
        <p:spPr/>
        <p:txBody>
          <a:bodyPr/>
          <a:lstStyle/>
          <a:p>
            <a:r>
              <a:rPr lang="en-US"/>
              <a:t>September 12</a:t>
            </a:r>
            <a:r>
              <a:rPr lang="en-US" baseline="30000"/>
              <a:t>th</a:t>
            </a:r>
            <a:endParaRPr lang="en-US"/>
          </a:p>
          <a:p>
            <a:r>
              <a:rPr lang="en-US"/>
              <a:t>October 17</a:t>
            </a:r>
            <a:r>
              <a:rPr lang="en-US" baseline="30000"/>
              <a:t>th</a:t>
            </a:r>
            <a:endParaRPr lang="en-US"/>
          </a:p>
          <a:p>
            <a:r>
              <a:rPr lang="en-US"/>
              <a:t>October 24</a:t>
            </a:r>
            <a:r>
              <a:rPr lang="en-US" baseline="30000"/>
              <a:t>th</a:t>
            </a:r>
            <a:endParaRPr lang="en-US"/>
          </a:p>
          <a:p>
            <a:r>
              <a:rPr lang="en-US"/>
              <a:t>November 7</a:t>
            </a:r>
            <a:r>
              <a:rPr lang="en-US" baseline="30000"/>
              <a:t>th</a:t>
            </a:r>
            <a:endParaRPr lang="en-US"/>
          </a:p>
          <a:p>
            <a:r>
              <a:rPr lang="en-US"/>
              <a:t>November 14th</a:t>
            </a:r>
          </a:p>
        </p:txBody>
      </p:sp>
    </p:spTree>
    <p:extLst>
      <p:ext uri="{BB962C8B-B14F-4D97-AF65-F5344CB8AC3E}">
        <p14:creationId xmlns:p14="http://schemas.microsoft.com/office/powerpoint/2010/main" val="315436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8" name="Rectangle 4107">
            <a:extLst>
              <a:ext uri="{FF2B5EF4-FFF2-40B4-BE49-F238E27FC236}">
                <a16:creationId xmlns:a16="http://schemas.microsoft.com/office/drawing/2014/main" id="{DE4375C5-2CCB-43C0-B3C5-5DF1F7220D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10" name="Group 4109">
            <a:extLst>
              <a:ext uri="{FF2B5EF4-FFF2-40B4-BE49-F238E27FC236}">
                <a16:creationId xmlns:a16="http://schemas.microsoft.com/office/drawing/2014/main" id="{3B506C89-B272-423D-B9C2-C62EFE1225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7255" y="-44532"/>
            <a:ext cx="9386886" cy="5192848"/>
            <a:chOff x="-329674" y="-51881"/>
            <a:chExt cx="12515851" cy="6923798"/>
          </a:xfrm>
        </p:grpSpPr>
        <p:sp>
          <p:nvSpPr>
            <p:cNvPr id="4111" name="Freeform 5">
              <a:extLst>
                <a:ext uri="{FF2B5EF4-FFF2-40B4-BE49-F238E27FC236}">
                  <a16:creationId xmlns:a16="http://schemas.microsoft.com/office/drawing/2014/main" id="{26AC682B-502D-4F36-A2D0-2732796771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2" name="Freeform 6">
              <a:extLst>
                <a:ext uri="{FF2B5EF4-FFF2-40B4-BE49-F238E27FC236}">
                  <a16:creationId xmlns:a16="http://schemas.microsoft.com/office/drawing/2014/main" id="{E2344DBD-A452-4A88-A7AF-6E0164CBB1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3" name="Freeform 7">
              <a:extLst>
                <a:ext uri="{FF2B5EF4-FFF2-40B4-BE49-F238E27FC236}">
                  <a16:creationId xmlns:a16="http://schemas.microsoft.com/office/drawing/2014/main" id="{B9768EFF-45F8-41DF-B819-22098DE4A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4" name="Freeform 8">
              <a:extLst>
                <a:ext uri="{FF2B5EF4-FFF2-40B4-BE49-F238E27FC236}">
                  <a16:creationId xmlns:a16="http://schemas.microsoft.com/office/drawing/2014/main" id="{D80FB694-1F6E-4701-8E47-1092BBCD87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5" name="Freeform 9">
              <a:extLst>
                <a:ext uri="{FF2B5EF4-FFF2-40B4-BE49-F238E27FC236}">
                  <a16:creationId xmlns:a16="http://schemas.microsoft.com/office/drawing/2014/main" id="{86257B61-8B24-43E2-A381-197493D060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6" name="Freeform 10">
              <a:extLst>
                <a:ext uri="{FF2B5EF4-FFF2-40B4-BE49-F238E27FC236}">
                  <a16:creationId xmlns:a16="http://schemas.microsoft.com/office/drawing/2014/main" id="{FBB6B80C-C14C-4721-8058-604194C8E1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7" name="Freeform 11">
              <a:extLst>
                <a:ext uri="{FF2B5EF4-FFF2-40B4-BE49-F238E27FC236}">
                  <a16:creationId xmlns:a16="http://schemas.microsoft.com/office/drawing/2014/main" id="{6F18FAFF-0805-46CB-8C06-645DB2F398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8" name="Freeform 12">
              <a:extLst>
                <a:ext uri="{FF2B5EF4-FFF2-40B4-BE49-F238E27FC236}">
                  <a16:creationId xmlns:a16="http://schemas.microsoft.com/office/drawing/2014/main" id="{F0D9AD01-0A7B-47AD-945E-5BAF161F1C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9" name="Freeform 13">
              <a:extLst>
                <a:ext uri="{FF2B5EF4-FFF2-40B4-BE49-F238E27FC236}">
                  <a16:creationId xmlns:a16="http://schemas.microsoft.com/office/drawing/2014/main" id="{52083C0D-F47B-412A-B927-8FD0A375E0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0" name="Freeform 14">
              <a:extLst>
                <a:ext uri="{FF2B5EF4-FFF2-40B4-BE49-F238E27FC236}">
                  <a16:creationId xmlns:a16="http://schemas.microsoft.com/office/drawing/2014/main" id="{07E95363-678B-4B46-A518-2B6FD5E3CA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1" name="Freeform 15">
              <a:extLst>
                <a:ext uri="{FF2B5EF4-FFF2-40B4-BE49-F238E27FC236}">
                  <a16:creationId xmlns:a16="http://schemas.microsoft.com/office/drawing/2014/main" id="{88E4BADD-AD59-47B7-B43A-76A4E2CC0E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2" name="Freeform 16">
              <a:extLst>
                <a:ext uri="{FF2B5EF4-FFF2-40B4-BE49-F238E27FC236}">
                  <a16:creationId xmlns:a16="http://schemas.microsoft.com/office/drawing/2014/main" id="{91164BDE-9BF4-4AE8-83C5-256134D0E8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3" name="Freeform 17">
              <a:extLst>
                <a:ext uri="{FF2B5EF4-FFF2-40B4-BE49-F238E27FC236}">
                  <a16:creationId xmlns:a16="http://schemas.microsoft.com/office/drawing/2014/main" id="{D0FC9B10-7696-43DC-BF4F-F538B85BE7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4" name="Freeform 18">
              <a:extLst>
                <a:ext uri="{FF2B5EF4-FFF2-40B4-BE49-F238E27FC236}">
                  <a16:creationId xmlns:a16="http://schemas.microsoft.com/office/drawing/2014/main" id="{8ECC266D-D958-4A1E-8F6B-BC6382A5B8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5" name="Freeform 19">
              <a:extLst>
                <a:ext uri="{FF2B5EF4-FFF2-40B4-BE49-F238E27FC236}">
                  <a16:creationId xmlns:a16="http://schemas.microsoft.com/office/drawing/2014/main" id="{3A82DDDE-5C2C-44BF-BE70-04B8ABD2AA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6" name="Freeform 20">
              <a:extLst>
                <a:ext uri="{FF2B5EF4-FFF2-40B4-BE49-F238E27FC236}">
                  <a16:creationId xmlns:a16="http://schemas.microsoft.com/office/drawing/2014/main" id="{7D62B52D-3C8B-4D72-9D65-1A7A9CB73A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7" name="Freeform 21">
              <a:extLst>
                <a:ext uri="{FF2B5EF4-FFF2-40B4-BE49-F238E27FC236}">
                  <a16:creationId xmlns:a16="http://schemas.microsoft.com/office/drawing/2014/main" id="{C9E30366-1094-4E10-BEE3-47193D5C47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8" name="Freeform 22">
              <a:extLst>
                <a:ext uri="{FF2B5EF4-FFF2-40B4-BE49-F238E27FC236}">
                  <a16:creationId xmlns:a16="http://schemas.microsoft.com/office/drawing/2014/main" id="{EB57A7C8-6D9E-4343-90FF-6AE9E095FC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9" name="Freeform 23">
              <a:extLst>
                <a:ext uri="{FF2B5EF4-FFF2-40B4-BE49-F238E27FC236}">
                  <a16:creationId xmlns:a16="http://schemas.microsoft.com/office/drawing/2014/main" id="{D4186EDA-33CA-4045-8F22-E5C5D740A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131" name="Group 4130">
            <a:extLst>
              <a:ext uri="{FF2B5EF4-FFF2-40B4-BE49-F238E27FC236}">
                <a16:creationId xmlns:a16="http://schemas.microsoft.com/office/drawing/2014/main" id="{1DB71B5D-DA0D-4AE1-9297-23BD28F01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313" y="889862"/>
            <a:ext cx="4456264" cy="3358450"/>
            <a:chOff x="807084" y="1186483"/>
            <a:chExt cx="5941686" cy="4477933"/>
          </a:xfrm>
        </p:grpSpPr>
        <p:sp>
          <p:nvSpPr>
            <p:cNvPr id="4132" name="Rectangle 4131">
              <a:extLst>
                <a:ext uri="{FF2B5EF4-FFF2-40B4-BE49-F238E27FC236}">
                  <a16:creationId xmlns:a16="http://schemas.microsoft.com/office/drawing/2014/main" id="{6D48F151-2D13-407D-87FA-4F7DA655A3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780" y="1186483"/>
              <a:ext cx="5940295"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3" name="Isosceles Triangle 39">
              <a:extLst>
                <a:ext uri="{FF2B5EF4-FFF2-40B4-BE49-F238E27FC236}">
                  <a16:creationId xmlns:a16="http://schemas.microsoft.com/office/drawing/2014/main" id="{CF05D3B7-4698-40F0-AC23-00434D3C96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3574311"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4" name="Rectangle 4133">
              <a:extLst>
                <a:ext uri="{FF2B5EF4-FFF2-40B4-BE49-F238E27FC236}">
                  <a16:creationId xmlns:a16="http://schemas.microsoft.com/office/drawing/2014/main" id="{AF4FEC02-B4FA-49EF-8F76-911257609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5941686"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98" name="Google Shape;54;p13">
            <a:extLst>
              <a:ext uri="{FF2B5EF4-FFF2-40B4-BE49-F238E27FC236}">
                <a16:creationId xmlns:a16="http://schemas.microsoft.com/office/drawing/2014/main" id="{38954A13-6837-D047-94E1-29D09194DC29}"/>
              </a:ext>
            </a:extLst>
          </p:cNvPr>
          <p:cNvSpPr txBox="1">
            <a:spLocks noChangeArrowheads="1"/>
          </p:cNvSpPr>
          <p:nvPr/>
        </p:nvSpPr>
        <p:spPr bwMode="auto">
          <a:xfrm>
            <a:off x="671560" y="1556628"/>
            <a:ext cx="4327492" cy="1311546"/>
          </a:xfrm>
          <a:prstGeom prst="rect">
            <a:avLst/>
          </a:prstGeom>
        </p:spPr>
        <p:txBody>
          <a:bodyPr vert="horz" lIns="228600" tIns="228600" rIns="228600" bIns="0" rtlCol="0" anchor="b">
            <a:norm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defTabSz="914400">
              <a:lnSpc>
                <a:spcPct val="80000"/>
              </a:lnSpc>
              <a:spcBef>
                <a:spcPct val="0"/>
              </a:spcBef>
              <a:spcAft>
                <a:spcPts val="600"/>
              </a:spcAft>
            </a:pPr>
            <a:r>
              <a:rPr lang="en-US" altLang="en-US" sz="5400" spc="-150">
                <a:solidFill>
                  <a:srgbClr val="FFFEFF"/>
                </a:solidFill>
                <a:latin typeface="+mj-lt"/>
                <a:ea typeface="+mj-ea"/>
                <a:cs typeface="+mj-cs"/>
                <a:sym typeface="Droid Sans"/>
              </a:rPr>
              <a:t>Thank You!</a:t>
            </a:r>
            <a:endParaRPr lang="en-US" altLang="en-US" sz="5400" spc="-150">
              <a:solidFill>
                <a:srgbClr val="FFFEFF"/>
              </a:solidFill>
              <a:latin typeface="+mj-lt"/>
              <a:ea typeface="+mj-ea"/>
              <a:cs typeface="+mj-cs"/>
            </a:endParaRPr>
          </a:p>
        </p:txBody>
      </p:sp>
      <p:sp>
        <p:nvSpPr>
          <p:cNvPr id="4136" name="Rectangle 4135">
            <a:extLst>
              <a:ext uri="{FF2B5EF4-FFF2-40B4-BE49-F238E27FC236}">
                <a16:creationId xmlns:a16="http://schemas.microsoft.com/office/drawing/2014/main" id="{D6946521-A866-4EA1-B261-0730CE26A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3213" y="0"/>
            <a:ext cx="3479554" cy="5143500"/>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101" name="Google Shape;57;p13" descr="A cartoon of a coffee cup&#10;&#10;Description automatically generated">
            <a:extLst>
              <a:ext uri="{FF2B5EF4-FFF2-40B4-BE49-F238E27FC236}">
                <a16:creationId xmlns:a16="http://schemas.microsoft.com/office/drawing/2014/main" id="{6825A066-B9B5-1F4A-81CC-A8361B185719}"/>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81262" y="1030951"/>
            <a:ext cx="1846756" cy="2746106"/>
          </a:xfrm>
          <a:prstGeom prst="rect">
            <a:avLst/>
          </a:pr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Google Shape;55;p13">
            <a:extLst>
              <a:ext uri="{FF2B5EF4-FFF2-40B4-BE49-F238E27FC236}">
                <a16:creationId xmlns:a16="http://schemas.microsoft.com/office/drawing/2014/main" id="{C572DE0C-89BC-C64F-A217-5F22BF9E2120}"/>
              </a:ext>
            </a:extLst>
          </p:cNvPr>
          <p:cNvSpPr txBox="1">
            <a:spLocks noChangeArrowheads="1"/>
          </p:cNvSpPr>
          <p:nvPr/>
        </p:nvSpPr>
        <p:spPr bwMode="auto">
          <a:xfrm>
            <a:off x="990600" y="1557338"/>
            <a:ext cx="5829300" cy="319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4024439873"/>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3960F"/>
      </a:accent1>
      <a:accent2>
        <a:srgbClr val="E04116"/>
      </a:accent2>
      <a:accent3>
        <a:srgbClr val="9D4DE7"/>
      </a:accent3>
      <a:accent4>
        <a:srgbClr val="449EF3"/>
      </a:accent4>
      <a:accent5>
        <a:srgbClr val="39C6BE"/>
      </a:accent5>
      <a:accent6>
        <a:srgbClr val="88C933"/>
      </a:accent6>
      <a:hlink>
        <a:srgbClr val="EBB41F"/>
      </a:hlink>
      <a:folHlink>
        <a:srgbClr val="E1D676"/>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29B3952A-A5A2-4E72-A5C9-A88B41734E0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Atlas</Template>
  <TotalTime>0</TotalTime>
  <Words>335</Words>
  <Application>Microsoft Office PowerPoint</Application>
  <PresentationFormat>On-screen Show (16:9)</PresentationFormat>
  <Paragraphs>65</Paragraphs>
  <Slides>10</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Cambria</vt:lpstr>
      <vt:lpstr>Droid Sans</vt:lpstr>
      <vt:lpstr>Rockwell</vt:lpstr>
      <vt:lpstr>Wingdings</vt:lpstr>
      <vt:lpstr>Atlas</vt:lpstr>
      <vt:lpstr>Welcome EPHS Tiger Family</vt:lpstr>
      <vt:lpstr>El Paso High Administration</vt:lpstr>
      <vt:lpstr>PowerPoint Presentation</vt:lpstr>
      <vt:lpstr>PowerPoint Presentation</vt:lpstr>
      <vt:lpstr>PowerPoint Presentation</vt:lpstr>
      <vt:lpstr>PowerPoint Presentation</vt:lpstr>
      <vt:lpstr>House Bill 1481 requires all Texas public school districts to adopt policies that prohibit students from using personal communication devices on school property during the instructional day in order to reduce distractions and support student focus.  </vt:lpstr>
      <vt:lpstr>2026-2027 School Year: Closed Campus During Lunch</vt:lpstr>
      <vt:lpstr>Saturday School Dates: 9am-12pm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 Martinez</dc:creator>
  <cp:lastModifiedBy>Elena Martinez</cp:lastModifiedBy>
  <cp:revision>2</cp:revision>
  <dcterms:modified xsi:type="dcterms:W3CDTF">2026-08-20T20:36:12Z</dcterms:modified>
</cp:coreProperties>
</file>