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4" d="100"/>
          <a:sy n="84" d="100"/>
        </p:scale>
        <p:origin x="14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queline Zoppo" userId="74f395c5-e213-4999-a7c7-c3b181afb2f2" providerId="ADAL" clId="{9F3FFE1D-7B96-476E-A159-C4899AE561EF}"/>
    <pc:docChg chg="custSel modSld">
      <pc:chgData name="Jacqueline Zoppo" userId="74f395c5-e213-4999-a7c7-c3b181afb2f2" providerId="ADAL" clId="{9F3FFE1D-7B96-476E-A159-C4899AE561EF}" dt="2026-06-02T14:00:39.465" v="33" actId="1076"/>
      <pc:docMkLst>
        <pc:docMk/>
      </pc:docMkLst>
      <pc:sldChg chg="modSp mod">
        <pc:chgData name="Jacqueline Zoppo" userId="74f395c5-e213-4999-a7c7-c3b181afb2f2" providerId="ADAL" clId="{9F3FFE1D-7B96-476E-A159-C4899AE561EF}" dt="2026-06-02T14:00:39.465" v="33" actId="1076"/>
        <pc:sldMkLst>
          <pc:docMk/>
          <pc:sldMk cId="2194342063" sldId="256"/>
        </pc:sldMkLst>
        <pc:spChg chg="mod">
          <ac:chgData name="Jacqueline Zoppo" userId="74f395c5-e213-4999-a7c7-c3b181afb2f2" providerId="ADAL" clId="{9F3FFE1D-7B96-476E-A159-C4899AE561EF}" dt="2026-06-02T14:00:39.465" v="33" actId="1076"/>
          <ac:spMkLst>
            <pc:docMk/>
            <pc:sldMk cId="2194342063" sldId="256"/>
            <ac:spMk id="2" creationId="{DBEB9392-5535-0BBA-113F-C518B2BBC1A1}"/>
          </ac:spMkLst>
        </pc:spChg>
        <pc:graphicFrameChg chg="mod modGraphic">
          <ac:chgData name="Jacqueline Zoppo" userId="74f395c5-e213-4999-a7c7-c3b181afb2f2" providerId="ADAL" clId="{9F3FFE1D-7B96-476E-A159-C4899AE561EF}" dt="2026-06-02T14:00:21.869" v="27" actId="14100"/>
          <ac:graphicFrameMkLst>
            <pc:docMk/>
            <pc:sldMk cId="2194342063" sldId="256"/>
            <ac:graphicFrameMk id="4" creationId="{D9365CB7-E1EA-B699-0F75-C275949A923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40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06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19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9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6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5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5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306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21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761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5D5758-3769-4BA0-8A36-F1A774F33158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072B92-2D62-4A01-BF01-F35EA886BC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4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B9392-5535-0BBA-113F-C518B2BBC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5720" y="1218072"/>
            <a:ext cx="6949440" cy="1174608"/>
          </a:xfrm>
        </p:spPr>
        <p:txBody>
          <a:bodyPr>
            <a:normAutofit fontScale="90000"/>
          </a:bodyPr>
          <a:lstStyle/>
          <a:p>
            <a:br>
              <a:rPr lang="en-US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5300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  <a:t>Sarasota Middle School </a:t>
            </a:r>
            <a:br>
              <a:rPr lang="en-US" sz="5300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4000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  <a:t>2026-2027 </a:t>
            </a:r>
            <a:br>
              <a:rPr lang="en-US" sz="5300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</a:br>
            <a:r>
              <a:rPr lang="en-US" sz="5300" dirty="0">
                <a:latin typeface="Baguet Script" panose="00000500000000000000" pitchFamily="2" charset="0"/>
                <a:cs typeface="Dreaming Outloud Script Pro" panose="03050502040304050704" pitchFamily="66" charset="0"/>
              </a:rPr>
              <a:t>Bell Schedule</a:t>
            </a:r>
            <a:endParaRPr lang="en-US" dirty="0">
              <a:latin typeface="Baguet Script" panose="00000500000000000000" pitchFamily="2" charset="0"/>
              <a:cs typeface="Dreaming Outloud Script Pro" panose="03050502040304050704" pitchFamily="66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365CB7-E1EA-B699-0F75-C275949A9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639132"/>
              </p:ext>
            </p:extLst>
          </p:nvPr>
        </p:nvGraphicFramePr>
        <p:xfrm>
          <a:off x="0" y="2506981"/>
          <a:ext cx="6858000" cy="801670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85527979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421084648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97711665"/>
                    </a:ext>
                  </a:extLst>
                </a:gridCol>
              </a:tblGrid>
              <a:tr h="568053">
                <a:tc>
                  <a:txBody>
                    <a:bodyPr/>
                    <a:lstStyle/>
                    <a:p>
                      <a:pPr algn="ctr"/>
                      <a:r>
                        <a:rPr lang="en-US" sz="2800" b="1" u="sng" dirty="0">
                          <a:latin typeface="Alasassy Caps" panose="020F0502020204030204" pitchFamily="2" charset="0"/>
                        </a:rPr>
                        <a:t>6th Grade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u="sng" dirty="0">
                          <a:latin typeface="Alasassy Caps" panose="020F0502020204030204" pitchFamily="2" charset="0"/>
                        </a:rPr>
                        <a:t>7th Grade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u="sng" dirty="0">
                          <a:latin typeface="Alasassy Caps" panose="020F0502020204030204" pitchFamily="2" charset="0"/>
                        </a:rPr>
                        <a:t>8th Grade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825029"/>
                  </a:ext>
                </a:extLst>
              </a:tr>
              <a:tr h="82290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1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st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9:30-10:20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791613"/>
                  </a:ext>
                </a:extLst>
              </a:tr>
              <a:tr h="82290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2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nd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10:24-11:14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8712"/>
                  </a:ext>
                </a:extLst>
              </a:tr>
              <a:tr h="822902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3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rd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(Lunch)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11:15-11:45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3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rd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11:18-12:08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649993"/>
                  </a:ext>
                </a:extLst>
              </a:tr>
              <a:tr h="432486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4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11:49-12:39</a:t>
                      </a:r>
                    </a:p>
                  </a:txBody>
                  <a:tcPr anchor="ctr"/>
                </a:tc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34967"/>
                  </a:ext>
                </a:extLst>
              </a:tr>
              <a:tr h="82290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4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(Lunch)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12:09-12:39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4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12:12-1:02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0519903"/>
                  </a:ext>
                </a:extLst>
              </a:tr>
              <a:tr h="432486">
                <a:tc rowSpan="2" gridSpan="2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5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12:43-1:33</a:t>
                      </a:r>
                    </a:p>
                  </a:txBody>
                  <a:tcPr anchor="ctr"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247539"/>
                  </a:ext>
                </a:extLst>
              </a:tr>
              <a:tr h="822902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5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(Lunch)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1:03-1:33</a:t>
                      </a:r>
                    </a:p>
                  </a:txBody>
                  <a:tcPr anchor="ctr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472021"/>
                  </a:ext>
                </a:extLst>
              </a:tr>
              <a:tr h="82290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6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1:37-2:27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167142"/>
                  </a:ext>
                </a:extLst>
              </a:tr>
              <a:tr h="82290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7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 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2:31-3:21</a:t>
                      </a:r>
                    </a:p>
                  </a:txBody>
                  <a:tcPr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480122"/>
                  </a:ext>
                </a:extLst>
              </a:tr>
              <a:tr h="822902">
                <a:tc gridSpan="3"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8</a:t>
                      </a:r>
                      <a:r>
                        <a:rPr lang="en-US" sz="2400" b="1" baseline="30000" dirty="0">
                          <a:latin typeface="Alasassy Caps" panose="020F0502020204030204" pitchFamily="2" charset="0"/>
                        </a:rPr>
                        <a:t>th</a:t>
                      </a:r>
                      <a:r>
                        <a:rPr lang="en-US" sz="2400" b="1" dirty="0">
                          <a:latin typeface="Alasassy Caps" panose="020F0502020204030204" pitchFamily="2" charset="0"/>
                        </a:rPr>
                        <a:t> Period</a:t>
                      </a:r>
                    </a:p>
                    <a:p>
                      <a:pPr algn="ctr"/>
                      <a:r>
                        <a:rPr lang="en-US" sz="2400" dirty="0">
                          <a:latin typeface="Alasassy Caps" panose="020F0502020204030204" pitchFamily="2" charset="0"/>
                        </a:rPr>
                        <a:t>3:25-4:15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2568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434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60</Words>
  <Application>Microsoft Office PowerPoint</Application>
  <PresentationFormat>Widescreen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Alasassy Caps</vt:lpstr>
      <vt:lpstr>Aptos</vt:lpstr>
      <vt:lpstr>Aptos Display</vt:lpstr>
      <vt:lpstr>Arial</vt:lpstr>
      <vt:lpstr>Baguet Script</vt:lpstr>
      <vt:lpstr>Office Theme</vt:lpstr>
      <vt:lpstr> Sarasota Middle School  2026-2027  Bell Schedule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Jacqueline Zoppo</dc:creator>
  <cp:lastModifiedBy>Jacqueline Zoppo</cp:lastModifiedBy>
  <cp:revision>1</cp:revision>
  <dcterms:created xsi:type="dcterms:W3CDTF">2026-06-02T13:38:27Z</dcterms:created>
  <dcterms:modified xsi:type="dcterms:W3CDTF">2026-06-02T14:00:42Z</dcterms:modified>
</cp:coreProperties>
</file>