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314" r:id="rId3"/>
    <p:sldId id="257" r:id="rId4"/>
    <p:sldId id="260" r:id="rId5"/>
    <p:sldId id="298" r:id="rId6"/>
    <p:sldId id="299" r:id="rId7"/>
    <p:sldId id="306" r:id="rId8"/>
    <p:sldId id="271" r:id="rId9"/>
    <p:sldId id="304" r:id="rId10"/>
    <p:sldId id="296" r:id="rId11"/>
    <p:sldId id="258" r:id="rId12"/>
    <p:sldId id="262" r:id="rId13"/>
    <p:sldId id="275" r:id="rId14"/>
    <p:sldId id="261" r:id="rId15"/>
    <p:sldId id="302" r:id="rId16"/>
    <p:sldId id="279" r:id="rId17"/>
    <p:sldId id="315" r:id="rId18"/>
    <p:sldId id="265" r:id="rId19"/>
    <p:sldId id="309" r:id="rId20"/>
    <p:sldId id="311" r:id="rId21"/>
    <p:sldId id="269" r:id="rId22"/>
    <p:sldId id="266" r:id="rId23"/>
    <p:sldId id="277" r:id="rId24"/>
    <p:sldId id="268" r:id="rId25"/>
    <p:sldId id="291" r:id="rId26"/>
    <p:sldId id="287" r:id="rId27"/>
    <p:sldId id="307" r:id="rId28"/>
    <p:sldId id="274" r:id="rId29"/>
    <p:sldId id="301" r:id="rId30"/>
    <p:sldId id="310" r:id="rId31"/>
    <p:sldId id="270" r:id="rId32"/>
    <p:sldId id="289" r:id="rId33"/>
    <p:sldId id="282" r:id="rId34"/>
    <p:sldId id="288" r:id="rId35"/>
  </p:sldIdLst>
  <p:sldSz cx="18288000" cy="10287000"/>
  <p:notesSz cx="6980238" cy="9144000"/>
  <p:embeddedFontLst>
    <p:embeddedFont>
      <p:font typeface="Anton" panose="020B060402020202020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Poppins" panose="020B0604020202020204" charset="0"/>
      <p:regular r:id="rId42"/>
      <p:bold r:id="rId43"/>
      <p:italic r:id="rId44"/>
      <p:boldItalic r:id="rId45"/>
    </p:embeddedFont>
    <p:embeddedFont>
      <p:font typeface="Poppins Bold" panose="020B0604020202020204" charset="0"/>
      <p:regular r:id="rId46"/>
      <p:bold r:id="rId47"/>
    </p:embeddedFont>
    <p:embeddedFont>
      <p:font typeface="Rubik Bold" panose="020B0604020202020204" charset="-79"/>
      <p:regular r:id="rId48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B94ECD-BD7C-8972-FB45-20248241E89B}" v="125" dt="2026-03-24T13:31:04.083"/>
    <p1510:client id="{5F3BFC4A-6A99-9091-6215-93E2D6D6926C}" v="102" dt="2026-03-24T15:33:29.966"/>
    <p1510:client id="{626D5CCF-7BCD-51E6-8B26-44A11C51BB6D}" v="350" dt="2026-03-24T13:56:27.657"/>
    <p1510:client id="{7000EAAD-641B-4D91-BF79-4948F6B26C46}" v="2006" dt="2026-03-24T20:42:33.165"/>
    <p1510:client id="{9E01B108-0C5D-E32E-654C-42289F6066A7}" v="8" dt="2026-03-24T18:42:34.050"/>
    <p1510:client id="{CA0F6652-C7B4-405F-BF71-DA891128B457}" v="282" dt="2026-03-23T21:00:03.948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6" d="100"/>
          <a:sy n="56" d="100"/>
        </p:scale>
        <p:origin x="912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er, Phyllis" userId="S::phyllis.greer@plainfield.k12.nj.us::7ca910f3-591d-487d-95f9-9f6d9a5d2b23" providerId="AD" clId="Web-{5F3BFC4A-6A99-9091-6215-93E2D6D6926C}"/>
    <pc:docChg chg="addSld delSld modSld">
      <pc:chgData name="Greer, Phyllis" userId="S::phyllis.greer@plainfield.k12.nj.us::7ca910f3-591d-487d-95f9-9f6d9a5d2b23" providerId="AD" clId="Web-{5F3BFC4A-6A99-9091-6215-93E2D6D6926C}" dt="2026-03-24T15:33:29.966" v="94" actId="1076"/>
      <pc:docMkLst>
        <pc:docMk/>
      </pc:docMkLst>
      <pc:sldChg chg="addSp delSp modSp">
        <pc:chgData name="Greer, Phyllis" userId="S::phyllis.greer@plainfield.k12.nj.us::7ca910f3-591d-487d-95f9-9f6d9a5d2b23" providerId="AD" clId="Web-{5F3BFC4A-6A99-9091-6215-93E2D6D6926C}" dt="2026-03-24T15:33:29.966" v="94" actId="1076"/>
        <pc:sldMkLst>
          <pc:docMk/>
          <pc:sldMk cId="0" sldId="258"/>
        </pc:sldMkLst>
        <pc:spChg chg="ord">
          <ac:chgData name="Greer, Phyllis" userId="S::phyllis.greer@plainfield.k12.nj.us::7ca910f3-591d-487d-95f9-9f6d9a5d2b23" providerId="AD" clId="Web-{5F3BFC4A-6A99-9091-6215-93E2D6D6926C}" dt="2026-03-24T14:23:14.958" v="31"/>
          <ac:spMkLst>
            <pc:docMk/>
            <pc:sldMk cId="0" sldId="258"/>
            <ac:spMk id="22" creationId="{00000000-0000-0000-0000-000000000000}"/>
          </ac:spMkLst>
        </pc:spChg>
        <pc:spChg chg="mod ord">
          <ac:chgData name="Greer, Phyllis" userId="S::phyllis.greer@plainfield.k12.nj.us::7ca910f3-591d-487d-95f9-9f6d9a5d2b23" providerId="AD" clId="Web-{5F3BFC4A-6A99-9091-6215-93E2D6D6926C}" dt="2026-03-24T15:29:00.639" v="87" actId="1076"/>
          <ac:spMkLst>
            <pc:docMk/>
            <pc:sldMk cId="0" sldId="258"/>
            <ac:spMk id="23" creationId="{3E3A4389-BA3A-4020-B3DA-3D680C42FC45}"/>
          </ac:spMkLst>
        </pc:spChg>
        <pc:spChg chg="mod ord">
          <ac:chgData name="Greer, Phyllis" userId="S::phyllis.greer@plainfield.k12.nj.us::7ca910f3-591d-487d-95f9-9f6d9a5d2b23" providerId="AD" clId="Web-{5F3BFC4A-6A99-9091-6215-93E2D6D6926C}" dt="2026-03-24T15:29:20.108" v="90" actId="1076"/>
          <ac:spMkLst>
            <pc:docMk/>
            <pc:sldMk cId="0" sldId="258"/>
            <ac:spMk id="29" creationId="{AB2CB61E-62A2-CB99-8E1D-DE33D98B1DF3}"/>
          </ac:spMkLst>
        </pc:spChg>
        <pc:spChg chg="mod">
          <ac:chgData name="Greer, Phyllis" userId="S::phyllis.greer@plainfield.k12.nj.us::7ca910f3-591d-487d-95f9-9f6d9a5d2b23" providerId="AD" clId="Web-{5F3BFC4A-6A99-9091-6215-93E2D6D6926C}" dt="2026-03-24T15:33:29.966" v="94" actId="1076"/>
          <ac:spMkLst>
            <pc:docMk/>
            <pc:sldMk cId="0" sldId="258"/>
            <ac:spMk id="32" creationId="{D71D6FAF-CB3A-44CD-A7E3-1EA0005EBEA3}"/>
          </ac:spMkLst>
        </pc:spChg>
        <pc:picChg chg="add del mod">
          <ac:chgData name="Greer, Phyllis" userId="S::phyllis.greer@plainfield.k12.nj.us::7ca910f3-591d-487d-95f9-9f6d9a5d2b23" providerId="AD" clId="Web-{5F3BFC4A-6A99-9091-6215-93E2D6D6926C}" dt="2026-03-24T14:14:41.055" v="5"/>
          <ac:picMkLst>
            <pc:docMk/>
            <pc:sldMk cId="0" sldId="258"/>
            <ac:picMk id="20" creationId="{556D98C0-38FE-4C8A-423C-E93924E263FE}"/>
          </ac:picMkLst>
        </pc:picChg>
        <pc:picChg chg="del mod">
          <ac:chgData name="Greer, Phyllis" userId="S::phyllis.greer@plainfield.k12.nj.us::7ca910f3-591d-487d-95f9-9f6d9a5d2b23" providerId="AD" clId="Web-{5F3BFC4A-6A99-9091-6215-93E2D6D6926C}" dt="2026-03-24T15:33:20.778" v="93"/>
          <ac:picMkLst>
            <pc:docMk/>
            <pc:sldMk cId="0" sldId="258"/>
            <ac:picMk id="24" creationId="{7F611F57-0C44-C1FA-97FD-F56BB47A5578}"/>
          </ac:picMkLst>
        </pc:picChg>
        <pc:picChg chg="add del mod">
          <ac:chgData name="Greer, Phyllis" userId="S::phyllis.greer@plainfield.k12.nj.us::7ca910f3-591d-487d-95f9-9f6d9a5d2b23" providerId="AD" clId="Web-{5F3BFC4A-6A99-9091-6215-93E2D6D6926C}" dt="2026-03-24T14:14:52.899" v="7"/>
          <ac:picMkLst>
            <pc:docMk/>
            <pc:sldMk cId="0" sldId="258"/>
            <ac:picMk id="25" creationId="{EF6348D5-4348-66BE-6012-B4FC14A95C36}"/>
          </ac:picMkLst>
        </pc:picChg>
        <pc:picChg chg="del">
          <ac:chgData name="Greer, Phyllis" userId="S::phyllis.greer@plainfield.k12.nj.us::7ca910f3-591d-487d-95f9-9f6d9a5d2b23" providerId="AD" clId="Web-{5F3BFC4A-6A99-9091-6215-93E2D6D6926C}" dt="2026-03-24T14:13:58.039" v="2"/>
          <ac:picMkLst>
            <pc:docMk/>
            <pc:sldMk cId="0" sldId="258"/>
            <ac:picMk id="26" creationId="{D3154103-CA2A-FCE6-8357-77E68201951E}"/>
          </ac:picMkLst>
        </pc:picChg>
        <pc:picChg chg="add mod">
          <ac:chgData name="Greer, Phyllis" userId="S::phyllis.greer@plainfield.k12.nj.us::7ca910f3-591d-487d-95f9-9f6d9a5d2b23" providerId="AD" clId="Web-{5F3BFC4A-6A99-9091-6215-93E2D6D6926C}" dt="2026-03-24T15:29:12.483" v="89" actId="1076"/>
          <ac:picMkLst>
            <pc:docMk/>
            <pc:sldMk cId="0" sldId="258"/>
            <ac:picMk id="27" creationId="{374F0510-5076-CDD8-F966-43E15275E86A}"/>
          </ac:picMkLst>
        </pc:picChg>
        <pc:picChg chg="mod">
          <ac:chgData name="Greer, Phyllis" userId="S::phyllis.greer@plainfield.k12.nj.us::7ca910f3-591d-487d-95f9-9f6d9a5d2b23" providerId="AD" clId="Web-{5F3BFC4A-6A99-9091-6215-93E2D6D6926C}" dt="2026-03-24T15:33:10.840" v="91" actId="1076"/>
          <ac:picMkLst>
            <pc:docMk/>
            <pc:sldMk cId="0" sldId="258"/>
            <ac:picMk id="28" creationId="{9A4532FC-25A7-CE07-72A6-F255C07AD915}"/>
          </ac:picMkLst>
        </pc:picChg>
      </pc:sldChg>
      <pc:sldChg chg="delSp modSp">
        <pc:chgData name="Greer, Phyllis" userId="S::phyllis.greer@plainfield.k12.nj.us::7ca910f3-591d-487d-95f9-9f6d9a5d2b23" providerId="AD" clId="Web-{5F3BFC4A-6A99-9091-6215-93E2D6D6926C}" dt="2026-03-24T14:24:09.387" v="40"/>
        <pc:sldMkLst>
          <pc:docMk/>
          <pc:sldMk cId="0" sldId="262"/>
        </pc:sldMkLst>
        <pc:spChg chg="del mod">
          <ac:chgData name="Greer, Phyllis" userId="S::phyllis.greer@plainfield.k12.nj.us::7ca910f3-591d-487d-95f9-9f6d9a5d2b23" providerId="AD" clId="Web-{5F3BFC4A-6A99-9091-6215-93E2D6D6926C}" dt="2026-03-24T14:24:07.621" v="39"/>
          <ac:spMkLst>
            <pc:docMk/>
            <pc:sldMk cId="0" sldId="262"/>
            <ac:spMk id="21" creationId="{00000000-0000-0000-0000-000000000000}"/>
          </ac:spMkLst>
        </pc:spChg>
        <pc:grpChg chg="del">
          <ac:chgData name="Greer, Phyllis" userId="S::phyllis.greer@plainfield.k12.nj.us::7ca910f3-591d-487d-95f9-9f6d9a5d2b23" providerId="AD" clId="Web-{5F3BFC4A-6A99-9091-6215-93E2D6D6926C}" dt="2026-03-24T14:23:53.010" v="35"/>
          <ac:grpSpMkLst>
            <pc:docMk/>
            <pc:sldMk cId="0" sldId="262"/>
            <ac:grpSpMk id="2" creationId="{00000000-0000-0000-0000-000000000000}"/>
          </ac:grpSpMkLst>
        </pc:grpChg>
        <pc:grpChg chg="del">
          <ac:chgData name="Greer, Phyllis" userId="S::phyllis.greer@plainfield.k12.nj.us::7ca910f3-591d-487d-95f9-9f6d9a5d2b23" providerId="AD" clId="Web-{5F3BFC4A-6A99-9091-6215-93E2D6D6926C}" dt="2026-03-24T14:23:54.948" v="36"/>
          <ac:grpSpMkLst>
            <pc:docMk/>
            <pc:sldMk cId="0" sldId="262"/>
            <ac:grpSpMk id="5" creationId="{00000000-0000-0000-0000-000000000000}"/>
          </ac:grpSpMkLst>
        </pc:grpChg>
        <pc:grpChg chg="del">
          <ac:chgData name="Greer, Phyllis" userId="S::phyllis.greer@plainfield.k12.nj.us::7ca910f3-591d-487d-95f9-9f6d9a5d2b23" providerId="AD" clId="Web-{5F3BFC4A-6A99-9091-6215-93E2D6D6926C}" dt="2026-03-24T14:23:47.728" v="33"/>
          <ac:grpSpMkLst>
            <pc:docMk/>
            <pc:sldMk cId="0" sldId="262"/>
            <ac:grpSpMk id="8" creationId="{00000000-0000-0000-0000-000000000000}"/>
          </ac:grpSpMkLst>
        </pc:grpChg>
        <pc:grpChg chg="del">
          <ac:chgData name="Greer, Phyllis" userId="S::phyllis.greer@plainfield.k12.nj.us::7ca910f3-591d-487d-95f9-9f6d9a5d2b23" providerId="AD" clId="Web-{5F3BFC4A-6A99-9091-6215-93E2D6D6926C}" dt="2026-03-24T14:23:46.353" v="32"/>
          <ac:grpSpMkLst>
            <pc:docMk/>
            <pc:sldMk cId="0" sldId="262"/>
            <ac:grpSpMk id="11" creationId="{00000000-0000-0000-0000-000000000000}"/>
          </ac:grpSpMkLst>
        </pc:grpChg>
        <pc:grpChg chg="del">
          <ac:chgData name="Greer, Phyllis" userId="S::phyllis.greer@plainfield.k12.nj.us::7ca910f3-591d-487d-95f9-9f6d9a5d2b23" providerId="AD" clId="Web-{5F3BFC4A-6A99-9091-6215-93E2D6D6926C}" dt="2026-03-24T14:23:49.431" v="34"/>
          <ac:grpSpMkLst>
            <pc:docMk/>
            <pc:sldMk cId="0" sldId="262"/>
            <ac:grpSpMk id="14" creationId="{00000000-0000-0000-0000-000000000000}"/>
          </ac:grpSpMkLst>
        </pc:grpChg>
        <pc:grpChg chg="del">
          <ac:chgData name="Greer, Phyllis" userId="S::phyllis.greer@plainfield.k12.nj.us::7ca910f3-591d-487d-95f9-9f6d9a5d2b23" providerId="AD" clId="Web-{5F3BFC4A-6A99-9091-6215-93E2D6D6926C}" dt="2026-03-24T14:24:09.387" v="40"/>
          <ac:grpSpMkLst>
            <pc:docMk/>
            <pc:sldMk cId="0" sldId="262"/>
            <ac:grpSpMk id="17" creationId="{00000000-0000-0000-0000-000000000000}"/>
          </ac:grpSpMkLst>
        </pc:grpChg>
        <pc:picChg chg="mod">
          <ac:chgData name="Greer, Phyllis" userId="S::phyllis.greer@plainfield.k12.nj.us::7ca910f3-591d-487d-95f9-9f6d9a5d2b23" providerId="AD" clId="Web-{5F3BFC4A-6A99-9091-6215-93E2D6D6926C}" dt="2026-03-24T14:24:04.777" v="38" actId="1076"/>
          <ac:picMkLst>
            <pc:docMk/>
            <pc:sldMk cId="0" sldId="262"/>
            <ac:picMk id="22" creationId="{85351C70-BF55-CAF7-B831-F916325767F9}"/>
          </ac:picMkLst>
        </pc:picChg>
      </pc:sldChg>
      <pc:sldChg chg="modSp">
        <pc:chgData name="Greer, Phyllis" userId="S::phyllis.greer@plainfield.k12.nj.us::7ca910f3-591d-487d-95f9-9f6d9a5d2b23" providerId="AD" clId="Web-{5F3BFC4A-6A99-9091-6215-93E2D6D6926C}" dt="2026-03-24T14:25:35.286" v="47"/>
        <pc:sldMkLst>
          <pc:docMk/>
          <pc:sldMk cId="0" sldId="274"/>
        </pc:sldMkLst>
        <pc:spChg chg="mod ord">
          <ac:chgData name="Greer, Phyllis" userId="S::phyllis.greer@plainfield.k12.nj.us::7ca910f3-591d-487d-95f9-9f6d9a5d2b23" providerId="AD" clId="Web-{5F3BFC4A-6A99-9091-6215-93E2D6D6926C}" dt="2026-03-24T14:25:35.286" v="47"/>
          <ac:spMkLst>
            <pc:docMk/>
            <pc:sldMk cId="0" sldId="274"/>
            <ac:spMk id="3" creationId="{00000000-0000-0000-0000-000000000000}"/>
          </ac:spMkLst>
        </pc:spChg>
      </pc:sldChg>
      <pc:sldChg chg="modSp">
        <pc:chgData name="Greer, Phyllis" userId="S::phyllis.greer@plainfield.k12.nj.us::7ca910f3-591d-487d-95f9-9f6d9a5d2b23" providerId="AD" clId="Web-{5F3BFC4A-6A99-9091-6215-93E2D6D6926C}" dt="2026-03-24T14:56:11.567" v="80"/>
        <pc:sldMkLst>
          <pc:docMk/>
          <pc:sldMk cId="0" sldId="275"/>
        </pc:sldMkLst>
        <pc:graphicFrameChg chg="mod modGraphic">
          <ac:chgData name="Greer, Phyllis" userId="S::phyllis.greer@plainfield.k12.nj.us::7ca910f3-591d-487d-95f9-9f6d9a5d2b23" providerId="AD" clId="Web-{5F3BFC4A-6A99-9091-6215-93E2D6D6926C}" dt="2026-03-24T14:56:11.567" v="80"/>
          <ac:graphicFrameMkLst>
            <pc:docMk/>
            <pc:sldMk cId="0" sldId="275"/>
            <ac:graphicFrameMk id="5" creationId="{2693983C-5E0B-CA30-4DA2-4BDFFC45352A}"/>
          </ac:graphicFrameMkLst>
        </pc:graphicFrameChg>
      </pc:sldChg>
      <pc:sldChg chg="modSp">
        <pc:chgData name="Greer, Phyllis" userId="S::phyllis.greer@plainfield.k12.nj.us::7ca910f3-591d-487d-95f9-9f6d9a5d2b23" providerId="AD" clId="Web-{5F3BFC4A-6A99-9091-6215-93E2D6D6926C}" dt="2026-03-24T14:52:57.752" v="72" actId="1076"/>
        <pc:sldMkLst>
          <pc:docMk/>
          <pc:sldMk cId="0" sldId="277"/>
        </pc:sldMkLst>
        <pc:spChg chg="mod">
          <ac:chgData name="Greer, Phyllis" userId="S::phyllis.greer@plainfield.k12.nj.us::7ca910f3-591d-487d-95f9-9f6d9a5d2b23" providerId="AD" clId="Web-{5F3BFC4A-6A99-9091-6215-93E2D6D6926C}" dt="2026-03-24T14:52:51.846" v="71" actId="20577"/>
          <ac:spMkLst>
            <pc:docMk/>
            <pc:sldMk cId="0" sldId="277"/>
            <ac:spMk id="22" creationId="{00000000-0000-0000-0000-000000000000}"/>
          </ac:spMkLst>
        </pc:spChg>
        <pc:picChg chg="mod">
          <ac:chgData name="Greer, Phyllis" userId="S::phyllis.greer@plainfield.k12.nj.us::7ca910f3-591d-487d-95f9-9f6d9a5d2b23" providerId="AD" clId="Web-{5F3BFC4A-6A99-9091-6215-93E2D6D6926C}" dt="2026-03-24T14:52:57.752" v="72" actId="1076"/>
          <ac:picMkLst>
            <pc:docMk/>
            <pc:sldMk cId="0" sldId="277"/>
            <ac:picMk id="24" creationId="{6EC1B881-406F-59C9-779D-D85BA3DECF9D}"/>
          </ac:picMkLst>
        </pc:picChg>
      </pc:sldChg>
      <pc:sldChg chg="del">
        <pc:chgData name="Greer, Phyllis" userId="S::phyllis.greer@plainfield.k12.nj.us::7ca910f3-591d-487d-95f9-9f6d9a5d2b23" providerId="AD" clId="Web-{5F3BFC4A-6A99-9091-6215-93E2D6D6926C}" dt="2026-03-24T14:50:18.765" v="67"/>
        <pc:sldMkLst>
          <pc:docMk/>
          <pc:sldMk cId="3947926801" sldId="286"/>
        </pc:sldMkLst>
      </pc:sldChg>
      <pc:sldChg chg="modSp">
        <pc:chgData name="Greer, Phyllis" userId="S::phyllis.greer@plainfield.k12.nj.us::7ca910f3-591d-487d-95f9-9f6d9a5d2b23" providerId="AD" clId="Web-{5F3BFC4A-6A99-9091-6215-93E2D6D6926C}" dt="2026-03-24T14:25:05.439" v="43" actId="14100"/>
        <pc:sldMkLst>
          <pc:docMk/>
          <pc:sldMk cId="3193856293" sldId="287"/>
        </pc:sldMkLst>
        <pc:spChg chg="mod">
          <ac:chgData name="Greer, Phyllis" userId="S::phyllis.greer@plainfield.k12.nj.us::7ca910f3-591d-487d-95f9-9f6d9a5d2b23" providerId="AD" clId="Web-{5F3BFC4A-6A99-9091-6215-93E2D6D6926C}" dt="2026-03-24T14:25:05.439" v="43" actId="14100"/>
          <ac:spMkLst>
            <pc:docMk/>
            <pc:sldMk cId="3193856293" sldId="287"/>
            <ac:spMk id="3" creationId="{00000000-0000-0000-0000-000000000000}"/>
          </ac:spMkLst>
        </pc:spChg>
      </pc:sldChg>
      <pc:sldChg chg="del">
        <pc:chgData name="Greer, Phyllis" userId="S::phyllis.greer@plainfield.k12.nj.us::7ca910f3-591d-487d-95f9-9f6d9a5d2b23" providerId="AD" clId="Web-{5F3BFC4A-6A99-9091-6215-93E2D6D6926C}" dt="2026-03-24T14:51:57.751" v="68"/>
        <pc:sldMkLst>
          <pc:docMk/>
          <pc:sldMk cId="1215428650" sldId="303"/>
        </pc:sldMkLst>
      </pc:sldChg>
      <pc:sldChg chg="modSp">
        <pc:chgData name="Greer, Phyllis" userId="S::phyllis.greer@plainfield.k12.nj.us::7ca910f3-591d-487d-95f9-9f6d9a5d2b23" providerId="AD" clId="Web-{5F3BFC4A-6A99-9091-6215-93E2D6D6926C}" dt="2026-03-24T14:25:20.722" v="45" actId="1076"/>
        <pc:sldMkLst>
          <pc:docMk/>
          <pc:sldMk cId="744005308" sldId="307"/>
        </pc:sldMkLst>
        <pc:spChg chg="mod">
          <ac:chgData name="Greer, Phyllis" userId="S::phyllis.greer@plainfield.k12.nj.us::7ca910f3-591d-487d-95f9-9f6d9a5d2b23" providerId="AD" clId="Web-{5F3BFC4A-6A99-9091-6215-93E2D6D6926C}" dt="2026-03-24T14:25:20.722" v="45" actId="1076"/>
          <ac:spMkLst>
            <pc:docMk/>
            <pc:sldMk cId="744005308" sldId="307"/>
            <ac:spMk id="3" creationId="{7A044F1E-00F9-4C73-3189-A58D766A1A9F}"/>
          </ac:spMkLst>
        </pc:spChg>
      </pc:sldChg>
      <pc:sldChg chg="addSp delSp modSp add replId">
        <pc:chgData name="Greer, Phyllis" userId="S::phyllis.greer@plainfield.k12.nj.us::7ca910f3-591d-487d-95f9-9f6d9a5d2b23" providerId="AD" clId="Web-{5F3BFC4A-6A99-9091-6215-93E2D6D6926C}" dt="2026-03-24T14:42:39.703" v="57" actId="1076"/>
        <pc:sldMkLst>
          <pc:docMk/>
          <pc:sldMk cId="1995461415" sldId="310"/>
        </pc:sldMkLst>
        <pc:spChg chg="del">
          <ac:chgData name="Greer, Phyllis" userId="S::phyllis.greer@plainfield.k12.nj.us::7ca910f3-591d-487d-95f9-9f6d9a5d2b23" providerId="AD" clId="Web-{5F3BFC4A-6A99-9091-6215-93E2D6D6926C}" dt="2026-03-24T14:42:17.686" v="53"/>
          <ac:spMkLst>
            <pc:docMk/>
            <pc:sldMk cId="1995461415" sldId="310"/>
            <ac:spMk id="21" creationId="{133045D2-FFC9-77A0-7837-C4890BB883A6}"/>
          </ac:spMkLst>
        </pc:spChg>
        <pc:spChg chg="del">
          <ac:chgData name="Greer, Phyllis" userId="S::phyllis.greer@plainfield.k12.nj.us::7ca910f3-591d-487d-95f9-9f6d9a5d2b23" providerId="AD" clId="Web-{5F3BFC4A-6A99-9091-6215-93E2D6D6926C}" dt="2026-03-24T14:41:56.184" v="49"/>
          <ac:spMkLst>
            <pc:docMk/>
            <pc:sldMk cId="1995461415" sldId="310"/>
            <ac:spMk id="23" creationId="{CCF86719-449F-E339-5418-F80AAF1A9CF4}"/>
          </ac:spMkLst>
        </pc:spChg>
        <pc:picChg chg="add mod ord">
          <ac:chgData name="Greer, Phyllis" userId="S::phyllis.greer@plainfield.k12.nj.us::7ca910f3-591d-487d-95f9-9f6d9a5d2b23" providerId="AD" clId="Web-{5F3BFC4A-6A99-9091-6215-93E2D6D6926C}" dt="2026-03-24T14:42:39.703" v="57" actId="1076"/>
          <ac:picMkLst>
            <pc:docMk/>
            <pc:sldMk cId="1995461415" sldId="310"/>
            <ac:picMk id="20" creationId="{B3F37342-3DF6-BEAE-2845-688FDC58DAAF}"/>
          </ac:picMkLst>
        </pc:picChg>
      </pc:sldChg>
      <pc:sldChg chg="addSp delSp modSp add replId">
        <pc:chgData name="Greer, Phyllis" userId="S::phyllis.greer@plainfield.k12.nj.us::7ca910f3-591d-487d-95f9-9f6d9a5d2b23" providerId="AD" clId="Web-{5F3BFC4A-6A99-9091-6215-93E2D6D6926C}" dt="2026-03-24T15:00:21.789" v="86" actId="14100"/>
        <pc:sldMkLst>
          <pc:docMk/>
          <pc:sldMk cId="4162991436" sldId="311"/>
        </pc:sldMkLst>
        <pc:picChg chg="add del mod">
          <ac:chgData name="Greer, Phyllis" userId="S::phyllis.greer@plainfield.k12.nj.us::7ca910f3-591d-487d-95f9-9f6d9a5d2b23" providerId="AD" clId="Web-{5F3BFC4A-6A99-9091-6215-93E2D6D6926C}" dt="2026-03-24T14:59:53.303" v="81"/>
          <ac:picMkLst>
            <pc:docMk/>
            <pc:sldMk cId="4162991436" sldId="311"/>
            <ac:picMk id="21" creationId="{19725406-AFDA-CF26-9303-BDE51F78D3EB}"/>
          </ac:picMkLst>
        </pc:picChg>
        <pc:picChg chg="add mod">
          <ac:chgData name="Greer, Phyllis" userId="S::phyllis.greer@plainfield.k12.nj.us::7ca910f3-591d-487d-95f9-9f6d9a5d2b23" providerId="AD" clId="Web-{5F3BFC4A-6A99-9091-6215-93E2D6D6926C}" dt="2026-03-24T14:50:07.484" v="66" actId="1076"/>
          <ac:picMkLst>
            <pc:docMk/>
            <pc:sldMk cId="4162991436" sldId="311"/>
            <ac:picMk id="23" creationId="{35417104-CCC5-7CAC-D8D4-D708023ECA80}"/>
          </ac:picMkLst>
        </pc:picChg>
        <pc:picChg chg="add mod">
          <ac:chgData name="Greer, Phyllis" userId="S::phyllis.greer@plainfield.k12.nj.us::7ca910f3-591d-487d-95f9-9f6d9a5d2b23" providerId="AD" clId="Web-{5F3BFC4A-6A99-9091-6215-93E2D6D6926C}" dt="2026-03-24T15:00:21.789" v="86" actId="14100"/>
          <ac:picMkLst>
            <pc:docMk/>
            <pc:sldMk cId="4162991436" sldId="311"/>
            <ac:picMk id="24" creationId="{A65FBF7B-11F0-8E02-FC2C-88E4376A4ADC}"/>
          </ac:picMkLst>
        </pc:picChg>
        <pc:picChg chg="del">
          <ac:chgData name="Greer, Phyllis" userId="S::phyllis.greer@plainfield.k12.nj.us::7ca910f3-591d-487d-95f9-9f6d9a5d2b23" providerId="AD" clId="Web-{5F3BFC4A-6A99-9091-6215-93E2D6D6926C}" dt="2026-03-24T14:49:04.342" v="59"/>
          <ac:picMkLst>
            <pc:docMk/>
            <pc:sldMk cId="4162991436" sldId="311"/>
            <ac:picMk id="30" creationId="{EE250A33-1761-2D39-7784-8F0A56E61CBD}"/>
          </ac:picMkLst>
        </pc:picChg>
      </pc:sldChg>
    </pc:docChg>
  </pc:docChgLst>
  <pc:docChgLst>
    <pc:chgData name="Hill, Vashon" userId="3882b5f4-6b2f-42b1-8cef-b2f04e01f075" providerId="ADAL" clId="{7000EAAD-641B-4D91-BF79-4948F6B26C46}"/>
    <pc:docChg chg="undo custSel addSld delSld modSld sldOrd modNotesMaster">
      <pc:chgData name="Hill, Vashon" userId="3882b5f4-6b2f-42b1-8cef-b2f04e01f075" providerId="ADAL" clId="{7000EAAD-641B-4D91-BF79-4948F6B26C46}" dt="2026-03-24T20:42:26.455" v="3087" actId="13926"/>
      <pc:docMkLst>
        <pc:docMk/>
      </pc:docMkLst>
      <pc:sldChg chg="modSp mod">
        <pc:chgData name="Hill, Vashon" userId="3882b5f4-6b2f-42b1-8cef-b2f04e01f075" providerId="ADAL" clId="{7000EAAD-641B-4D91-BF79-4948F6B26C46}" dt="2026-03-19T22:23:20.504" v="759" actId="20577"/>
        <pc:sldMkLst>
          <pc:docMk/>
          <pc:sldMk cId="0" sldId="256"/>
        </pc:sldMkLst>
        <pc:spChg chg="mod">
          <ac:chgData name="Hill, Vashon" userId="3882b5f4-6b2f-42b1-8cef-b2f04e01f075" providerId="ADAL" clId="{7000EAAD-641B-4D91-BF79-4948F6B26C46}" dt="2026-03-19T22:23:20.504" v="759" actId="20577"/>
          <ac:spMkLst>
            <pc:docMk/>
            <pc:sldMk cId="0" sldId="256"/>
            <ac:spMk id="31" creationId="{00000000-0000-0000-0000-000000000000}"/>
          </ac:spMkLst>
        </pc:spChg>
      </pc:sldChg>
      <pc:sldChg chg="addSp delSp modSp mod">
        <pc:chgData name="Hill, Vashon" userId="3882b5f4-6b2f-42b1-8cef-b2f04e01f075" providerId="ADAL" clId="{7000EAAD-641B-4D91-BF79-4948F6B26C46}" dt="2026-03-24T15:35:32.329" v="2129" actId="20577"/>
        <pc:sldMkLst>
          <pc:docMk/>
          <pc:sldMk cId="0" sldId="258"/>
        </pc:sldMkLst>
        <pc:spChg chg="del">
          <ac:chgData name="Hill, Vashon" userId="3882b5f4-6b2f-42b1-8cef-b2f04e01f075" providerId="ADAL" clId="{7000EAAD-641B-4D91-BF79-4948F6B26C46}" dt="2026-03-23T15:26:28.354" v="999" actId="478"/>
          <ac:spMkLst>
            <pc:docMk/>
            <pc:sldMk cId="0" sldId="258"/>
            <ac:spMk id="20" creationId="{00000000-0000-0000-0000-000000000000}"/>
          </ac:spMkLst>
        </pc:spChg>
        <pc:spChg chg="del mod ord">
          <ac:chgData name="Hill, Vashon" userId="3882b5f4-6b2f-42b1-8cef-b2f04e01f075" providerId="ADAL" clId="{7000EAAD-641B-4D91-BF79-4948F6B26C46}" dt="2026-03-24T15:30:06.892" v="2050" actId="478"/>
          <ac:spMkLst>
            <pc:docMk/>
            <pc:sldMk cId="0" sldId="258"/>
            <ac:spMk id="21" creationId="{00000000-0000-0000-0000-000000000000}"/>
          </ac:spMkLst>
        </pc:spChg>
        <pc:spChg chg="add del mod">
          <ac:chgData name="Hill, Vashon" userId="3882b5f4-6b2f-42b1-8cef-b2f04e01f075" providerId="ADAL" clId="{7000EAAD-641B-4D91-BF79-4948F6B26C46}" dt="2026-03-24T15:35:22.115" v="2105" actId="478"/>
          <ac:spMkLst>
            <pc:docMk/>
            <pc:sldMk cId="0" sldId="258"/>
            <ac:spMk id="23" creationId="{3E3A4389-BA3A-4020-B3DA-3D680C42FC45}"/>
          </ac:spMkLst>
        </pc:spChg>
        <pc:spChg chg="mod">
          <ac:chgData name="Hill, Vashon" userId="3882b5f4-6b2f-42b1-8cef-b2f04e01f075" providerId="ADAL" clId="{7000EAAD-641B-4D91-BF79-4948F6B26C46}" dt="2026-03-24T15:35:32.329" v="2129" actId="20577"/>
          <ac:spMkLst>
            <pc:docMk/>
            <pc:sldMk cId="0" sldId="258"/>
            <ac:spMk id="29" creationId="{AB2CB61E-62A2-CB99-8E1D-DE33D98B1DF3}"/>
          </ac:spMkLst>
        </pc:spChg>
        <pc:spChg chg="add mod">
          <ac:chgData name="Hill, Vashon" userId="3882b5f4-6b2f-42b1-8cef-b2f04e01f075" providerId="ADAL" clId="{7000EAAD-641B-4D91-BF79-4948F6B26C46}" dt="2026-03-24T15:33:12.137" v="2101" actId="14100"/>
          <ac:spMkLst>
            <pc:docMk/>
            <pc:sldMk cId="0" sldId="258"/>
            <ac:spMk id="32" creationId="{D71D6FAF-CB3A-44CD-A7E3-1EA0005EBEA3}"/>
          </ac:spMkLst>
        </pc:spChg>
        <pc:grpChg chg="del">
          <ac:chgData name="Hill, Vashon" userId="3882b5f4-6b2f-42b1-8cef-b2f04e01f075" providerId="ADAL" clId="{7000EAAD-641B-4D91-BF79-4948F6B26C46}" dt="2026-03-24T15:32:30.060" v="2069" actId="478"/>
          <ac:grpSpMkLst>
            <pc:docMk/>
            <pc:sldMk cId="0" sldId="258"/>
            <ac:grpSpMk id="14" creationId="{00000000-0000-0000-0000-000000000000}"/>
          </ac:grpSpMkLst>
        </pc:grpChg>
        <pc:graphicFrameChg chg="add mod">
          <ac:chgData name="Hill, Vashon" userId="3882b5f4-6b2f-42b1-8cef-b2f04e01f075" providerId="ADAL" clId="{7000EAAD-641B-4D91-BF79-4948F6B26C46}" dt="2026-03-23T15:40:58.013" v="1089" actId="14100"/>
          <ac:graphicFrameMkLst>
            <pc:docMk/>
            <pc:sldMk cId="0" sldId="258"/>
            <ac:graphicFrameMk id="25" creationId="{F986C1B8-8479-4AF0-A65D-E580F107252B}"/>
          </ac:graphicFrameMkLst>
        </pc:graphicFrameChg>
        <pc:picChg chg="del">
          <ac:chgData name="Hill, Vashon" userId="3882b5f4-6b2f-42b1-8cef-b2f04e01f075" providerId="ADAL" clId="{7000EAAD-641B-4D91-BF79-4948F6B26C46}" dt="2026-03-24T15:29:16.696" v="2038" actId="478"/>
          <ac:picMkLst>
            <pc:docMk/>
            <pc:sldMk cId="0" sldId="258"/>
            <ac:picMk id="27" creationId="{374F0510-5076-CDD8-F966-43E15275E86A}"/>
          </ac:picMkLst>
        </pc:picChg>
        <pc:picChg chg="mod">
          <ac:chgData name="Hill, Vashon" userId="3882b5f4-6b2f-42b1-8cef-b2f04e01f075" providerId="ADAL" clId="{7000EAAD-641B-4D91-BF79-4948F6B26C46}" dt="2026-03-24T15:30:33.920" v="2059" actId="1076"/>
          <ac:picMkLst>
            <pc:docMk/>
            <pc:sldMk cId="0" sldId="258"/>
            <ac:picMk id="28" creationId="{9A4532FC-25A7-CE07-72A6-F255C07AD915}"/>
          </ac:picMkLst>
        </pc:picChg>
        <pc:picChg chg="add del mod">
          <ac:chgData name="Hill, Vashon" userId="3882b5f4-6b2f-42b1-8cef-b2f04e01f075" providerId="ADAL" clId="{7000EAAD-641B-4D91-BF79-4948F6B26C46}" dt="2026-03-24T15:31:51.241" v="2061" actId="478"/>
          <ac:picMkLst>
            <pc:docMk/>
            <pc:sldMk cId="0" sldId="258"/>
            <ac:picMk id="1025" creationId="{BA7C178D-A455-46BE-9FCB-FAB1C2C4E799}"/>
          </ac:picMkLst>
        </pc:picChg>
        <pc:picChg chg="add mod">
          <ac:chgData name="Hill, Vashon" userId="3882b5f4-6b2f-42b1-8cef-b2f04e01f075" providerId="ADAL" clId="{7000EAAD-641B-4D91-BF79-4948F6B26C46}" dt="2026-03-24T15:32:45.641" v="2073" actId="14100"/>
          <ac:picMkLst>
            <pc:docMk/>
            <pc:sldMk cId="0" sldId="258"/>
            <ac:picMk id="1026" creationId="{CF4040DB-3C4A-4B97-988B-FD1129A573B8}"/>
          </ac:picMkLst>
        </pc:picChg>
      </pc:sldChg>
      <pc:sldChg chg="addSp delSp modSp mod">
        <pc:chgData name="Hill, Vashon" userId="3882b5f4-6b2f-42b1-8cef-b2f04e01f075" providerId="ADAL" clId="{7000EAAD-641B-4D91-BF79-4948F6B26C46}" dt="2026-03-24T15:09:11.347" v="1960" actId="1076"/>
        <pc:sldMkLst>
          <pc:docMk/>
          <pc:sldMk cId="3722521907" sldId="260"/>
        </pc:sldMkLst>
        <pc:spChg chg="mod">
          <ac:chgData name="Hill, Vashon" userId="3882b5f4-6b2f-42b1-8cef-b2f04e01f075" providerId="ADAL" clId="{7000EAAD-641B-4D91-BF79-4948F6B26C46}" dt="2026-03-24T15:09:11.347" v="1960" actId="1076"/>
          <ac:spMkLst>
            <pc:docMk/>
            <pc:sldMk cId="3722521907" sldId="260"/>
            <ac:spMk id="6" creationId="{F6CD6EAE-D505-F1C8-DF69-0552AA62872A}"/>
          </ac:spMkLst>
        </pc:spChg>
        <pc:graphicFrameChg chg="add del mod">
          <ac:chgData name="Hill, Vashon" userId="3882b5f4-6b2f-42b1-8cef-b2f04e01f075" providerId="ADAL" clId="{7000EAAD-641B-4D91-BF79-4948F6B26C46}" dt="2026-03-24T15:09:08.781" v="1959"/>
          <ac:graphicFrameMkLst>
            <pc:docMk/>
            <pc:sldMk cId="3722521907" sldId="260"/>
            <ac:graphicFrameMk id="3" creationId="{1D2D7964-8B66-7A41-99AC-EB2998E71A8B}"/>
          </ac:graphicFrameMkLst>
        </pc:graphicFrameChg>
      </pc:sldChg>
      <pc:sldChg chg="addSp delSp modSp mod">
        <pc:chgData name="Hill, Vashon" userId="3882b5f4-6b2f-42b1-8cef-b2f04e01f075" providerId="ADAL" clId="{7000EAAD-641B-4D91-BF79-4948F6B26C46}" dt="2026-03-24T15:22:03.401" v="2030"/>
        <pc:sldMkLst>
          <pc:docMk/>
          <pc:sldMk cId="0" sldId="261"/>
        </pc:sldMkLst>
        <pc:spChg chg="del">
          <ac:chgData name="Hill, Vashon" userId="3882b5f4-6b2f-42b1-8cef-b2f04e01f075" providerId="ADAL" clId="{7000EAAD-641B-4D91-BF79-4948F6B26C46}" dt="2026-03-23T15:11:41.152" v="936" actId="478"/>
          <ac:spMkLst>
            <pc:docMk/>
            <pc:sldMk cId="0" sldId="261"/>
            <ac:spMk id="22" creationId="{00000000-0000-0000-0000-000000000000}"/>
          </ac:spMkLst>
        </pc:spChg>
        <pc:spChg chg="add mod">
          <ac:chgData name="Hill, Vashon" userId="3882b5f4-6b2f-42b1-8cef-b2f04e01f075" providerId="ADAL" clId="{7000EAAD-641B-4D91-BF79-4948F6B26C46}" dt="2026-03-24T15:21:56.802" v="2029" actId="20577"/>
          <ac:spMkLst>
            <pc:docMk/>
            <pc:sldMk cId="0" sldId="261"/>
            <ac:spMk id="23" creationId="{4769CF8B-55C7-4CAB-8405-3285D126C238}"/>
          </ac:spMkLst>
        </pc:spChg>
        <pc:graphicFrameChg chg="add mod">
          <ac:chgData name="Hill, Vashon" userId="3882b5f4-6b2f-42b1-8cef-b2f04e01f075" providerId="ADAL" clId="{7000EAAD-641B-4D91-BF79-4948F6B26C46}" dt="2026-03-24T15:22:03.401" v="2030"/>
          <ac:graphicFrameMkLst>
            <pc:docMk/>
            <pc:sldMk cId="0" sldId="261"/>
            <ac:graphicFrameMk id="24" creationId="{5A47C906-0C57-A13C-90AC-486BA2FAB982}"/>
          </ac:graphicFrameMkLst>
        </pc:graphicFrameChg>
        <pc:graphicFrameChg chg="add del mod">
          <ac:chgData name="Hill, Vashon" userId="3882b5f4-6b2f-42b1-8cef-b2f04e01f075" providerId="ADAL" clId="{7000EAAD-641B-4D91-BF79-4948F6B26C46}" dt="2026-03-23T15:22:12.241" v="996" actId="478"/>
          <ac:graphicFrameMkLst>
            <pc:docMk/>
            <pc:sldMk cId="0" sldId="261"/>
            <ac:graphicFrameMk id="26" creationId="{5A47C906-0C57-A13C-90AC-486BA2FAB982}"/>
          </ac:graphicFrameMkLst>
        </pc:graphicFrameChg>
      </pc:sldChg>
      <pc:sldChg chg="addSp delSp modSp mod ord">
        <pc:chgData name="Hill, Vashon" userId="3882b5f4-6b2f-42b1-8cef-b2f04e01f075" providerId="ADAL" clId="{7000EAAD-641B-4D91-BF79-4948F6B26C46}" dt="2026-03-24T18:32:27.350" v="2369" actId="1076"/>
        <pc:sldMkLst>
          <pc:docMk/>
          <pc:sldMk cId="0" sldId="262"/>
        </pc:sldMkLst>
        <pc:spChg chg="mod">
          <ac:chgData name="Hill, Vashon" userId="3882b5f4-6b2f-42b1-8cef-b2f04e01f075" providerId="ADAL" clId="{7000EAAD-641B-4D91-BF79-4948F6B26C46}" dt="2026-03-19T21:38:01.520" v="437" actId="1076"/>
          <ac:spMkLst>
            <pc:docMk/>
            <pc:sldMk cId="0" sldId="262"/>
            <ac:spMk id="21" creationId="{00000000-0000-0000-0000-000000000000}"/>
          </ac:spMkLst>
        </pc:spChg>
        <pc:spChg chg="add mod">
          <ac:chgData name="Hill, Vashon" userId="3882b5f4-6b2f-42b1-8cef-b2f04e01f075" providerId="ADAL" clId="{7000EAAD-641B-4D91-BF79-4948F6B26C46}" dt="2026-03-24T18:32:23.914" v="2368" actId="14100"/>
          <ac:spMkLst>
            <pc:docMk/>
            <pc:sldMk cId="0" sldId="262"/>
            <ac:spMk id="25" creationId="{B51D3E0F-10E2-4772-96F4-4B95475FE405}"/>
          </ac:spMkLst>
        </pc:spChg>
        <pc:picChg chg="mod">
          <ac:chgData name="Hill, Vashon" userId="3882b5f4-6b2f-42b1-8cef-b2f04e01f075" providerId="ADAL" clId="{7000EAAD-641B-4D91-BF79-4948F6B26C46}" dt="2026-03-24T18:32:12.761" v="2364" actId="14100"/>
          <ac:picMkLst>
            <pc:docMk/>
            <pc:sldMk cId="0" sldId="262"/>
            <ac:picMk id="22" creationId="{85351C70-BF55-CAF7-B831-F916325767F9}"/>
          </ac:picMkLst>
        </pc:picChg>
        <pc:picChg chg="add del mod">
          <ac:chgData name="Hill, Vashon" userId="3882b5f4-6b2f-42b1-8cef-b2f04e01f075" providerId="ADAL" clId="{7000EAAD-641B-4D91-BF79-4948F6B26C46}" dt="2026-03-24T18:32:27.350" v="2369" actId="1076"/>
          <ac:picMkLst>
            <pc:docMk/>
            <pc:sldMk cId="0" sldId="262"/>
            <ac:picMk id="24" creationId="{83FC0109-A469-451F-8B38-DED0A584ECA5}"/>
          </ac:picMkLst>
        </pc:picChg>
      </pc:sldChg>
      <pc:sldChg chg="addSp delSp modSp mod">
        <pc:chgData name="Hill, Vashon" userId="3882b5f4-6b2f-42b1-8cef-b2f04e01f075" providerId="ADAL" clId="{7000EAAD-641B-4D91-BF79-4948F6B26C46}" dt="2026-03-23T13:32:52.549" v="817" actId="20577"/>
        <pc:sldMkLst>
          <pc:docMk/>
          <pc:sldMk cId="0" sldId="265"/>
        </pc:sldMkLst>
        <pc:spChg chg="mod ord">
          <ac:chgData name="Hill, Vashon" userId="3882b5f4-6b2f-42b1-8cef-b2f04e01f075" providerId="ADAL" clId="{7000EAAD-641B-4D91-BF79-4948F6B26C46}" dt="2026-03-19T21:37:29.882" v="431" actId="1076"/>
          <ac:spMkLst>
            <pc:docMk/>
            <pc:sldMk cId="0" sldId="265"/>
            <ac:spMk id="20" creationId="{00000000-0000-0000-0000-000000000000}"/>
          </ac:spMkLst>
        </pc:spChg>
        <pc:spChg chg="mod">
          <ac:chgData name="Hill, Vashon" userId="3882b5f4-6b2f-42b1-8cef-b2f04e01f075" providerId="ADAL" clId="{7000EAAD-641B-4D91-BF79-4948F6B26C46}" dt="2026-03-19T21:46:24.045" v="500" actId="1076"/>
          <ac:spMkLst>
            <pc:docMk/>
            <pc:sldMk cId="0" sldId="265"/>
            <ac:spMk id="22" creationId="{00000000-0000-0000-0000-000000000000}"/>
          </ac:spMkLst>
        </pc:spChg>
        <pc:graphicFrameChg chg="add mod modGraphic">
          <ac:chgData name="Hill, Vashon" userId="3882b5f4-6b2f-42b1-8cef-b2f04e01f075" providerId="ADAL" clId="{7000EAAD-641B-4D91-BF79-4948F6B26C46}" dt="2026-03-23T13:32:52.549" v="817" actId="20577"/>
          <ac:graphicFrameMkLst>
            <pc:docMk/>
            <pc:sldMk cId="0" sldId="265"/>
            <ac:graphicFrameMk id="24" creationId="{FE22CC5E-A150-41A2-BC95-435BEB3DD3C8}"/>
          </ac:graphicFrameMkLst>
        </pc:graphicFrameChg>
      </pc:sldChg>
      <pc:sldChg chg="addSp delSp modSp mod">
        <pc:chgData name="Hill, Vashon" userId="3882b5f4-6b2f-42b1-8cef-b2f04e01f075" providerId="ADAL" clId="{7000EAAD-641B-4D91-BF79-4948F6B26C46}" dt="2026-03-19T21:23:08.857" v="392" actId="14100"/>
        <pc:sldMkLst>
          <pc:docMk/>
          <pc:sldMk cId="0" sldId="266"/>
        </pc:sldMkLst>
        <pc:picChg chg="add mod">
          <ac:chgData name="Hill, Vashon" userId="3882b5f4-6b2f-42b1-8cef-b2f04e01f075" providerId="ADAL" clId="{7000EAAD-641B-4D91-BF79-4948F6B26C46}" dt="2026-03-19T21:23:08.857" v="392" actId="14100"/>
          <ac:picMkLst>
            <pc:docMk/>
            <pc:sldMk cId="0" sldId="266"/>
            <ac:picMk id="26" creationId="{ED2D55B5-EE72-4FD9-9E39-8FDCAE45E407}"/>
          </ac:picMkLst>
        </pc:picChg>
      </pc:sldChg>
      <pc:sldChg chg="addSp delSp modSp mod ord modNotesTx">
        <pc:chgData name="Hill, Vashon" userId="3882b5f4-6b2f-42b1-8cef-b2f04e01f075" providerId="ADAL" clId="{7000EAAD-641B-4D91-BF79-4948F6B26C46}" dt="2026-03-24T17:14:36.207" v="2250"/>
        <pc:sldMkLst>
          <pc:docMk/>
          <pc:sldMk cId="0" sldId="268"/>
        </pc:sldMkLst>
        <pc:spChg chg="mod">
          <ac:chgData name="Hill, Vashon" userId="3882b5f4-6b2f-42b1-8cef-b2f04e01f075" providerId="ADAL" clId="{7000EAAD-641B-4D91-BF79-4948F6B26C46}" dt="2026-03-19T20:55:31.771" v="99" actId="20577"/>
          <ac:spMkLst>
            <pc:docMk/>
            <pc:sldMk cId="0" sldId="268"/>
            <ac:spMk id="21" creationId="{00000000-0000-0000-0000-000000000000}"/>
          </ac:spMkLst>
        </pc:spChg>
        <pc:graphicFrameChg chg="add mod modGraphic">
          <ac:chgData name="Hill, Vashon" userId="3882b5f4-6b2f-42b1-8cef-b2f04e01f075" providerId="ADAL" clId="{7000EAAD-641B-4D91-BF79-4948F6B26C46}" dt="2026-03-19T21:46:46.997" v="504" actId="122"/>
          <ac:graphicFrameMkLst>
            <pc:docMk/>
            <pc:sldMk cId="0" sldId="268"/>
            <ac:graphicFrameMk id="23" creationId="{9AD04544-264B-40A5-AD61-F0B102993EA2}"/>
          </ac:graphicFrameMkLst>
        </pc:graphicFrameChg>
      </pc:sldChg>
      <pc:sldChg chg="addSp delSp modSp mod ord">
        <pc:chgData name="Hill, Vashon" userId="3882b5f4-6b2f-42b1-8cef-b2f04e01f075" providerId="ADAL" clId="{7000EAAD-641B-4D91-BF79-4948F6B26C46}" dt="2026-03-23T13:50:05.863" v="870"/>
        <pc:sldMkLst>
          <pc:docMk/>
          <pc:sldMk cId="0" sldId="269"/>
        </pc:sldMkLst>
        <pc:spChg chg="ord">
          <ac:chgData name="Hill, Vashon" userId="3882b5f4-6b2f-42b1-8cef-b2f04e01f075" providerId="ADAL" clId="{7000EAAD-641B-4D91-BF79-4948F6B26C46}" dt="2026-03-19T21:32:14.850" v="408" actId="166"/>
          <ac:spMkLst>
            <pc:docMk/>
            <pc:sldMk cId="0" sldId="269"/>
            <ac:spMk id="21" creationId="{00000000-0000-0000-0000-000000000000}"/>
          </ac:spMkLst>
        </pc:spChg>
        <pc:picChg chg="add mod">
          <ac:chgData name="Hill, Vashon" userId="3882b5f4-6b2f-42b1-8cef-b2f04e01f075" providerId="ADAL" clId="{7000EAAD-641B-4D91-BF79-4948F6B26C46}" dt="2026-03-19T21:32:07.857" v="407" actId="1076"/>
          <ac:picMkLst>
            <pc:docMk/>
            <pc:sldMk cId="0" sldId="269"/>
            <ac:picMk id="24" creationId="{8C7B6990-97EF-4C61-8368-1686D3F6A60C}"/>
          </ac:picMkLst>
        </pc:picChg>
      </pc:sldChg>
      <pc:sldChg chg="addSp delSp modSp mod">
        <pc:chgData name="Hill, Vashon" userId="3882b5f4-6b2f-42b1-8cef-b2f04e01f075" providerId="ADAL" clId="{7000EAAD-641B-4D91-BF79-4948F6B26C46}" dt="2026-03-24T20:22:27.124" v="2990" actId="14100"/>
        <pc:sldMkLst>
          <pc:docMk/>
          <pc:sldMk cId="0" sldId="270"/>
        </pc:sldMkLst>
        <pc:picChg chg="add mod">
          <ac:chgData name="Hill, Vashon" userId="3882b5f4-6b2f-42b1-8cef-b2f04e01f075" providerId="ADAL" clId="{7000EAAD-641B-4D91-BF79-4948F6B26C46}" dt="2026-03-24T20:22:27.124" v="2990" actId="14100"/>
          <ac:picMkLst>
            <pc:docMk/>
            <pc:sldMk cId="0" sldId="270"/>
            <ac:picMk id="23" creationId="{81E4D5A9-FF82-45B1-8D81-EFD8D7726FD9}"/>
          </ac:picMkLst>
        </pc:picChg>
        <pc:picChg chg="add mod">
          <ac:chgData name="Hill, Vashon" userId="3882b5f4-6b2f-42b1-8cef-b2f04e01f075" providerId="ADAL" clId="{7000EAAD-641B-4D91-BF79-4948F6B26C46}" dt="2026-03-19T21:39:39.819" v="441" actId="1035"/>
          <ac:picMkLst>
            <pc:docMk/>
            <pc:sldMk cId="0" sldId="270"/>
            <ac:picMk id="24" creationId="{F790C365-4377-413A-93B4-FA5FA0538EA9}"/>
          </ac:picMkLst>
        </pc:picChg>
        <pc:picChg chg="add del mod">
          <ac:chgData name="Hill, Vashon" userId="3882b5f4-6b2f-42b1-8cef-b2f04e01f075" providerId="ADAL" clId="{7000EAAD-641B-4D91-BF79-4948F6B26C46}" dt="2026-03-24T20:16:10.724" v="2984" actId="478"/>
          <ac:picMkLst>
            <pc:docMk/>
            <pc:sldMk cId="0" sldId="270"/>
            <ac:picMk id="28" creationId="{1E91DFB6-92B7-40F3-9A70-786EFE655B23}"/>
          </ac:picMkLst>
        </pc:picChg>
      </pc:sldChg>
      <pc:sldChg chg="addSp modSp mod ord">
        <pc:chgData name="Hill, Vashon" userId="3882b5f4-6b2f-42b1-8cef-b2f04e01f075" providerId="ADAL" clId="{7000EAAD-641B-4D91-BF79-4948F6B26C46}" dt="2026-03-24T18:27:14.610" v="2360" actId="1076"/>
        <pc:sldMkLst>
          <pc:docMk/>
          <pc:sldMk cId="0" sldId="271"/>
        </pc:sldMkLst>
        <pc:spChg chg="mod">
          <ac:chgData name="Hill, Vashon" userId="3882b5f4-6b2f-42b1-8cef-b2f04e01f075" providerId="ADAL" clId="{7000EAAD-641B-4D91-BF79-4948F6B26C46}" dt="2026-03-24T18:26:52.474" v="2358" actId="20577"/>
          <ac:spMkLst>
            <pc:docMk/>
            <pc:sldMk cId="0" sldId="271"/>
            <ac:spMk id="36" creationId="{F10B15D5-85AC-82FD-8D86-952D75BFA379}"/>
          </ac:spMkLst>
        </pc:spChg>
        <pc:spChg chg="mod">
          <ac:chgData name="Hill, Vashon" userId="3882b5f4-6b2f-42b1-8cef-b2f04e01f075" providerId="ADAL" clId="{7000EAAD-641B-4D91-BF79-4948F6B26C46}" dt="2026-03-24T18:27:14.610" v="2360" actId="1076"/>
          <ac:spMkLst>
            <pc:docMk/>
            <pc:sldMk cId="0" sldId="271"/>
            <ac:spMk id="47" creationId="{2448A4B5-FE53-34FF-9029-BB1E377A4CED}"/>
          </ac:spMkLst>
        </pc:spChg>
        <pc:graphicFrameChg chg="mod modGraphic">
          <ac:chgData name="Hill, Vashon" userId="3882b5f4-6b2f-42b1-8cef-b2f04e01f075" providerId="ADAL" clId="{7000EAAD-641B-4D91-BF79-4948F6B26C46}" dt="2026-03-24T18:25:38.235" v="2271" actId="207"/>
          <ac:graphicFrameMkLst>
            <pc:docMk/>
            <pc:sldMk cId="0" sldId="271"/>
            <ac:graphicFrameMk id="27" creationId="{E038F121-FC59-4BBF-6F13-6CFC1BDBCF80}"/>
          </ac:graphicFrameMkLst>
        </pc:graphicFrameChg>
        <pc:picChg chg="add mod">
          <ac:chgData name="Hill, Vashon" userId="3882b5f4-6b2f-42b1-8cef-b2f04e01f075" providerId="ADAL" clId="{7000EAAD-641B-4D91-BF79-4948F6B26C46}" dt="2026-03-24T18:26:55.324" v="2359" actId="14100"/>
          <ac:picMkLst>
            <pc:docMk/>
            <pc:sldMk cId="0" sldId="271"/>
            <ac:picMk id="26" creationId="{DECEC55A-ECD0-4BA9-80B3-035CF0ADB432}"/>
          </ac:picMkLst>
        </pc:picChg>
      </pc:sldChg>
      <pc:sldChg chg="addSp delSp modSp mod ord setBg">
        <pc:chgData name="Hill, Vashon" userId="3882b5f4-6b2f-42b1-8cef-b2f04e01f075" providerId="ADAL" clId="{7000EAAD-641B-4D91-BF79-4948F6B26C46}" dt="2026-03-23T22:52:00.578" v="1097"/>
        <pc:sldMkLst>
          <pc:docMk/>
          <pc:sldMk cId="0" sldId="274"/>
        </pc:sldMkLst>
        <pc:spChg chg="mod ord">
          <ac:chgData name="Hill, Vashon" userId="3882b5f4-6b2f-42b1-8cef-b2f04e01f075" providerId="ADAL" clId="{7000EAAD-641B-4D91-BF79-4948F6B26C46}" dt="2026-03-19T22:17:00.457" v="690" actId="14100"/>
          <ac:spMkLst>
            <pc:docMk/>
            <pc:sldMk cId="0" sldId="274"/>
            <ac:spMk id="2" creationId="{00000000-0000-0000-0000-000000000000}"/>
          </ac:spMkLst>
        </pc:spChg>
        <pc:spChg chg="mod ord">
          <ac:chgData name="Hill, Vashon" userId="3882b5f4-6b2f-42b1-8cef-b2f04e01f075" providerId="ADAL" clId="{7000EAAD-641B-4D91-BF79-4948F6B26C46}" dt="2026-03-19T21:10:55.905" v="197" actId="166"/>
          <ac:spMkLst>
            <pc:docMk/>
            <pc:sldMk cId="0" sldId="274"/>
            <ac:spMk id="3" creationId="{00000000-0000-0000-0000-000000000000}"/>
          </ac:spMkLst>
        </pc:spChg>
        <pc:picChg chg="add mod">
          <ac:chgData name="Hill, Vashon" userId="3882b5f4-6b2f-42b1-8cef-b2f04e01f075" providerId="ADAL" clId="{7000EAAD-641B-4D91-BF79-4948F6B26C46}" dt="2026-03-19T22:17:05.066" v="691" actId="14100"/>
          <ac:picMkLst>
            <pc:docMk/>
            <pc:sldMk cId="0" sldId="274"/>
            <ac:picMk id="7" creationId="{1D1280E7-6960-4CD0-A89F-B50044E823F4}"/>
          </ac:picMkLst>
        </pc:picChg>
      </pc:sldChg>
      <pc:sldChg chg="addSp delSp modSp mod ord setBg">
        <pc:chgData name="Hill, Vashon" userId="3882b5f4-6b2f-42b1-8cef-b2f04e01f075" providerId="ADAL" clId="{7000EAAD-641B-4D91-BF79-4948F6B26C46}" dt="2026-03-24T20:07:57.132" v="2983"/>
        <pc:sldMkLst>
          <pc:docMk/>
          <pc:sldMk cId="0" sldId="275"/>
        </pc:sldMkLst>
        <pc:spChg chg="mod">
          <ac:chgData name="Hill, Vashon" userId="3882b5f4-6b2f-42b1-8cef-b2f04e01f075" providerId="ADAL" clId="{7000EAAD-641B-4D91-BF79-4948F6B26C46}" dt="2026-03-19T21:13:21.059" v="237" actId="20577"/>
          <ac:spMkLst>
            <pc:docMk/>
            <pc:sldMk cId="0" sldId="275"/>
            <ac:spMk id="2" creationId="{00000000-0000-0000-0000-000000000000}"/>
          </ac:spMkLst>
        </pc:spChg>
        <pc:graphicFrameChg chg="mod modGraphic">
          <ac:chgData name="Hill, Vashon" userId="3882b5f4-6b2f-42b1-8cef-b2f04e01f075" providerId="ADAL" clId="{7000EAAD-641B-4D91-BF79-4948F6B26C46}" dt="2026-03-24T20:07:42.033" v="2981" actId="113"/>
          <ac:graphicFrameMkLst>
            <pc:docMk/>
            <pc:sldMk cId="0" sldId="275"/>
            <ac:graphicFrameMk id="5" creationId="{2693983C-5E0B-CA30-4DA2-4BDFFC45352A}"/>
          </ac:graphicFrameMkLst>
        </pc:graphicFrameChg>
      </pc:sldChg>
      <pc:sldChg chg="addSp delSp modSp mod ord">
        <pc:chgData name="Hill, Vashon" userId="3882b5f4-6b2f-42b1-8cef-b2f04e01f075" providerId="ADAL" clId="{7000EAAD-641B-4D91-BF79-4948F6B26C46}" dt="2026-03-24T19:42:02.812" v="2902" actId="1076"/>
        <pc:sldMkLst>
          <pc:docMk/>
          <pc:sldMk cId="0" sldId="277"/>
        </pc:sldMkLst>
        <pc:spChg chg="add del mod ord">
          <ac:chgData name="Hill, Vashon" userId="3882b5f4-6b2f-42b1-8cef-b2f04e01f075" providerId="ADAL" clId="{7000EAAD-641B-4D91-BF79-4948F6B26C46}" dt="2026-03-24T15:07:58.271" v="1942" actId="20577"/>
          <ac:spMkLst>
            <pc:docMk/>
            <pc:sldMk cId="0" sldId="277"/>
            <ac:spMk id="22" creationId="{00000000-0000-0000-0000-000000000000}"/>
          </ac:spMkLst>
        </pc:spChg>
        <pc:spChg chg="add del mod">
          <ac:chgData name="Hill, Vashon" userId="3882b5f4-6b2f-42b1-8cef-b2f04e01f075" providerId="ADAL" clId="{7000EAAD-641B-4D91-BF79-4948F6B26C46}" dt="2026-03-24T19:30:08.631" v="2834" actId="478"/>
          <ac:spMkLst>
            <pc:docMk/>
            <pc:sldMk cId="0" sldId="277"/>
            <ac:spMk id="28" creationId="{9D0ADD42-0264-48DA-9F9F-1B9A7CE8898A}"/>
          </ac:spMkLst>
        </pc:spChg>
        <pc:spChg chg="add mod">
          <ac:chgData name="Hill, Vashon" userId="3882b5f4-6b2f-42b1-8cef-b2f04e01f075" providerId="ADAL" clId="{7000EAAD-641B-4D91-BF79-4948F6B26C46}" dt="2026-03-24T19:41:54.247" v="2900" actId="1076"/>
          <ac:spMkLst>
            <pc:docMk/>
            <pc:sldMk cId="0" sldId="277"/>
            <ac:spMk id="30" creationId="{EB6ADD3E-C618-48C2-A90B-B9DC1E8CD42E}"/>
          </ac:spMkLst>
        </pc:spChg>
        <pc:grpChg chg="ord">
          <ac:chgData name="Hill, Vashon" userId="3882b5f4-6b2f-42b1-8cef-b2f04e01f075" providerId="ADAL" clId="{7000EAAD-641B-4D91-BF79-4948F6B26C46}" dt="2026-03-24T15:08:09.972" v="1945" actId="166"/>
          <ac:grpSpMkLst>
            <pc:docMk/>
            <pc:sldMk cId="0" sldId="277"/>
            <ac:grpSpMk id="5" creationId="{00000000-0000-0000-0000-000000000000}"/>
          </ac:grpSpMkLst>
        </pc:grpChg>
        <pc:graphicFrameChg chg="add del">
          <ac:chgData name="Hill, Vashon" userId="3882b5f4-6b2f-42b1-8cef-b2f04e01f075" providerId="ADAL" clId="{7000EAAD-641B-4D91-BF79-4948F6B26C46}" dt="2026-03-24T15:03:54.409" v="1839" actId="26606"/>
          <ac:graphicFrameMkLst>
            <pc:docMk/>
            <pc:sldMk cId="0" sldId="277"/>
            <ac:graphicFrameMk id="27" creationId="{F908C181-9378-3E6D-5972-5A0AEDF8B3BA}"/>
          </ac:graphicFrameMkLst>
        </pc:graphicFrameChg>
        <pc:picChg chg="mod ord">
          <ac:chgData name="Hill, Vashon" userId="3882b5f4-6b2f-42b1-8cef-b2f04e01f075" providerId="ADAL" clId="{7000EAAD-641B-4D91-BF79-4948F6B26C46}" dt="2026-03-24T19:42:02.812" v="2902" actId="1076"/>
          <ac:picMkLst>
            <pc:docMk/>
            <pc:sldMk cId="0" sldId="277"/>
            <ac:picMk id="24" creationId="{6EC1B881-406F-59C9-779D-D85BA3DECF9D}"/>
          </ac:picMkLst>
        </pc:picChg>
        <pc:picChg chg="add del mod">
          <ac:chgData name="Hill, Vashon" userId="3882b5f4-6b2f-42b1-8cef-b2f04e01f075" providerId="ADAL" clId="{7000EAAD-641B-4D91-BF79-4948F6B26C46}" dt="2026-03-24T19:30:08.631" v="2834" actId="478"/>
          <ac:picMkLst>
            <pc:docMk/>
            <pc:sldMk cId="0" sldId="277"/>
            <ac:picMk id="25" creationId="{5F99E3CE-2D08-4DD2-BCC2-27E8AFA46532}"/>
          </ac:picMkLst>
        </pc:picChg>
        <pc:picChg chg="add mod">
          <ac:chgData name="Hill, Vashon" userId="3882b5f4-6b2f-42b1-8cef-b2f04e01f075" providerId="ADAL" clId="{7000EAAD-641B-4D91-BF79-4948F6B26C46}" dt="2026-03-24T19:41:28.746" v="2890" actId="1076"/>
          <ac:picMkLst>
            <pc:docMk/>
            <pc:sldMk cId="0" sldId="277"/>
            <ac:picMk id="29" creationId="{91D753C4-E6AF-4866-8EA0-31641D7FC680}"/>
          </ac:picMkLst>
        </pc:picChg>
      </pc:sldChg>
      <pc:sldChg chg="addSp delSp modSp mod ord">
        <pc:chgData name="Hill, Vashon" userId="3882b5f4-6b2f-42b1-8cef-b2f04e01f075" providerId="ADAL" clId="{7000EAAD-641B-4D91-BF79-4948F6B26C46}" dt="2026-03-24T19:31:52.792" v="2858" actId="167"/>
        <pc:sldMkLst>
          <pc:docMk/>
          <pc:sldMk cId="2910512243" sldId="279"/>
        </pc:sldMkLst>
        <pc:spChg chg="del">
          <ac:chgData name="Hill, Vashon" userId="3882b5f4-6b2f-42b1-8cef-b2f04e01f075" providerId="ADAL" clId="{7000EAAD-641B-4D91-BF79-4948F6B26C46}" dt="2026-03-24T14:07:52.245" v="1519" actId="478"/>
          <ac:spMkLst>
            <pc:docMk/>
            <pc:sldMk cId="2910512243" sldId="279"/>
            <ac:spMk id="2" creationId="{0C633CAE-2FAC-FEEA-9684-DE4B257FF737}"/>
          </ac:spMkLst>
        </pc:spChg>
        <pc:spChg chg="mod ord">
          <ac:chgData name="Hill, Vashon" userId="3882b5f4-6b2f-42b1-8cef-b2f04e01f075" providerId="ADAL" clId="{7000EAAD-641B-4D91-BF79-4948F6B26C46}" dt="2026-03-24T14:44:46.110" v="1687" actId="14100"/>
          <ac:spMkLst>
            <pc:docMk/>
            <pc:sldMk cId="2910512243" sldId="279"/>
            <ac:spMk id="3" creationId="{4E82C20F-1430-A842-A07F-6E82669DFB80}"/>
          </ac:spMkLst>
        </pc:spChg>
        <pc:spChg chg="add mod">
          <ac:chgData name="Hill, Vashon" userId="3882b5f4-6b2f-42b1-8cef-b2f04e01f075" providerId="ADAL" clId="{7000EAAD-641B-4D91-BF79-4948F6B26C46}" dt="2026-03-24T14:08:17.261" v="1546" actId="14100"/>
          <ac:spMkLst>
            <pc:docMk/>
            <pc:sldMk cId="2910512243" sldId="279"/>
            <ac:spMk id="6" creationId="{97B3250E-8D1C-4CD6-91A4-7E6C1D3DC273}"/>
          </ac:spMkLst>
        </pc:spChg>
        <pc:spChg chg="mod">
          <ac:chgData name="Hill, Vashon" userId="3882b5f4-6b2f-42b1-8cef-b2f04e01f075" providerId="ADAL" clId="{7000EAAD-641B-4D91-BF79-4948F6B26C46}" dt="2026-03-24T14:07:46.965" v="1518"/>
          <ac:spMkLst>
            <pc:docMk/>
            <pc:sldMk cId="2910512243" sldId="279"/>
            <ac:spMk id="8" creationId="{0B3C1C2E-5BD6-4CB5-8DD2-4D058A72C79A}"/>
          </ac:spMkLst>
        </pc:spChg>
        <pc:spChg chg="mod">
          <ac:chgData name="Hill, Vashon" userId="3882b5f4-6b2f-42b1-8cef-b2f04e01f075" providerId="ADAL" clId="{7000EAAD-641B-4D91-BF79-4948F6B26C46}" dt="2026-03-24T14:07:46.965" v="1518"/>
          <ac:spMkLst>
            <pc:docMk/>
            <pc:sldMk cId="2910512243" sldId="279"/>
            <ac:spMk id="9" creationId="{D42C370F-12A4-4207-B6E3-3CE30FC876B3}"/>
          </ac:spMkLst>
        </pc:spChg>
        <pc:spChg chg="mod">
          <ac:chgData name="Hill, Vashon" userId="3882b5f4-6b2f-42b1-8cef-b2f04e01f075" providerId="ADAL" clId="{7000EAAD-641B-4D91-BF79-4948F6B26C46}" dt="2026-03-24T14:07:46.965" v="1518"/>
          <ac:spMkLst>
            <pc:docMk/>
            <pc:sldMk cId="2910512243" sldId="279"/>
            <ac:spMk id="11" creationId="{B471F409-3F31-41D8-9D30-289E7E039776}"/>
          </ac:spMkLst>
        </pc:spChg>
        <pc:spChg chg="mod">
          <ac:chgData name="Hill, Vashon" userId="3882b5f4-6b2f-42b1-8cef-b2f04e01f075" providerId="ADAL" clId="{7000EAAD-641B-4D91-BF79-4948F6B26C46}" dt="2026-03-24T14:07:46.965" v="1518"/>
          <ac:spMkLst>
            <pc:docMk/>
            <pc:sldMk cId="2910512243" sldId="279"/>
            <ac:spMk id="12" creationId="{699DF693-CD83-43B7-944C-D5D47DCE144B}"/>
          </ac:spMkLst>
        </pc:spChg>
        <pc:spChg chg="mod">
          <ac:chgData name="Hill, Vashon" userId="3882b5f4-6b2f-42b1-8cef-b2f04e01f075" providerId="ADAL" clId="{7000EAAD-641B-4D91-BF79-4948F6B26C46}" dt="2026-03-24T14:07:46.965" v="1518"/>
          <ac:spMkLst>
            <pc:docMk/>
            <pc:sldMk cId="2910512243" sldId="279"/>
            <ac:spMk id="14" creationId="{6A1F40BD-35AB-48CA-A477-1DD1E1C3C356}"/>
          </ac:spMkLst>
        </pc:spChg>
        <pc:spChg chg="mod">
          <ac:chgData name="Hill, Vashon" userId="3882b5f4-6b2f-42b1-8cef-b2f04e01f075" providerId="ADAL" clId="{7000EAAD-641B-4D91-BF79-4948F6B26C46}" dt="2026-03-24T14:07:46.965" v="1518"/>
          <ac:spMkLst>
            <pc:docMk/>
            <pc:sldMk cId="2910512243" sldId="279"/>
            <ac:spMk id="15" creationId="{C7B86794-391F-44E3-9541-0FFE6DB204D2}"/>
          </ac:spMkLst>
        </pc:spChg>
        <pc:spChg chg="add del mod">
          <ac:chgData name="Hill, Vashon" userId="3882b5f4-6b2f-42b1-8cef-b2f04e01f075" providerId="ADAL" clId="{7000EAAD-641B-4D91-BF79-4948F6B26C46}" dt="2026-03-24T14:07:55.199" v="1520" actId="478"/>
          <ac:spMkLst>
            <pc:docMk/>
            <pc:sldMk cId="2910512243" sldId="279"/>
            <ac:spMk id="16" creationId="{64F6F23A-DEE7-43A4-8143-45CFE349342D}"/>
          </ac:spMkLst>
        </pc:spChg>
        <pc:spChg chg="add mod">
          <ac:chgData name="Hill, Vashon" userId="3882b5f4-6b2f-42b1-8cef-b2f04e01f075" providerId="ADAL" clId="{7000EAAD-641B-4D91-BF79-4948F6B26C46}" dt="2026-03-24T14:08:43.820" v="1553"/>
          <ac:spMkLst>
            <pc:docMk/>
            <pc:sldMk cId="2910512243" sldId="279"/>
            <ac:spMk id="17" creationId="{43810891-D04D-4632-BDA3-5D3514526A41}"/>
          </ac:spMkLst>
        </pc:spChg>
        <pc:spChg chg="add del mod">
          <ac:chgData name="Hill, Vashon" userId="3882b5f4-6b2f-42b1-8cef-b2f04e01f075" providerId="ADAL" clId="{7000EAAD-641B-4D91-BF79-4948F6B26C46}" dt="2026-03-24T19:30:02.017" v="2833" actId="478"/>
          <ac:spMkLst>
            <pc:docMk/>
            <pc:sldMk cId="2910512243" sldId="279"/>
            <ac:spMk id="20" creationId="{5BFAEB7A-39F2-43E4-959E-B510A9402016}"/>
          </ac:spMkLst>
        </pc:spChg>
        <pc:grpChg chg="add mod">
          <ac:chgData name="Hill, Vashon" userId="3882b5f4-6b2f-42b1-8cef-b2f04e01f075" providerId="ADAL" clId="{7000EAAD-641B-4D91-BF79-4948F6B26C46}" dt="2026-03-24T14:07:46.965" v="1518"/>
          <ac:grpSpMkLst>
            <pc:docMk/>
            <pc:sldMk cId="2910512243" sldId="279"/>
            <ac:grpSpMk id="7" creationId="{7F25EC8B-80A0-47AF-A0CD-8AA8BE6F515C}"/>
          </ac:grpSpMkLst>
        </pc:grpChg>
        <pc:grpChg chg="add mod">
          <ac:chgData name="Hill, Vashon" userId="3882b5f4-6b2f-42b1-8cef-b2f04e01f075" providerId="ADAL" clId="{7000EAAD-641B-4D91-BF79-4948F6B26C46}" dt="2026-03-24T14:07:46.965" v="1518"/>
          <ac:grpSpMkLst>
            <pc:docMk/>
            <pc:sldMk cId="2910512243" sldId="279"/>
            <ac:grpSpMk id="10" creationId="{3B37CE16-446B-4BCB-BFB7-059D9B22C051}"/>
          </ac:grpSpMkLst>
        </pc:grpChg>
        <pc:grpChg chg="add mod">
          <ac:chgData name="Hill, Vashon" userId="3882b5f4-6b2f-42b1-8cef-b2f04e01f075" providerId="ADAL" clId="{7000EAAD-641B-4D91-BF79-4948F6B26C46}" dt="2026-03-24T14:07:46.965" v="1518"/>
          <ac:grpSpMkLst>
            <pc:docMk/>
            <pc:sldMk cId="2910512243" sldId="279"/>
            <ac:grpSpMk id="13" creationId="{8A8B7575-4391-453A-BE7A-4ED3CAD4E1DA}"/>
          </ac:grpSpMkLst>
        </pc:grpChg>
        <pc:picChg chg="del">
          <ac:chgData name="Hill, Vashon" userId="3882b5f4-6b2f-42b1-8cef-b2f04e01f075" providerId="ADAL" clId="{7000EAAD-641B-4D91-BF79-4948F6B26C46}" dt="2026-03-24T14:07:38.044" v="1517" actId="478"/>
          <ac:picMkLst>
            <pc:docMk/>
            <pc:sldMk cId="2910512243" sldId="279"/>
            <ac:picMk id="5" creationId="{688759EB-77B9-4A13-B7DC-741771CA7996}"/>
          </ac:picMkLst>
        </pc:picChg>
        <pc:picChg chg="add del mod">
          <ac:chgData name="Hill, Vashon" userId="3882b5f4-6b2f-42b1-8cef-b2f04e01f075" providerId="ADAL" clId="{7000EAAD-641B-4D91-BF79-4948F6B26C46}" dt="2026-03-24T19:29:59.966" v="2832" actId="478"/>
          <ac:picMkLst>
            <pc:docMk/>
            <pc:sldMk cId="2910512243" sldId="279"/>
            <ac:picMk id="19" creationId="{8A38C9D0-D4F8-440F-8FEB-ED03BAE86931}"/>
          </ac:picMkLst>
        </pc:picChg>
        <pc:picChg chg="add mod ord">
          <ac:chgData name="Hill, Vashon" userId="3882b5f4-6b2f-42b1-8cef-b2f04e01f075" providerId="ADAL" clId="{7000EAAD-641B-4D91-BF79-4948F6B26C46}" dt="2026-03-24T19:31:52.792" v="2858" actId="167"/>
          <ac:picMkLst>
            <pc:docMk/>
            <pc:sldMk cId="2910512243" sldId="279"/>
            <ac:picMk id="22" creationId="{2B3B6605-6D63-407C-A6DE-58275F40EFA8}"/>
          </ac:picMkLst>
        </pc:picChg>
      </pc:sldChg>
      <pc:sldChg chg="del">
        <pc:chgData name="Hill, Vashon" userId="3882b5f4-6b2f-42b1-8cef-b2f04e01f075" providerId="ADAL" clId="{7000EAAD-641B-4D91-BF79-4948F6B26C46}" dt="2026-03-23T13:48:13.998" v="865" actId="47"/>
        <pc:sldMkLst>
          <pc:docMk/>
          <pc:sldMk cId="1967228644" sldId="284"/>
        </pc:sldMkLst>
      </pc:sldChg>
      <pc:sldChg chg="addSp delSp modSp add mod">
        <pc:chgData name="Hill, Vashon" userId="3882b5f4-6b2f-42b1-8cef-b2f04e01f075" providerId="ADAL" clId="{7000EAAD-641B-4D91-BF79-4948F6B26C46}" dt="2026-03-24T14:46:09.373" v="1693" actId="1076"/>
        <pc:sldMkLst>
          <pc:docMk/>
          <pc:sldMk cId="3947926801" sldId="286"/>
        </pc:sldMkLst>
        <pc:spChg chg="mod">
          <ac:chgData name="Hill, Vashon" userId="3882b5f4-6b2f-42b1-8cef-b2f04e01f075" providerId="ADAL" clId="{7000EAAD-641B-4D91-BF79-4948F6B26C46}" dt="2026-03-24T13:32:31.374" v="1117" actId="1076"/>
          <ac:spMkLst>
            <pc:docMk/>
            <pc:sldMk cId="3947926801" sldId="286"/>
            <ac:spMk id="22" creationId="{00000000-0000-0000-0000-000000000000}"/>
          </ac:spMkLst>
        </pc:spChg>
        <pc:picChg chg="add mod">
          <ac:chgData name="Hill, Vashon" userId="3882b5f4-6b2f-42b1-8cef-b2f04e01f075" providerId="ADAL" clId="{7000EAAD-641B-4D91-BF79-4948F6B26C46}" dt="2026-03-24T14:46:09.373" v="1693" actId="1076"/>
          <ac:picMkLst>
            <pc:docMk/>
            <pc:sldMk cId="3947926801" sldId="286"/>
            <ac:picMk id="30" creationId="{64EE69BD-97BC-42C6-927A-CDF04B211D7E}"/>
          </ac:picMkLst>
        </pc:picChg>
      </pc:sldChg>
      <pc:sldChg chg="addSp delSp modSp add mod ord">
        <pc:chgData name="Hill, Vashon" userId="3882b5f4-6b2f-42b1-8cef-b2f04e01f075" providerId="ADAL" clId="{7000EAAD-641B-4D91-BF79-4948F6B26C46}" dt="2026-03-24T18:11:20.436" v="2261" actId="1035"/>
        <pc:sldMkLst>
          <pc:docMk/>
          <pc:sldMk cId="3193856293" sldId="287"/>
        </pc:sldMkLst>
        <pc:spChg chg="mod ord">
          <ac:chgData name="Hill, Vashon" userId="3882b5f4-6b2f-42b1-8cef-b2f04e01f075" providerId="ADAL" clId="{7000EAAD-641B-4D91-BF79-4948F6B26C46}" dt="2026-03-19T21:19:34.824" v="370" actId="166"/>
          <ac:spMkLst>
            <pc:docMk/>
            <pc:sldMk cId="3193856293" sldId="287"/>
            <ac:spMk id="2" creationId="{00000000-0000-0000-0000-000000000000}"/>
          </ac:spMkLst>
        </pc:spChg>
        <pc:graphicFrameChg chg="mod">
          <ac:chgData name="Hill, Vashon" userId="3882b5f4-6b2f-42b1-8cef-b2f04e01f075" providerId="ADAL" clId="{7000EAAD-641B-4D91-BF79-4948F6B26C46}" dt="2026-03-24T18:11:20.436" v="2261" actId="1035"/>
          <ac:graphicFrameMkLst>
            <pc:docMk/>
            <pc:sldMk cId="3193856293" sldId="287"/>
            <ac:graphicFrameMk id="6" creationId="{9E502CAE-B5A4-1558-5FC2-07991CA83611}"/>
          </ac:graphicFrameMkLst>
        </pc:graphicFrameChg>
      </pc:sldChg>
      <pc:sldChg chg="delSp modSp add mod">
        <pc:chgData name="Hill, Vashon" userId="3882b5f4-6b2f-42b1-8cef-b2f04e01f075" providerId="ADAL" clId="{7000EAAD-641B-4D91-BF79-4948F6B26C46}" dt="2026-03-19T22:19:46.844" v="751" actId="1076"/>
        <pc:sldMkLst>
          <pc:docMk/>
          <pc:sldMk cId="699844135" sldId="288"/>
        </pc:sldMkLst>
        <pc:spChg chg="mod">
          <ac:chgData name="Hill, Vashon" userId="3882b5f4-6b2f-42b1-8cef-b2f04e01f075" providerId="ADAL" clId="{7000EAAD-641B-4D91-BF79-4948F6B26C46}" dt="2026-03-19T22:19:46.844" v="751" actId="1076"/>
          <ac:spMkLst>
            <pc:docMk/>
            <pc:sldMk cId="699844135" sldId="288"/>
            <ac:spMk id="20" creationId="{00000000-0000-0000-0000-000000000000}"/>
          </ac:spMkLst>
        </pc:spChg>
        <pc:spChg chg="mod">
          <ac:chgData name="Hill, Vashon" userId="3882b5f4-6b2f-42b1-8cef-b2f04e01f075" providerId="ADAL" clId="{7000EAAD-641B-4D91-BF79-4948F6B26C46}" dt="2026-03-19T22:19:30.682" v="743" actId="20577"/>
          <ac:spMkLst>
            <pc:docMk/>
            <pc:sldMk cId="699844135" sldId="288"/>
            <ac:spMk id="22" creationId="{00000000-0000-0000-0000-000000000000}"/>
          </ac:spMkLst>
        </pc:spChg>
      </pc:sldChg>
      <pc:sldChg chg="addSp delSp modSp mod modAnim">
        <pc:chgData name="Hill, Vashon" userId="3882b5f4-6b2f-42b1-8cef-b2f04e01f075" providerId="ADAL" clId="{7000EAAD-641B-4D91-BF79-4948F6B26C46}" dt="2026-03-24T14:55:19.821" v="1812" actId="403"/>
        <pc:sldMkLst>
          <pc:docMk/>
          <pc:sldMk cId="1709581639" sldId="289"/>
        </pc:sldMkLst>
        <pc:spChg chg="add">
          <ac:chgData name="Hill, Vashon" userId="3882b5f4-6b2f-42b1-8cef-b2f04e01f075" providerId="ADAL" clId="{7000EAAD-641B-4D91-BF79-4948F6B26C46}" dt="2026-03-24T14:50:10.805" v="1698" actId="22"/>
          <ac:spMkLst>
            <pc:docMk/>
            <pc:sldMk cId="1709581639" sldId="289"/>
            <ac:spMk id="6" creationId="{7D9C6FCC-8653-4CE2-BE5D-46DC964E8EAF}"/>
          </ac:spMkLst>
        </pc:spChg>
        <pc:spChg chg="add del">
          <ac:chgData name="Hill, Vashon" userId="3882b5f4-6b2f-42b1-8cef-b2f04e01f075" providerId="ADAL" clId="{7000EAAD-641B-4D91-BF79-4948F6B26C46}" dt="2026-03-24T14:51:17.478" v="1710" actId="478"/>
          <ac:spMkLst>
            <pc:docMk/>
            <pc:sldMk cId="1709581639" sldId="289"/>
            <ac:spMk id="8" creationId="{4ABA3765-21AE-4837-B01C-4AE1D04636B4}"/>
          </ac:spMkLst>
        </pc:spChg>
        <pc:spChg chg="add mod">
          <ac:chgData name="Hill, Vashon" userId="3882b5f4-6b2f-42b1-8cef-b2f04e01f075" providerId="ADAL" clId="{7000EAAD-641B-4D91-BF79-4948F6B26C46}" dt="2026-03-24T14:55:19.821" v="1812" actId="403"/>
          <ac:spMkLst>
            <pc:docMk/>
            <pc:sldMk cId="1709581639" sldId="289"/>
            <ac:spMk id="12" creationId="{DBC9E902-9D81-47E6-9BAB-DA1EC207CDC8}"/>
          </ac:spMkLst>
        </pc:spChg>
        <pc:picChg chg="add del mod">
          <ac:chgData name="Hill, Vashon" userId="3882b5f4-6b2f-42b1-8cef-b2f04e01f075" providerId="ADAL" clId="{7000EAAD-641B-4D91-BF79-4948F6B26C46}" dt="2026-03-24T14:50:41.872" v="1708" actId="14100"/>
          <ac:picMkLst>
            <pc:docMk/>
            <pc:sldMk cId="1709581639" sldId="289"/>
            <ac:picMk id="2" creationId="{CA98A180-5566-535C-AA1C-A7F0C8BA9D53}"/>
          </ac:picMkLst>
        </pc:picChg>
        <pc:picChg chg="add mod">
          <ac:chgData name="Hill, Vashon" userId="3882b5f4-6b2f-42b1-8cef-b2f04e01f075" providerId="ADAL" clId="{7000EAAD-641B-4D91-BF79-4948F6B26C46}" dt="2026-03-24T14:50:37.460" v="1707" actId="1076"/>
          <ac:picMkLst>
            <pc:docMk/>
            <pc:sldMk cId="1709581639" sldId="289"/>
            <ac:picMk id="5" creationId="{F3B74397-36F5-49B5-AD5F-E8D511003BE3}"/>
          </ac:picMkLst>
        </pc:picChg>
        <pc:picChg chg="add mod">
          <ac:chgData name="Hill, Vashon" userId="3882b5f4-6b2f-42b1-8cef-b2f04e01f075" providerId="ADAL" clId="{7000EAAD-641B-4D91-BF79-4948F6B26C46}" dt="2026-03-24T14:53:18.339" v="1714" actId="1076"/>
          <ac:picMkLst>
            <pc:docMk/>
            <pc:sldMk cId="1709581639" sldId="289"/>
            <ac:picMk id="9" creationId="{B1608AE4-CA5E-40C1-91F7-42250934AAD0}"/>
          </ac:picMkLst>
        </pc:picChg>
        <pc:picChg chg="add mod">
          <ac:chgData name="Hill, Vashon" userId="3882b5f4-6b2f-42b1-8cef-b2f04e01f075" providerId="ADAL" clId="{7000EAAD-641B-4D91-BF79-4948F6B26C46}" dt="2026-03-24T14:54:25.783" v="1720" actId="1076"/>
          <ac:picMkLst>
            <pc:docMk/>
            <pc:sldMk cId="1709581639" sldId="289"/>
            <ac:picMk id="11" creationId="{BEC60E71-30D1-4BA8-9DD5-D46221B09D3F}"/>
          </ac:picMkLst>
        </pc:picChg>
      </pc:sldChg>
      <pc:sldChg chg="del">
        <pc:chgData name="Hill, Vashon" userId="3882b5f4-6b2f-42b1-8cef-b2f04e01f075" providerId="ADAL" clId="{7000EAAD-641B-4D91-BF79-4948F6B26C46}" dt="2026-03-23T13:49:27.630" v="868" actId="47"/>
        <pc:sldMkLst>
          <pc:docMk/>
          <pc:sldMk cId="817569598" sldId="290"/>
        </pc:sldMkLst>
      </pc:sldChg>
      <pc:sldChg chg="ord">
        <pc:chgData name="Hill, Vashon" userId="3882b5f4-6b2f-42b1-8cef-b2f04e01f075" providerId="ADAL" clId="{7000EAAD-641B-4D91-BF79-4948F6B26C46}" dt="2026-03-24T19:48:54.790" v="2905"/>
        <pc:sldMkLst>
          <pc:docMk/>
          <pc:sldMk cId="150259971" sldId="291"/>
        </pc:sldMkLst>
      </pc:sldChg>
      <pc:sldChg chg="modSp del mod">
        <pc:chgData name="Hill, Vashon" userId="3882b5f4-6b2f-42b1-8cef-b2f04e01f075" providerId="ADAL" clId="{7000EAAD-641B-4D91-BF79-4948F6B26C46}" dt="2026-03-23T13:48:20.411" v="866" actId="47"/>
        <pc:sldMkLst>
          <pc:docMk/>
          <pc:sldMk cId="3129444718" sldId="292"/>
        </pc:sldMkLst>
        <pc:picChg chg="mod">
          <ac:chgData name="Hill, Vashon" userId="3882b5f4-6b2f-42b1-8cef-b2f04e01f075" providerId="ADAL" clId="{7000EAAD-641B-4D91-BF79-4948F6B26C46}" dt="2026-03-23T13:47:34.704" v="864" actId="1076"/>
          <ac:picMkLst>
            <pc:docMk/>
            <pc:sldMk cId="3129444718" sldId="292"/>
            <ac:picMk id="2" creationId="{5B7DA9B1-8D61-8023-787F-D4FD9DFA09B1}"/>
          </ac:picMkLst>
        </pc:picChg>
      </pc:sldChg>
      <pc:sldChg chg="modSp mod">
        <pc:chgData name="Hill, Vashon" userId="3882b5f4-6b2f-42b1-8cef-b2f04e01f075" providerId="ADAL" clId="{7000EAAD-641B-4D91-BF79-4948F6B26C46}" dt="2026-03-23T15:36:33.848" v="1080" actId="115"/>
        <pc:sldMkLst>
          <pc:docMk/>
          <pc:sldMk cId="3174925474" sldId="293"/>
        </pc:sldMkLst>
        <pc:graphicFrameChg chg="modGraphic">
          <ac:chgData name="Hill, Vashon" userId="3882b5f4-6b2f-42b1-8cef-b2f04e01f075" providerId="ADAL" clId="{7000EAAD-641B-4D91-BF79-4948F6B26C46}" dt="2026-03-23T15:36:33.848" v="1080" actId="115"/>
          <ac:graphicFrameMkLst>
            <pc:docMk/>
            <pc:sldMk cId="3174925474" sldId="293"/>
            <ac:graphicFrameMk id="3" creationId="{5E2D21CE-69A1-23B3-01C2-AEF7B96A5613}"/>
          </ac:graphicFrameMkLst>
        </pc:graphicFrameChg>
      </pc:sldChg>
      <pc:sldChg chg="addSp delSp modSp mod">
        <pc:chgData name="Hill, Vashon" userId="3882b5f4-6b2f-42b1-8cef-b2f04e01f075" providerId="ADAL" clId="{7000EAAD-641B-4D91-BF79-4948F6B26C46}" dt="2026-03-24T18:31:39.682" v="2363" actId="22"/>
        <pc:sldMkLst>
          <pc:docMk/>
          <pc:sldMk cId="1990822704" sldId="296"/>
        </pc:sldMkLst>
        <pc:spChg chg="del">
          <ac:chgData name="Hill, Vashon" userId="3882b5f4-6b2f-42b1-8cef-b2f04e01f075" providerId="ADAL" clId="{7000EAAD-641B-4D91-BF79-4948F6B26C46}" dt="2026-03-23T17:20:34.021" v="1091" actId="478"/>
          <ac:spMkLst>
            <pc:docMk/>
            <pc:sldMk cId="1990822704" sldId="296"/>
            <ac:spMk id="2" creationId="{7222B009-6430-442B-A814-6583DDC706ED}"/>
          </ac:spMkLst>
        </pc:spChg>
        <pc:spChg chg="add del mod">
          <ac:chgData name="Hill, Vashon" userId="3882b5f4-6b2f-42b1-8cef-b2f04e01f075" providerId="ADAL" clId="{7000EAAD-641B-4D91-BF79-4948F6B26C46}" dt="2026-03-23T15:10:55.482" v="935" actId="478"/>
          <ac:spMkLst>
            <pc:docMk/>
            <pc:sldMk cId="1990822704" sldId="296"/>
            <ac:spMk id="3" creationId="{0800AE93-3086-4585-AFD4-6603CC5CB61D}"/>
          </ac:spMkLst>
        </pc:spChg>
        <pc:spChg chg="add del mod">
          <ac:chgData name="Hill, Vashon" userId="3882b5f4-6b2f-42b1-8cef-b2f04e01f075" providerId="ADAL" clId="{7000EAAD-641B-4D91-BF79-4948F6B26C46}" dt="2026-03-24T15:33:02.775" v="2098" actId="478"/>
          <ac:spMkLst>
            <pc:docMk/>
            <pc:sldMk cId="1990822704" sldId="296"/>
            <ac:spMk id="3" creationId="{7579DCE9-A603-4499-997D-D0E473E514A0}"/>
          </ac:spMkLst>
        </pc:spChg>
        <pc:picChg chg="add del mod">
          <ac:chgData name="Hill, Vashon" userId="3882b5f4-6b2f-42b1-8cef-b2f04e01f075" providerId="ADAL" clId="{7000EAAD-641B-4D91-BF79-4948F6B26C46}" dt="2026-03-24T18:31:39.354" v="2362" actId="478"/>
          <ac:picMkLst>
            <pc:docMk/>
            <pc:sldMk cId="1990822704" sldId="296"/>
            <ac:picMk id="4" creationId="{A5569B9C-D8E2-41AA-9C30-A935DC7DF32E}"/>
          </ac:picMkLst>
        </pc:picChg>
        <pc:picChg chg="add del">
          <ac:chgData name="Hill, Vashon" userId="3882b5f4-6b2f-42b1-8cef-b2f04e01f075" providerId="ADAL" clId="{7000EAAD-641B-4D91-BF79-4948F6B26C46}" dt="2026-03-24T15:16:20.810" v="2016" actId="478"/>
          <ac:picMkLst>
            <pc:docMk/>
            <pc:sldMk cId="1990822704" sldId="296"/>
            <ac:picMk id="5" creationId="{FC1483C1-887E-4354-B2CE-74484F036084}"/>
          </ac:picMkLst>
        </pc:picChg>
        <pc:picChg chg="add">
          <ac:chgData name="Hill, Vashon" userId="3882b5f4-6b2f-42b1-8cef-b2f04e01f075" providerId="ADAL" clId="{7000EAAD-641B-4D91-BF79-4948F6B26C46}" dt="2026-03-24T18:31:39.682" v="2363" actId="22"/>
          <ac:picMkLst>
            <pc:docMk/>
            <pc:sldMk cId="1990822704" sldId="296"/>
            <ac:picMk id="7" creationId="{451DF2BC-BDDF-409E-A180-ACE65E989DF7}"/>
          </ac:picMkLst>
        </pc:picChg>
      </pc:sldChg>
      <pc:sldChg chg="addSp delSp modSp mod">
        <pc:chgData name="Hill, Vashon" userId="3882b5f4-6b2f-42b1-8cef-b2f04e01f075" providerId="ADAL" clId="{7000EAAD-641B-4D91-BF79-4948F6B26C46}" dt="2026-03-24T19:58:00.565" v="2930" actId="167"/>
        <pc:sldMkLst>
          <pc:docMk/>
          <pc:sldMk cId="3114074960" sldId="298"/>
        </pc:sldMkLst>
        <pc:picChg chg="add del mod ord">
          <ac:chgData name="Hill, Vashon" userId="3882b5f4-6b2f-42b1-8cef-b2f04e01f075" providerId="ADAL" clId="{7000EAAD-641B-4D91-BF79-4948F6B26C46}" dt="2026-03-24T13:40:38.270" v="1214" actId="478"/>
          <ac:picMkLst>
            <pc:docMk/>
            <pc:sldMk cId="3114074960" sldId="298"/>
            <ac:picMk id="3" creationId="{2E582C0D-9461-4F31-9941-399BA0920A6B}"/>
          </ac:picMkLst>
        </pc:picChg>
        <pc:picChg chg="del">
          <ac:chgData name="Hill, Vashon" userId="3882b5f4-6b2f-42b1-8cef-b2f04e01f075" providerId="ADAL" clId="{7000EAAD-641B-4D91-BF79-4948F6B26C46}" dt="2026-03-23T15:01:31.127" v="929" actId="478"/>
          <ac:picMkLst>
            <pc:docMk/>
            <pc:sldMk cId="3114074960" sldId="298"/>
            <ac:picMk id="4" creationId="{0AE71D83-897B-414C-A40B-244E87CD46CF}"/>
          </ac:picMkLst>
        </pc:picChg>
        <pc:picChg chg="add del mod">
          <ac:chgData name="Hill, Vashon" userId="3882b5f4-6b2f-42b1-8cef-b2f04e01f075" providerId="ADAL" clId="{7000EAAD-641B-4D91-BF79-4948F6B26C46}" dt="2026-03-24T19:57:10.600" v="2917" actId="478"/>
          <ac:picMkLst>
            <pc:docMk/>
            <pc:sldMk cId="3114074960" sldId="298"/>
            <ac:picMk id="4" creationId="{50BA6FAF-E1E7-4AB8-B315-D7879E45BAB0}"/>
          </ac:picMkLst>
        </pc:picChg>
        <pc:picChg chg="del">
          <ac:chgData name="Hill, Vashon" userId="3882b5f4-6b2f-42b1-8cef-b2f04e01f075" providerId="ADAL" clId="{7000EAAD-641B-4D91-BF79-4948F6B26C46}" dt="2026-03-24T13:40:11.088" v="1205" actId="478"/>
          <ac:picMkLst>
            <pc:docMk/>
            <pc:sldMk cId="3114074960" sldId="298"/>
            <ac:picMk id="5" creationId="{E6835D6F-826D-F60A-E168-CB93599D04AF}"/>
          </ac:picMkLst>
        </pc:picChg>
        <pc:picChg chg="add mod ord">
          <ac:chgData name="Hill, Vashon" userId="3882b5f4-6b2f-42b1-8cef-b2f04e01f075" providerId="ADAL" clId="{7000EAAD-641B-4D91-BF79-4948F6B26C46}" dt="2026-03-24T19:57:56.325" v="2929" actId="170"/>
          <ac:picMkLst>
            <pc:docMk/>
            <pc:sldMk cId="3114074960" sldId="298"/>
            <ac:picMk id="8" creationId="{3597F173-75A8-43C8-BED7-7A6930D92877}"/>
          </ac:picMkLst>
        </pc:picChg>
        <pc:picChg chg="add mod">
          <ac:chgData name="Hill, Vashon" userId="3882b5f4-6b2f-42b1-8cef-b2f04e01f075" providerId="ADAL" clId="{7000EAAD-641B-4D91-BF79-4948F6B26C46}" dt="2026-03-24T19:57:42.159" v="2924" actId="1076"/>
          <ac:picMkLst>
            <pc:docMk/>
            <pc:sldMk cId="3114074960" sldId="298"/>
            <ac:picMk id="9" creationId="{CC28E77F-81EE-42B4-897B-E48F43C6B463}"/>
          </ac:picMkLst>
        </pc:picChg>
        <pc:picChg chg="add mod ord">
          <ac:chgData name="Hill, Vashon" userId="3882b5f4-6b2f-42b1-8cef-b2f04e01f075" providerId="ADAL" clId="{7000EAAD-641B-4D91-BF79-4948F6B26C46}" dt="2026-03-24T19:58:00.565" v="2930" actId="167"/>
          <ac:picMkLst>
            <pc:docMk/>
            <pc:sldMk cId="3114074960" sldId="298"/>
            <ac:picMk id="11" creationId="{A5F3851B-C148-44FE-B29B-4467BC711F5E}"/>
          </ac:picMkLst>
        </pc:picChg>
        <pc:picChg chg="mod">
          <ac:chgData name="Hill, Vashon" userId="3882b5f4-6b2f-42b1-8cef-b2f04e01f075" providerId="ADAL" clId="{7000EAAD-641B-4D91-BF79-4948F6B26C46}" dt="2026-03-23T15:02:12.018" v="934" actId="1076"/>
          <ac:picMkLst>
            <pc:docMk/>
            <pc:sldMk cId="3114074960" sldId="298"/>
            <ac:picMk id="1026" creationId="{F4A8999F-6249-41F7-A560-1EEBA52986DC}"/>
          </ac:picMkLst>
        </pc:picChg>
      </pc:sldChg>
      <pc:sldChg chg="addSp delSp modSp mod">
        <pc:chgData name="Hill, Vashon" userId="3882b5f4-6b2f-42b1-8cef-b2f04e01f075" providerId="ADAL" clId="{7000EAAD-641B-4D91-BF79-4948F6B26C46}" dt="2026-03-24T19:58:39.398" v="2937" actId="1076"/>
        <pc:sldMkLst>
          <pc:docMk/>
          <pc:sldMk cId="4146062008" sldId="299"/>
        </pc:sldMkLst>
        <pc:spChg chg="add mod">
          <ac:chgData name="Hill, Vashon" userId="3882b5f4-6b2f-42b1-8cef-b2f04e01f075" providerId="ADAL" clId="{7000EAAD-641B-4D91-BF79-4948F6B26C46}" dt="2026-03-24T13:42:36.239" v="1274" actId="1076"/>
          <ac:spMkLst>
            <pc:docMk/>
            <pc:sldMk cId="4146062008" sldId="299"/>
            <ac:spMk id="8" creationId="{6E67B4A4-193E-4619-BFF2-AF6B6555C124}"/>
          </ac:spMkLst>
        </pc:spChg>
        <pc:picChg chg="del">
          <ac:chgData name="Hill, Vashon" userId="3882b5f4-6b2f-42b1-8cef-b2f04e01f075" providerId="ADAL" clId="{7000EAAD-641B-4D91-BF79-4948F6B26C46}" dt="2026-03-24T13:41:30.798" v="1220" actId="478"/>
          <ac:picMkLst>
            <pc:docMk/>
            <pc:sldMk cId="4146062008" sldId="299"/>
            <ac:picMk id="3" creationId="{20490D1F-5CA8-92C8-788F-D41699083D7F}"/>
          </ac:picMkLst>
        </pc:picChg>
        <pc:picChg chg="add del mod">
          <ac:chgData name="Hill, Vashon" userId="3882b5f4-6b2f-42b1-8cef-b2f04e01f075" providerId="ADAL" clId="{7000EAAD-641B-4D91-BF79-4948F6B26C46}" dt="2026-03-24T19:58:04.893" v="2931" actId="478"/>
          <ac:picMkLst>
            <pc:docMk/>
            <pc:sldMk cId="4146062008" sldId="299"/>
            <ac:picMk id="4" creationId="{27C5DAB4-AB19-4E9C-8739-0E6C9DBD7BD8}"/>
          </ac:picMkLst>
        </pc:picChg>
        <pc:picChg chg="del">
          <ac:chgData name="Hill, Vashon" userId="3882b5f4-6b2f-42b1-8cef-b2f04e01f075" providerId="ADAL" clId="{7000EAAD-641B-4D91-BF79-4948F6B26C46}" dt="2026-03-24T13:42:03.030" v="1271" actId="478"/>
          <ac:picMkLst>
            <pc:docMk/>
            <pc:sldMk cId="4146062008" sldId="299"/>
            <ac:picMk id="5" creationId="{F0C4F814-2760-4F33-9F09-D3FCB67F62A8}"/>
          </ac:picMkLst>
        </pc:picChg>
        <pc:picChg chg="ord">
          <ac:chgData name="Hill, Vashon" userId="3882b5f4-6b2f-42b1-8cef-b2f04e01f075" providerId="ADAL" clId="{7000EAAD-641B-4D91-BF79-4948F6B26C46}" dt="2026-03-24T13:42:44.010" v="1276" actId="166"/>
          <ac:picMkLst>
            <pc:docMk/>
            <pc:sldMk cId="4146062008" sldId="299"/>
            <ac:picMk id="7" creationId="{82E95B82-6A69-49EF-9011-9C8E0E6CACD2}"/>
          </ac:picMkLst>
        </pc:picChg>
        <pc:picChg chg="add mod">
          <ac:chgData name="Hill, Vashon" userId="3882b5f4-6b2f-42b1-8cef-b2f04e01f075" providerId="ADAL" clId="{7000EAAD-641B-4D91-BF79-4948F6B26C46}" dt="2026-03-24T19:58:25.201" v="2934" actId="1076"/>
          <ac:picMkLst>
            <pc:docMk/>
            <pc:sldMk cId="4146062008" sldId="299"/>
            <ac:picMk id="9" creationId="{8E4AC6D1-42F0-423B-892E-C81853C84264}"/>
          </ac:picMkLst>
        </pc:picChg>
        <pc:picChg chg="add mod">
          <ac:chgData name="Hill, Vashon" userId="3882b5f4-6b2f-42b1-8cef-b2f04e01f075" providerId="ADAL" clId="{7000EAAD-641B-4D91-BF79-4948F6B26C46}" dt="2026-03-24T19:58:39.398" v="2937" actId="1076"/>
          <ac:picMkLst>
            <pc:docMk/>
            <pc:sldMk cId="4146062008" sldId="299"/>
            <ac:picMk id="10" creationId="{5523163F-7F7B-4821-912E-15D90EC3AE8C}"/>
          </ac:picMkLst>
        </pc:picChg>
      </pc:sldChg>
      <pc:sldChg chg="addSp delSp modSp mod ord">
        <pc:chgData name="Hill, Vashon" userId="3882b5f4-6b2f-42b1-8cef-b2f04e01f075" providerId="ADAL" clId="{7000EAAD-641B-4D91-BF79-4948F6B26C46}" dt="2026-03-24T19:49:54.517" v="2914" actId="1076"/>
        <pc:sldMkLst>
          <pc:docMk/>
          <pc:sldMk cId="542060983" sldId="301"/>
        </pc:sldMkLst>
        <pc:spChg chg="mod">
          <ac:chgData name="Hill, Vashon" userId="3882b5f4-6b2f-42b1-8cef-b2f04e01f075" providerId="ADAL" clId="{7000EAAD-641B-4D91-BF79-4948F6B26C46}" dt="2026-03-24T18:35:31.418" v="2374" actId="14100"/>
          <ac:spMkLst>
            <pc:docMk/>
            <pc:sldMk cId="542060983" sldId="301"/>
            <ac:spMk id="5" creationId="{3F87135E-1700-8271-2005-1D60641D1BCA}"/>
          </ac:spMkLst>
        </pc:spChg>
        <pc:graphicFrameChg chg="del mod modGraphic">
          <ac:chgData name="Hill, Vashon" userId="3882b5f4-6b2f-42b1-8cef-b2f04e01f075" providerId="ADAL" clId="{7000EAAD-641B-4D91-BF79-4948F6B26C46}" dt="2026-03-24T13:31:32.119" v="1106" actId="478"/>
          <ac:graphicFrameMkLst>
            <pc:docMk/>
            <pc:sldMk cId="542060983" sldId="301"/>
            <ac:graphicFrameMk id="3" creationId="{52D162D4-4E34-8579-AE1D-10AC842A4D44}"/>
          </ac:graphicFrameMkLst>
        </pc:graphicFrameChg>
        <pc:graphicFrameChg chg="mod modGraphic">
          <ac:chgData name="Hill, Vashon" userId="3882b5f4-6b2f-42b1-8cef-b2f04e01f075" providerId="ADAL" clId="{7000EAAD-641B-4D91-BF79-4948F6B26C46}" dt="2026-03-24T18:37:26.353" v="2382" actId="1076"/>
          <ac:graphicFrameMkLst>
            <pc:docMk/>
            <pc:sldMk cId="542060983" sldId="301"/>
            <ac:graphicFrameMk id="4" creationId="{F9A15834-94E1-BB32-6C20-4F37CA720419}"/>
          </ac:graphicFrameMkLst>
        </pc:graphicFrameChg>
        <pc:graphicFrameChg chg="add del mod modGraphic">
          <ac:chgData name="Hill, Vashon" userId="3882b5f4-6b2f-42b1-8cef-b2f04e01f075" providerId="ADAL" clId="{7000EAAD-641B-4D91-BF79-4948F6B26C46}" dt="2026-03-24T19:49:54.517" v="2914" actId="1076"/>
          <ac:graphicFrameMkLst>
            <pc:docMk/>
            <pc:sldMk cId="542060983" sldId="301"/>
            <ac:graphicFrameMk id="6" creationId="{DB20CD0A-5572-82DD-0238-96AC777F19A7}"/>
          </ac:graphicFrameMkLst>
        </pc:graphicFrameChg>
      </pc:sldChg>
      <pc:sldChg chg="addSp delSp modSp add mod ord">
        <pc:chgData name="Hill, Vashon" userId="3882b5f4-6b2f-42b1-8cef-b2f04e01f075" providerId="ADAL" clId="{7000EAAD-641B-4D91-BF79-4948F6B26C46}" dt="2026-03-24T14:09:00.975" v="1554" actId="1076"/>
        <pc:sldMkLst>
          <pc:docMk/>
          <pc:sldMk cId="3644062384" sldId="302"/>
        </pc:sldMkLst>
        <pc:spChg chg="del">
          <ac:chgData name="Hill, Vashon" userId="3882b5f4-6b2f-42b1-8cef-b2f04e01f075" providerId="ADAL" clId="{7000EAAD-641B-4D91-BF79-4948F6B26C46}" dt="2026-03-23T13:27:10.443" v="767" actId="478"/>
          <ac:spMkLst>
            <pc:docMk/>
            <pc:sldMk cId="3644062384" sldId="302"/>
            <ac:spMk id="20" creationId="{00000000-0000-0000-0000-000000000000}"/>
          </ac:spMkLst>
        </pc:spChg>
        <pc:spChg chg="add del mod">
          <ac:chgData name="Hill, Vashon" userId="3882b5f4-6b2f-42b1-8cef-b2f04e01f075" providerId="ADAL" clId="{7000EAAD-641B-4D91-BF79-4948F6B26C46}" dt="2026-03-24T14:05:56.117" v="1505" actId="1076"/>
          <ac:spMkLst>
            <pc:docMk/>
            <pc:sldMk cId="3644062384" sldId="302"/>
            <ac:spMk id="21" creationId="{00000000-0000-0000-0000-000000000000}"/>
          </ac:spMkLst>
        </pc:spChg>
        <pc:spChg chg="mod">
          <ac:chgData name="Hill, Vashon" userId="3882b5f4-6b2f-42b1-8cef-b2f04e01f075" providerId="ADAL" clId="{7000EAAD-641B-4D91-BF79-4948F6B26C46}" dt="2026-03-24T14:09:00.975" v="1554" actId="1076"/>
          <ac:spMkLst>
            <pc:docMk/>
            <pc:sldMk cId="3644062384" sldId="302"/>
            <ac:spMk id="22" creationId="{00000000-0000-0000-0000-000000000000}"/>
          </ac:spMkLst>
        </pc:spChg>
        <pc:spChg chg="add mod">
          <ac:chgData name="Hill, Vashon" userId="3882b5f4-6b2f-42b1-8cef-b2f04e01f075" providerId="ADAL" clId="{7000EAAD-641B-4D91-BF79-4948F6B26C46}" dt="2026-03-23T13:27:55.443" v="811" actId="20577"/>
          <ac:spMkLst>
            <pc:docMk/>
            <pc:sldMk cId="3644062384" sldId="302"/>
            <ac:spMk id="23" creationId="{A964BB87-168D-41BA-9F85-AEAB7F682B27}"/>
          </ac:spMkLst>
        </pc:spChg>
        <pc:spChg chg="add mod">
          <ac:chgData name="Hill, Vashon" userId="3882b5f4-6b2f-42b1-8cef-b2f04e01f075" providerId="ADAL" clId="{7000EAAD-641B-4D91-BF79-4948F6B26C46}" dt="2026-03-24T14:06:01.566" v="1506" actId="1076"/>
          <ac:spMkLst>
            <pc:docMk/>
            <pc:sldMk cId="3644062384" sldId="302"/>
            <ac:spMk id="23" creationId="{E5B55126-02B1-4038-9927-E97BEA1F0B10}"/>
          </ac:spMkLst>
        </pc:spChg>
        <pc:grpChg chg="mod">
          <ac:chgData name="Hill, Vashon" userId="3882b5f4-6b2f-42b1-8cef-b2f04e01f075" providerId="ADAL" clId="{7000EAAD-641B-4D91-BF79-4948F6B26C46}" dt="2026-03-24T14:09:00.975" v="1554" actId="1076"/>
          <ac:grpSpMkLst>
            <pc:docMk/>
            <pc:sldMk cId="3644062384" sldId="302"/>
            <ac:grpSpMk id="2" creationId="{00000000-0000-0000-0000-000000000000}"/>
          </ac:grpSpMkLst>
        </pc:grpChg>
        <pc:grpChg chg="mod">
          <ac:chgData name="Hill, Vashon" userId="3882b5f4-6b2f-42b1-8cef-b2f04e01f075" providerId="ADAL" clId="{7000EAAD-641B-4D91-BF79-4948F6B26C46}" dt="2026-03-24T14:09:00.975" v="1554" actId="1076"/>
          <ac:grpSpMkLst>
            <pc:docMk/>
            <pc:sldMk cId="3644062384" sldId="302"/>
            <ac:grpSpMk id="5" creationId="{00000000-0000-0000-0000-000000000000}"/>
          </ac:grpSpMkLst>
        </pc:grpChg>
        <pc:graphicFrameChg chg="mod modGraphic">
          <ac:chgData name="Hill, Vashon" userId="3882b5f4-6b2f-42b1-8cef-b2f04e01f075" providerId="ADAL" clId="{7000EAAD-641B-4D91-BF79-4948F6B26C46}" dt="2026-03-24T14:07:03.861" v="1512" actId="207"/>
          <ac:graphicFrameMkLst>
            <pc:docMk/>
            <pc:sldMk cId="3644062384" sldId="302"/>
            <ac:graphicFrameMk id="24" creationId="{FF5F8D1D-39F1-7E0E-56E0-C23F0E6AC195}"/>
          </ac:graphicFrameMkLst>
        </pc:graphicFrameChg>
        <pc:picChg chg="del">
          <ac:chgData name="Hill, Vashon" userId="3882b5f4-6b2f-42b1-8cef-b2f04e01f075" providerId="ADAL" clId="{7000EAAD-641B-4D91-BF79-4948F6B26C46}" dt="2026-03-23T13:27:29.597" v="799" actId="478"/>
          <ac:picMkLst>
            <pc:docMk/>
            <pc:sldMk cId="3644062384" sldId="302"/>
            <ac:picMk id="24" creationId="{7F611F57-0C44-C1FA-97FD-F56BB47A5578}"/>
          </ac:picMkLst>
        </pc:picChg>
        <pc:picChg chg="add mod">
          <ac:chgData name="Hill, Vashon" userId="3882b5f4-6b2f-42b1-8cef-b2f04e01f075" providerId="ADAL" clId="{7000EAAD-641B-4D91-BF79-4948F6B26C46}" dt="2026-03-24T14:06:19.357" v="1511" actId="1076"/>
          <ac:picMkLst>
            <pc:docMk/>
            <pc:sldMk cId="3644062384" sldId="302"/>
            <ac:picMk id="25" creationId="{0EF882F0-283D-46EC-8A0D-9B3BFDD36ADA}"/>
          </ac:picMkLst>
        </pc:picChg>
      </pc:sldChg>
      <pc:sldChg chg="modSp add mod ord">
        <pc:chgData name="Hill, Vashon" userId="3882b5f4-6b2f-42b1-8cef-b2f04e01f075" providerId="ADAL" clId="{7000EAAD-641B-4D91-BF79-4948F6B26C46}" dt="2026-03-23T13:44:12.276" v="860"/>
        <pc:sldMkLst>
          <pc:docMk/>
          <pc:sldMk cId="1215428650" sldId="303"/>
        </pc:sldMkLst>
        <pc:spChg chg="mod">
          <ac:chgData name="Hill, Vashon" userId="3882b5f4-6b2f-42b1-8cef-b2f04e01f075" providerId="ADAL" clId="{7000EAAD-641B-4D91-BF79-4948F6B26C46}" dt="2026-03-23T13:42:34.316" v="856" actId="1036"/>
          <ac:spMkLst>
            <pc:docMk/>
            <pc:sldMk cId="1215428650" sldId="303"/>
            <ac:spMk id="21" creationId="{00000000-0000-0000-0000-000000000000}"/>
          </ac:spMkLst>
        </pc:spChg>
      </pc:sldChg>
      <pc:sldChg chg="addSp delSp modSp mod">
        <pc:chgData name="Hill, Vashon" userId="3882b5f4-6b2f-42b1-8cef-b2f04e01f075" providerId="ADAL" clId="{7000EAAD-641B-4D91-BF79-4948F6B26C46}" dt="2026-03-24T20:00:12.312" v="2955" actId="1076"/>
        <pc:sldMkLst>
          <pc:docMk/>
          <pc:sldMk cId="1242776395" sldId="306"/>
        </pc:sldMkLst>
        <pc:spChg chg="add del">
          <ac:chgData name="Hill, Vashon" userId="3882b5f4-6b2f-42b1-8cef-b2f04e01f075" providerId="ADAL" clId="{7000EAAD-641B-4D91-BF79-4948F6B26C46}" dt="2026-03-24T13:43:09.657" v="1279" actId="478"/>
          <ac:spMkLst>
            <pc:docMk/>
            <pc:sldMk cId="1242776395" sldId="306"/>
            <ac:spMk id="6" creationId="{C9CF93EC-7045-483E-BFAF-863794E54A07}"/>
          </ac:spMkLst>
        </pc:spChg>
        <pc:spChg chg="add mod ord">
          <ac:chgData name="Hill, Vashon" userId="3882b5f4-6b2f-42b1-8cef-b2f04e01f075" providerId="ADAL" clId="{7000EAAD-641B-4D91-BF79-4948F6B26C46}" dt="2026-03-24T20:00:12.312" v="2955" actId="1076"/>
          <ac:spMkLst>
            <pc:docMk/>
            <pc:sldMk cId="1242776395" sldId="306"/>
            <ac:spMk id="9" creationId="{29700FF6-25BF-4A39-9405-53D498EE5EDF}"/>
          </ac:spMkLst>
        </pc:spChg>
        <pc:picChg chg="del">
          <ac:chgData name="Hill, Vashon" userId="3882b5f4-6b2f-42b1-8cef-b2f04e01f075" providerId="ADAL" clId="{7000EAAD-641B-4D91-BF79-4948F6B26C46}" dt="2026-03-24T13:43:07.137" v="1277" actId="478"/>
          <ac:picMkLst>
            <pc:docMk/>
            <pc:sldMk cId="1242776395" sldId="306"/>
            <ac:picMk id="2" creationId="{999ACF3C-2DEA-A112-6BD1-90ABD55B1614}"/>
          </ac:picMkLst>
        </pc:picChg>
        <pc:picChg chg="del">
          <ac:chgData name="Hill, Vashon" userId="3882b5f4-6b2f-42b1-8cef-b2f04e01f075" providerId="ADAL" clId="{7000EAAD-641B-4D91-BF79-4948F6B26C46}" dt="2026-03-24T13:44:22.207" v="1352" actId="478"/>
          <ac:picMkLst>
            <pc:docMk/>
            <pc:sldMk cId="1242776395" sldId="306"/>
            <ac:picMk id="5" creationId="{EEDA2CA1-8AD5-2DAF-03D5-12E98FD7F03D}"/>
          </ac:picMkLst>
        </pc:picChg>
        <pc:picChg chg="add del mod">
          <ac:chgData name="Hill, Vashon" userId="3882b5f4-6b2f-42b1-8cef-b2f04e01f075" providerId="ADAL" clId="{7000EAAD-641B-4D91-BF79-4948F6B26C46}" dt="2026-03-24T19:58:29.467" v="2935" actId="478"/>
          <ac:picMkLst>
            <pc:docMk/>
            <pc:sldMk cId="1242776395" sldId="306"/>
            <ac:picMk id="8" creationId="{23AE03B1-E34D-4E3F-877A-730345BDA5E8}"/>
          </ac:picMkLst>
        </pc:picChg>
        <pc:picChg chg="add mod">
          <ac:chgData name="Hill, Vashon" userId="3882b5f4-6b2f-42b1-8cef-b2f04e01f075" providerId="ADAL" clId="{7000EAAD-641B-4D91-BF79-4948F6B26C46}" dt="2026-03-24T19:59:52.646" v="2950" actId="1076"/>
          <ac:picMkLst>
            <pc:docMk/>
            <pc:sldMk cId="1242776395" sldId="306"/>
            <ac:picMk id="10" creationId="{A2558332-EA9A-4CE5-8C87-9B9E23FEA9F4}"/>
          </ac:picMkLst>
        </pc:picChg>
        <pc:picChg chg="add mod">
          <ac:chgData name="Hill, Vashon" userId="3882b5f4-6b2f-42b1-8cef-b2f04e01f075" providerId="ADAL" clId="{7000EAAD-641B-4D91-BF79-4948F6B26C46}" dt="2026-03-24T20:00:07.104" v="2954" actId="1076"/>
          <ac:picMkLst>
            <pc:docMk/>
            <pc:sldMk cId="1242776395" sldId="306"/>
            <ac:picMk id="12" creationId="{AECA916A-4B6B-4280-91A2-AE365261CE99}"/>
          </ac:picMkLst>
        </pc:picChg>
      </pc:sldChg>
      <pc:sldChg chg="ord">
        <pc:chgData name="Hill, Vashon" userId="3882b5f4-6b2f-42b1-8cef-b2f04e01f075" providerId="ADAL" clId="{7000EAAD-641B-4D91-BF79-4948F6B26C46}" dt="2026-03-23T22:51:33.173" v="1095"/>
        <pc:sldMkLst>
          <pc:docMk/>
          <pc:sldMk cId="744005308" sldId="307"/>
        </pc:sldMkLst>
      </pc:sldChg>
      <pc:sldChg chg="addSp modSp mod ord">
        <pc:chgData name="Hill, Vashon" userId="3882b5f4-6b2f-42b1-8cef-b2f04e01f075" providerId="ADAL" clId="{7000EAAD-641B-4D91-BF79-4948F6B26C46}" dt="2026-03-24T19:55:32.554" v="2916"/>
        <pc:sldMkLst>
          <pc:docMk/>
          <pc:sldMk cId="1575481510" sldId="309"/>
        </pc:sldMkLst>
        <pc:spChg chg="mod">
          <ac:chgData name="Hill, Vashon" userId="3882b5f4-6b2f-42b1-8cef-b2f04e01f075" providerId="ADAL" clId="{7000EAAD-641B-4D91-BF79-4948F6B26C46}" dt="2026-03-24T14:56:58.086" v="1818"/>
          <ac:spMkLst>
            <pc:docMk/>
            <pc:sldMk cId="1575481510" sldId="309"/>
            <ac:spMk id="7" creationId="{5ED55149-E045-471A-96C4-F6A7FEFB823E}"/>
          </ac:spMkLst>
        </pc:spChg>
        <pc:spChg chg="mod">
          <ac:chgData name="Hill, Vashon" userId="3882b5f4-6b2f-42b1-8cef-b2f04e01f075" providerId="ADAL" clId="{7000EAAD-641B-4D91-BF79-4948F6B26C46}" dt="2026-03-24T14:56:58.086" v="1818"/>
          <ac:spMkLst>
            <pc:docMk/>
            <pc:sldMk cId="1575481510" sldId="309"/>
            <ac:spMk id="8" creationId="{08553C27-CBAC-4300-A57F-E0F0F2752B15}"/>
          </ac:spMkLst>
        </pc:spChg>
        <pc:spChg chg="mod">
          <ac:chgData name="Hill, Vashon" userId="3882b5f4-6b2f-42b1-8cef-b2f04e01f075" providerId="ADAL" clId="{7000EAAD-641B-4D91-BF79-4948F6B26C46}" dt="2026-03-24T14:56:58.086" v="1818"/>
          <ac:spMkLst>
            <pc:docMk/>
            <pc:sldMk cId="1575481510" sldId="309"/>
            <ac:spMk id="11" creationId="{C2E03E4F-4BAA-45EB-AC1A-16E407E6F7F8}"/>
          </ac:spMkLst>
        </pc:spChg>
        <pc:spChg chg="mod">
          <ac:chgData name="Hill, Vashon" userId="3882b5f4-6b2f-42b1-8cef-b2f04e01f075" providerId="ADAL" clId="{7000EAAD-641B-4D91-BF79-4948F6B26C46}" dt="2026-03-24T14:56:58.086" v="1818"/>
          <ac:spMkLst>
            <pc:docMk/>
            <pc:sldMk cId="1575481510" sldId="309"/>
            <ac:spMk id="12" creationId="{F7FEC717-0F43-4C50-B15C-6E90BAB79D70}"/>
          </ac:spMkLst>
        </pc:spChg>
        <pc:spChg chg="add mod">
          <ac:chgData name="Hill, Vashon" userId="3882b5f4-6b2f-42b1-8cef-b2f04e01f075" providerId="ADAL" clId="{7000EAAD-641B-4D91-BF79-4948F6B26C46}" dt="2026-03-24T14:57:19.937" v="1824" actId="1076"/>
          <ac:spMkLst>
            <pc:docMk/>
            <pc:sldMk cId="1575481510" sldId="309"/>
            <ac:spMk id="13" creationId="{F01FCBC8-5258-496A-90AE-3E6F3FB91786}"/>
          </ac:spMkLst>
        </pc:spChg>
        <pc:grpChg chg="add mod">
          <ac:chgData name="Hill, Vashon" userId="3882b5f4-6b2f-42b1-8cef-b2f04e01f075" providerId="ADAL" clId="{7000EAAD-641B-4D91-BF79-4948F6B26C46}" dt="2026-03-24T14:57:40.389" v="1827" actId="14100"/>
          <ac:grpSpMkLst>
            <pc:docMk/>
            <pc:sldMk cId="1575481510" sldId="309"/>
            <ac:grpSpMk id="6" creationId="{976A11A4-30D5-435B-8CCD-31714821D3B7}"/>
          </ac:grpSpMkLst>
        </pc:grpChg>
        <pc:grpChg chg="add mod">
          <ac:chgData name="Hill, Vashon" userId="3882b5f4-6b2f-42b1-8cef-b2f04e01f075" providerId="ADAL" clId="{7000EAAD-641B-4D91-BF79-4948F6B26C46}" dt="2026-03-24T14:57:17.546" v="1823" actId="1076"/>
          <ac:grpSpMkLst>
            <pc:docMk/>
            <pc:sldMk cId="1575481510" sldId="309"/>
            <ac:grpSpMk id="10" creationId="{6868762D-6FB7-4600-982A-22C33236F8C6}"/>
          </ac:grpSpMkLst>
        </pc:grpChg>
      </pc:sldChg>
      <pc:sldChg chg="modSp mod">
        <pc:chgData name="Hill, Vashon" userId="3882b5f4-6b2f-42b1-8cef-b2f04e01f075" providerId="ADAL" clId="{7000EAAD-641B-4D91-BF79-4948F6B26C46}" dt="2026-03-24T14:56:46.918" v="1817" actId="1076"/>
        <pc:sldMkLst>
          <pc:docMk/>
          <pc:sldMk cId="1995461415" sldId="310"/>
        </pc:sldMkLst>
        <pc:grpChg chg="mod ord">
          <ac:chgData name="Hill, Vashon" userId="3882b5f4-6b2f-42b1-8cef-b2f04e01f075" providerId="ADAL" clId="{7000EAAD-641B-4D91-BF79-4948F6B26C46}" dt="2026-03-24T14:56:46.918" v="1817" actId="1076"/>
          <ac:grpSpMkLst>
            <pc:docMk/>
            <pc:sldMk cId="1995461415" sldId="310"/>
            <ac:grpSpMk id="14" creationId="{3FA00AD9-C016-5A19-7D70-150D9732B329}"/>
          </ac:grpSpMkLst>
        </pc:grpChg>
        <pc:picChg chg="mod">
          <ac:chgData name="Hill, Vashon" userId="3882b5f4-6b2f-42b1-8cef-b2f04e01f075" providerId="ADAL" clId="{7000EAAD-641B-4D91-BF79-4948F6B26C46}" dt="2026-03-24T14:56:18.207" v="1814" actId="14100"/>
          <ac:picMkLst>
            <pc:docMk/>
            <pc:sldMk cId="1995461415" sldId="310"/>
            <ac:picMk id="20" creationId="{B3F37342-3DF6-BEAE-2845-688FDC58DAAF}"/>
          </ac:picMkLst>
        </pc:picChg>
      </pc:sldChg>
      <pc:sldChg chg="addSp modSp mod">
        <pc:chgData name="Hill, Vashon" userId="3882b5f4-6b2f-42b1-8cef-b2f04e01f075" providerId="ADAL" clId="{7000EAAD-641B-4D91-BF79-4948F6B26C46}" dt="2026-03-24T15:13:17.214" v="2015" actId="1076"/>
        <pc:sldMkLst>
          <pc:docMk/>
          <pc:sldMk cId="4162991436" sldId="311"/>
        </pc:sldMkLst>
        <pc:spChg chg="mod">
          <ac:chgData name="Hill, Vashon" userId="3882b5f4-6b2f-42b1-8cef-b2f04e01f075" providerId="ADAL" clId="{7000EAAD-641B-4D91-BF79-4948F6B26C46}" dt="2026-03-24T15:12:06.669" v="1966" actId="403"/>
          <ac:spMkLst>
            <pc:docMk/>
            <pc:sldMk cId="4162991436" sldId="311"/>
            <ac:spMk id="22" creationId="{1D371EF0-E604-E0F6-BB96-5F5E5A48E1DA}"/>
          </ac:spMkLst>
        </pc:spChg>
        <pc:spChg chg="add mod">
          <ac:chgData name="Hill, Vashon" userId="3882b5f4-6b2f-42b1-8cef-b2f04e01f075" providerId="ADAL" clId="{7000EAAD-641B-4D91-BF79-4948F6B26C46}" dt="2026-03-24T15:13:17.214" v="2015" actId="1076"/>
          <ac:spMkLst>
            <pc:docMk/>
            <pc:sldMk cId="4162991436" sldId="311"/>
            <ac:spMk id="25" creationId="{F9C0ED6A-1984-42FA-A0C2-CEB8A76839A2}"/>
          </ac:spMkLst>
        </pc:spChg>
        <pc:picChg chg="mod">
          <ac:chgData name="Hill, Vashon" userId="3882b5f4-6b2f-42b1-8cef-b2f04e01f075" providerId="ADAL" clId="{7000EAAD-641B-4D91-BF79-4948F6B26C46}" dt="2026-03-24T15:12:08.919" v="1967" actId="1076"/>
          <ac:picMkLst>
            <pc:docMk/>
            <pc:sldMk cId="4162991436" sldId="311"/>
            <ac:picMk id="23" creationId="{35417104-CCC5-7CAC-D8D4-D708023ECA80}"/>
          </ac:picMkLst>
        </pc:picChg>
        <pc:picChg chg="mod">
          <ac:chgData name="Hill, Vashon" userId="3882b5f4-6b2f-42b1-8cef-b2f04e01f075" providerId="ADAL" clId="{7000EAAD-641B-4D91-BF79-4948F6B26C46}" dt="2026-03-24T15:12:26.726" v="1974" actId="1076"/>
          <ac:picMkLst>
            <pc:docMk/>
            <pc:sldMk cId="4162991436" sldId="311"/>
            <ac:picMk id="24" creationId="{A65FBF7B-11F0-8E02-FC2C-88E4376A4ADC}"/>
          </ac:picMkLst>
        </pc:picChg>
      </pc:sldChg>
      <pc:sldChg chg="addSp delSp modSp add del mod ord">
        <pc:chgData name="Hill, Vashon" userId="3882b5f4-6b2f-42b1-8cef-b2f04e01f075" providerId="ADAL" clId="{7000EAAD-641B-4D91-BF79-4948F6B26C46}" dt="2026-03-24T18:28:24.173" v="2361" actId="47"/>
        <pc:sldMkLst>
          <pc:docMk/>
          <pc:sldMk cId="2639899836" sldId="312"/>
        </pc:sldMkLst>
        <pc:spChg chg="mod ord">
          <ac:chgData name="Hill, Vashon" userId="3882b5f4-6b2f-42b1-8cef-b2f04e01f075" providerId="ADAL" clId="{7000EAAD-641B-4D91-BF79-4948F6B26C46}" dt="2026-03-24T18:23:05.546" v="2262" actId="20577"/>
          <ac:spMkLst>
            <pc:docMk/>
            <pc:sldMk cId="2639899836" sldId="312"/>
            <ac:spMk id="21" creationId="{00000000-0000-0000-0000-000000000000}"/>
          </ac:spMkLst>
        </pc:spChg>
        <pc:picChg chg="add del mod ord">
          <ac:chgData name="Hill, Vashon" userId="3882b5f4-6b2f-42b1-8cef-b2f04e01f075" providerId="ADAL" clId="{7000EAAD-641B-4D91-BF79-4948F6B26C46}" dt="2026-03-24T17:03:49.248" v="2167" actId="478"/>
          <ac:picMkLst>
            <pc:docMk/>
            <pc:sldMk cId="2639899836" sldId="312"/>
            <ac:picMk id="23" creationId="{763DCDA0-4561-4AF0-9957-17E80552D440}"/>
          </ac:picMkLst>
        </pc:picChg>
        <pc:picChg chg="add del mod">
          <ac:chgData name="Hill, Vashon" userId="3882b5f4-6b2f-42b1-8cef-b2f04e01f075" providerId="ADAL" clId="{7000EAAD-641B-4D91-BF79-4948F6B26C46}" dt="2026-03-24T18:26:18.059" v="2343" actId="478"/>
          <ac:picMkLst>
            <pc:docMk/>
            <pc:sldMk cId="2639899836" sldId="312"/>
            <ac:picMk id="26" creationId="{9941C275-E9B6-40B4-977F-1FB2B7F9DAB3}"/>
          </ac:picMkLst>
        </pc:picChg>
        <pc:picChg chg="del">
          <ac:chgData name="Hill, Vashon" userId="3882b5f4-6b2f-42b1-8cef-b2f04e01f075" providerId="ADAL" clId="{7000EAAD-641B-4D91-BF79-4948F6B26C46}" dt="2026-03-24T17:01:00.065" v="2131" actId="478"/>
          <ac:picMkLst>
            <pc:docMk/>
            <pc:sldMk cId="2639899836" sldId="312"/>
            <ac:picMk id="28" creationId="{1E91DFB6-92B7-40F3-9A70-786EFE655B23}"/>
          </ac:picMkLst>
        </pc:picChg>
      </pc:sldChg>
      <pc:sldChg chg="delSp modSp add del mod">
        <pc:chgData name="Hill, Vashon" userId="3882b5f4-6b2f-42b1-8cef-b2f04e01f075" providerId="ADAL" clId="{7000EAAD-641B-4D91-BF79-4948F6B26C46}" dt="2026-03-24T19:44:14.055" v="2903" actId="47"/>
        <pc:sldMkLst>
          <pc:docMk/>
          <pc:sldMk cId="3540875730" sldId="313"/>
        </pc:sldMkLst>
        <pc:spChg chg="mod">
          <ac:chgData name="Hill, Vashon" userId="3882b5f4-6b2f-42b1-8cef-b2f04e01f075" providerId="ADAL" clId="{7000EAAD-641B-4D91-BF79-4948F6B26C46}" dt="2026-03-24T17:07:11.412" v="2243" actId="1076"/>
          <ac:spMkLst>
            <pc:docMk/>
            <pc:sldMk cId="3540875730" sldId="313"/>
            <ac:spMk id="20" creationId="{00000000-0000-0000-0000-000000000000}"/>
          </ac:spMkLst>
        </pc:spChg>
        <pc:spChg chg="mod">
          <ac:chgData name="Hill, Vashon" userId="3882b5f4-6b2f-42b1-8cef-b2f04e01f075" providerId="ADAL" clId="{7000EAAD-641B-4D91-BF79-4948F6B26C46}" dt="2026-03-24T17:07:08.439" v="2242" actId="14100"/>
          <ac:spMkLst>
            <pc:docMk/>
            <pc:sldMk cId="3540875730" sldId="313"/>
            <ac:spMk id="21" creationId="{00000000-0000-0000-0000-000000000000}"/>
          </ac:spMkLst>
        </pc:spChg>
        <pc:spChg chg="mod">
          <ac:chgData name="Hill, Vashon" userId="3882b5f4-6b2f-42b1-8cef-b2f04e01f075" providerId="ADAL" clId="{7000EAAD-641B-4D91-BF79-4948F6B26C46}" dt="2026-03-24T17:14:05.581" v="2248" actId="404"/>
          <ac:spMkLst>
            <pc:docMk/>
            <pc:sldMk cId="3540875730" sldId="313"/>
            <ac:spMk id="22" creationId="{00000000-0000-0000-0000-000000000000}"/>
          </ac:spMkLst>
        </pc:spChg>
        <pc:spChg chg="del">
          <ac:chgData name="Hill, Vashon" userId="3882b5f4-6b2f-42b1-8cef-b2f04e01f075" providerId="ADAL" clId="{7000EAAD-641B-4D91-BF79-4948F6B26C46}" dt="2026-03-24T17:04:53.265" v="2177" actId="478"/>
          <ac:spMkLst>
            <pc:docMk/>
            <pc:sldMk cId="3540875730" sldId="313"/>
            <ac:spMk id="28" creationId="{9D0ADD42-0264-48DA-9F9F-1B9A7CE8898A}"/>
          </ac:spMkLst>
        </pc:spChg>
        <pc:grpChg chg="del">
          <ac:chgData name="Hill, Vashon" userId="3882b5f4-6b2f-42b1-8cef-b2f04e01f075" providerId="ADAL" clId="{7000EAAD-641B-4D91-BF79-4948F6B26C46}" dt="2026-03-24T17:07:05.154" v="2240" actId="478"/>
          <ac:grpSpMkLst>
            <pc:docMk/>
            <pc:sldMk cId="3540875730" sldId="313"/>
            <ac:grpSpMk id="17" creationId="{00000000-0000-0000-0000-000000000000}"/>
          </ac:grpSpMkLst>
        </pc:grpChg>
        <pc:picChg chg="del">
          <ac:chgData name="Hill, Vashon" userId="3882b5f4-6b2f-42b1-8cef-b2f04e01f075" providerId="ADAL" clId="{7000EAAD-641B-4D91-BF79-4948F6B26C46}" dt="2026-03-24T17:05:10.671" v="2188" actId="478"/>
          <ac:picMkLst>
            <pc:docMk/>
            <pc:sldMk cId="3540875730" sldId="313"/>
            <ac:picMk id="24" creationId="{6EC1B881-406F-59C9-779D-D85BA3DECF9D}"/>
          </ac:picMkLst>
        </pc:picChg>
        <pc:picChg chg="del">
          <ac:chgData name="Hill, Vashon" userId="3882b5f4-6b2f-42b1-8cef-b2f04e01f075" providerId="ADAL" clId="{7000EAAD-641B-4D91-BF79-4948F6B26C46}" dt="2026-03-24T17:04:51.604" v="2176" actId="478"/>
          <ac:picMkLst>
            <pc:docMk/>
            <pc:sldMk cId="3540875730" sldId="313"/>
            <ac:picMk id="25" creationId="{5F99E3CE-2D08-4DD2-BCC2-27E8AFA46532}"/>
          </ac:picMkLst>
        </pc:picChg>
      </pc:sldChg>
      <pc:sldChg chg="addSp modSp mod">
        <pc:chgData name="Hill, Vashon" userId="3882b5f4-6b2f-42b1-8cef-b2f04e01f075" providerId="ADAL" clId="{7000EAAD-641B-4D91-BF79-4948F6B26C46}" dt="2026-03-24T19:15:36.114" v="2822" actId="207"/>
        <pc:sldMkLst>
          <pc:docMk/>
          <pc:sldMk cId="3631626748" sldId="314"/>
        </pc:sldMkLst>
        <pc:spChg chg="add mod">
          <ac:chgData name="Hill, Vashon" userId="3882b5f4-6b2f-42b1-8cef-b2f04e01f075" providerId="ADAL" clId="{7000EAAD-641B-4D91-BF79-4948F6B26C46}" dt="2026-03-24T19:10:27.731" v="2564" actId="20577"/>
          <ac:spMkLst>
            <pc:docMk/>
            <pc:sldMk cId="3631626748" sldId="314"/>
            <ac:spMk id="2" creationId="{6869E944-651D-414D-A99F-0AF60E88A835}"/>
          </ac:spMkLst>
        </pc:spChg>
        <pc:spChg chg="add mod">
          <ac:chgData name="Hill, Vashon" userId="3882b5f4-6b2f-42b1-8cef-b2f04e01f075" providerId="ADAL" clId="{7000EAAD-641B-4D91-BF79-4948F6B26C46}" dt="2026-03-24T19:13:25.185" v="2775" actId="20577"/>
          <ac:spMkLst>
            <pc:docMk/>
            <pc:sldMk cId="3631626748" sldId="314"/>
            <ac:spMk id="5" creationId="{4362B5D8-DAA8-4684-80FD-2342A914775B}"/>
          </ac:spMkLst>
        </pc:spChg>
        <pc:spChg chg="mod">
          <ac:chgData name="Hill, Vashon" userId="3882b5f4-6b2f-42b1-8cef-b2f04e01f075" providerId="ADAL" clId="{7000EAAD-641B-4D91-BF79-4948F6B26C46}" dt="2026-03-24T19:10:35.965" v="2565"/>
          <ac:spMkLst>
            <pc:docMk/>
            <pc:sldMk cId="3631626748" sldId="314"/>
            <ac:spMk id="7" creationId="{93B3CB8B-8A84-4519-8831-A094547D4DAE}"/>
          </ac:spMkLst>
        </pc:spChg>
        <pc:spChg chg="mod">
          <ac:chgData name="Hill, Vashon" userId="3882b5f4-6b2f-42b1-8cef-b2f04e01f075" providerId="ADAL" clId="{7000EAAD-641B-4D91-BF79-4948F6B26C46}" dt="2026-03-24T19:10:35.965" v="2565"/>
          <ac:spMkLst>
            <pc:docMk/>
            <pc:sldMk cId="3631626748" sldId="314"/>
            <ac:spMk id="8" creationId="{7BBC5C4B-61BB-45C4-9E18-7873257EBF66}"/>
          </ac:spMkLst>
        </pc:spChg>
        <pc:spChg chg="mod">
          <ac:chgData name="Hill, Vashon" userId="3882b5f4-6b2f-42b1-8cef-b2f04e01f075" providerId="ADAL" clId="{7000EAAD-641B-4D91-BF79-4948F6B26C46}" dt="2026-03-24T19:10:35.965" v="2565"/>
          <ac:spMkLst>
            <pc:docMk/>
            <pc:sldMk cId="3631626748" sldId="314"/>
            <ac:spMk id="10" creationId="{B3089C4B-549A-4B33-8FC2-336AD8934E54}"/>
          </ac:spMkLst>
        </pc:spChg>
        <pc:spChg chg="mod">
          <ac:chgData name="Hill, Vashon" userId="3882b5f4-6b2f-42b1-8cef-b2f04e01f075" providerId="ADAL" clId="{7000EAAD-641B-4D91-BF79-4948F6B26C46}" dt="2026-03-24T19:10:35.965" v="2565"/>
          <ac:spMkLst>
            <pc:docMk/>
            <pc:sldMk cId="3631626748" sldId="314"/>
            <ac:spMk id="11" creationId="{ACD2DC7A-D8E0-4A0F-96BC-A8E7B0F45D24}"/>
          </ac:spMkLst>
        </pc:spChg>
        <pc:spChg chg="mod">
          <ac:chgData name="Hill, Vashon" userId="3882b5f4-6b2f-42b1-8cef-b2f04e01f075" providerId="ADAL" clId="{7000EAAD-641B-4D91-BF79-4948F6B26C46}" dt="2026-03-24T19:10:35.965" v="2565"/>
          <ac:spMkLst>
            <pc:docMk/>
            <pc:sldMk cId="3631626748" sldId="314"/>
            <ac:spMk id="13" creationId="{72E94EDC-35E3-4453-8A9C-8A189BE336DF}"/>
          </ac:spMkLst>
        </pc:spChg>
        <pc:spChg chg="mod">
          <ac:chgData name="Hill, Vashon" userId="3882b5f4-6b2f-42b1-8cef-b2f04e01f075" providerId="ADAL" clId="{7000EAAD-641B-4D91-BF79-4948F6B26C46}" dt="2026-03-24T19:10:35.965" v="2565"/>
          <ac:spMkLst>
            <pc:docMk/>
            <pc:sldMk cId="3631626748" sldId="314"/>
            <ac:spMk id="14" creationId="{E6FF1451-99AF-41C0-8791-06D62942C3CF}"/>
          </ac:spMkLst>
        </pc:spChg>
        <pc:spChg chg="mod">
          <ac:chgData name="Hill, Vashon" userId="3882b5f4-6b2f-42b1-8cef-b2f04e01f075" providerId="ADAL" clId="{7000EAAD-641B-4D91-BF79-4948F6B26C46}" dt="2026-03-24T19:10:46.426" v="2566"/>
          <ac:spMkLst>
            <pc:docMk/>
            <pc:sldMk cId="3631626748" sldId="314"/>
            <ac:spMk id="16" creationId="{714C9FF1-A501-4070-82D4-84D1BFD6FD55}"/>
          </ac:spMkLst>
        </pc:spChg>
        <pc:spChg chg="mod">
          <ac:chgData name="Hill, Vashon" userId="3882b5f4-6b2f-42b1-8cef-b2f04e01f075" providerId="ADAL" clId="{7000EAAD-641B-4D91-BF79-4948F6B26C46}" dt="2026-03-24T19:10:46.426" v="2566"/>
          <ac:spMkLst>
            <pc:docMk/>
            <pc:sldMk cId="3631626748" sldId="314"/>
            <ac:spMk id="17" creationId="{5EF5D486-F543-4A29-BA2F-EA1C04577854}"/>
          </ac:spMkLst>
        </pc:spChg>
        <pc:spChg chg="mod">
          <ac:chgData name="Hill, Vashon" userId="3882b5f4-6b2f-42b1-8cef-b2f04e01f075" providerId="ADAL" clId="{7000EAAD-641B-4D91-BF79-4948F6B26C46}" dt="2026-03-24T19:10:46.426" v="2566"/>
          <ac:spMkLst>
            <pc:docMk/>
            <pc:sldMk cId="3631626748" sldId="314"/>
            <ac:spMk id="19" creationId="{9657E733-4676-45B5-BBDB-75258CE32767}"/>
          </ac:spMkLst>
        </pc:spChg>
        <pc:spChg chg="mod">
          <ac:chgData name="Hill, Vashon" userId="3882b5f4-6b2f-42b1-8cef-b2f04e01f075" providerId="ADAL" clId="{7000EAAD-641B-4D91-BF79-4948F6B26C46}" dt="2026-03-24T19:10:46.426" v="2566"/>
          <ac:spMkLst>
            <pc:docMk/>
            <pc:sldMk cId="3631626748" sldId="314"/>
            <ac:spMk id="20" creationId="{6705ED53-130C-4E04-BC69-70AA6B9C76CA}"/>
          </ac:spMkLst>
        </pc:spChg>
        <pc:spChg chg="add mod">
          <ac:chgData name="Hill, Vashon" userId="3882b5f4-6b2f-42b1-8cef-b2f04e01f075" providerId="ADAL" clId="{7000EAAD-641B-4D91-BF79-4948F6B26C46}" dt="2026-03-24T19:10:46.426" v="2566"/>
          <ac:spMkLst>
            <pc:docMk/>
            <pc:sldMk cId="3631626748" sldId="314"/>
            <ac:spMk id="21" creationId="{51DC3161-5128-4CE9-A2B4-2A19D6DCA4CF}"/>
          </ac:spMkLst>
        </pc:spChg>
        <pc:spChg chg="add mod">
          <ac:chgData name="Hill, Vashon" userId="3882b5f4-6b2f-42b1-8cef-b2f04e01f075" providerId="ADAL" clId="{7000EAAD-641B-4D91-BF79-4948F6B26C46}" dt="2026-03-24T19:15:36.114" v="2822" actId="207"/>
          <ac:spMkLst>
            <pc:docMk/>
            <pc:sldMk cId="3631626748" sldId="314"/>
            <ac:spMk id="22" creationId="{027644C7-E639-4A86-A6BD-E097EEE30265}"/>
          </ac:spMkLst>
        </pc:spChg>
        <pc:grpChg chg="add mod">
          <ac:chgData name="Hill, Vashon" userId="3882b5f4-6b2f-42b1-8cef-b2f04e01f075" providerId="ADAL" clId="{7000EAAD-641B-4D91-BF79-4948F6B26C46}" dt="2026-03-24T19:10:35.965" v="2565"/>
          <ac:grpSpMkLst>
            <pc:docMk/>
            <pc:sldMk cId="3631626748" sldId="314"/>
            <ac:grpSpMk id="6" creationId="{B8A40C88-A5BA-4464-ADE0-C4B0CB9709F3}"/>
          </ac:grpSpMkLst>
        </pc:grpChg>
        <pc:grpChg chg="add mod">
          <ac:chgData name="Hill, Vashon" userId="3882b5f4-6b2f-42b1-8cef-b2f04e01f075" providerId="ADAL" clId="{7000EAAD-641B-4D91-BF79-4948F6B26C46}" dt="2026-03-24T19:10:35.965" v="2565"/>
          <ac:grpSpMkLst>
            <pc:docMk/>
            <pc:sldMk cId="3631626748" sldId="314"/>
            <ac:grpSpMk id="9" creationId="{3F4C47FC-F9B5-4005-8961-77E866770A97}"/>
          </ac:grpSpMkLst>
        </pc:grpChg>
        <pc:grpChg chg="add mod">
          <ac:chgData name="Hill, Vashon" userId="3882b5f4-6b2f-42b1-8cef-b2f04e01f075" providerId="ADAL" clId="{7000EAAD-641B-4D91-BF79-4948F6B26C46}" dt="2026-03-24T19:10:35.965" v="2565"/>
          <ac:grpSpMkLst>
            <pc:docMk/>
            <pc:sldMk cId="3631626748" sldId="314"/>
            <ac:grpSpMk id="12" creationId="{CBEDF465-93BF-408F-8443-D24A004CBCDB}"/>
          </ac:grpSpMkLst>
        </pc:grpChg>
        <pc:grpChg chg="add mod">
          <ac:chgData name="Hill, Vashon" userId="3882b5f4-6b2f-42b1-8cef-b2f04e01f075" providerId="ADAL" clId="{7000EAAD-641B-4D91-BF79-4948F6B26C46}" dt="2026-03-24T19:10:46.426" v="2566"/>
          <ac:grpSpMkLst>
            <pc:docMk/>
            <pc:sldMk cId="3631626748" sldId="314"/>
            <ac:grpSpMk id="15" creationId="{78EDA0BE-985E-484E-A8CB-135A075C6C7D}"/>
          </ac:grpSpMkLst>
        </pc:grpChg>
        <pc:grpChg chg="add mod">
          <ac:chgData name="Hill, Vashon" userId="3882b5f4-6b2f-42b1-8cef-b2f04e01f075" providerId="ADAL" clId="{7000EAAD-641B-4D91-BF79-4948F6B26C46}" dt="2026-03-24T19:10:46.426" v="2566"/>
          <ac:grpSpMkLst>
            <pc:docMk/>
            <pc:sldMk cId="3631626748" sldId="314"/>
            <ac:grpSpMk id="18" creationId="{B88D2401-6F86-4A4E-94B1-DA132F1B715A}"/>
          </ac:grpSpMkLst>
        </pc:grpChg>
        <pc:picChg chg="add mod">
          <ac:chgData name="Hill, Vashon" userId="3882b5f4-6b2f-42b1-8cef-b2f04e01f075" providerId="ADAL" clId="{7000EAAD-641B-4D91-BF79-4948F6B26C46}" dt="2026-03-24T19:09:14.824" v="2483" actId="14100"/>
          <ac:picMkLst>
            <pc:docMk/>
            <pc:sldMk cId="3631626748" sldId="314"/>
            <ac:picMk id="4" creationId="{842983CA-C3EB-45F8-BA07-25412A3DB9C2}"/>
          </ac:picMkLst>
        </pc:picChg>
      </pc:sldChg>
      <pc:sldChg chg="addSp delSp modSp add mod">
        <pc:chgData name="Hill, Vashon" userId="3882b5f4-6b2f-42b1-8cef-b2f04e01f075" providerId="ADAL" clId="{7000EAAD-641B-4D91-BF79-4948F6B26C46}" dt="2026-03-24T20:42:26.455" v="3087" actId="13926"/>
        <pc:sldMkLst>
          <pc:docMk/>
          <pc:sldMk cId="392271306" sldId="315"/>
        </pc:sldMkLst>
        <pc:spChg chg="del">
          <ac:chgData name="Hill, Vashon" userId="3882b5f4-6b2f-42b1-8cef-b2f04e01f075" providerId="ADAL" clId="{7000EAAD-641B-4D91-BF79-4948F6B26C46}" dt="2026-03-24T19:29:38.729" v="2824" actId="478"/>
          <ac:spMkLst>
            <pc:docMk/>
            <pc:sldMk cId="392271306" sldId="315"/>
            <ac:spMk id="3" creationId="{4E82C20F-1430-A842-A07F-6E82669DFB80}"/>
          </ac:spMkLst>
        </pc:spChg>
        <pc:spChg chg="add del mod">
          <ac:chgData name="Hill, Vashon" userId="3882b5f4-6b2f-42b1-8cef-b2f04e01f075" providerId="ADAL" clId="{7000EAAD-641B-4D91-BF79-4948F6B26C46}" dt="2026-03-24T19:29:40.847" v="2825" actId="478"/>
          <ac:spMkLst>
            <pc:docMk/>
            <pc:sldMk cId="392271306" sldId="315"/>
            <ac:spMk id="4" creationId="{5BCA56B0-914F-4A65-AA68-849A0368B45F}"/>
          </ac:spMkLst>
        </pc:spChg>
        <pc:spChg chg="mod">
          <ac:chgData name="Hill, Vashon" userId="3882b5f4-6b2f-42b1-8cef-b2f04e01f075" providerId="ADAL" clId="{7000EAAD-641B-4D91-BF79-4948F6B26C46}" dt="2026-03-24T19:33:24.087" v="2883" actId="20577"/>
          <ac:spMkLst>
            <pc:docMk/>
            <pc:sldMk cId="392271306" sldId="315"/>
            <ac:spMk id="6" creationId="{97B3250E-8D1C-4CD6-91A4-7E6C1D3DC273}"/>
          </ac:spMkLst>
        </pc:spChg>
        <pc:spChg chg="mod">
          <ac:chgData name="Hill, Vashon" userId="3882b5f4-6b2f-42b1-8cef-b2f04e01f075" providerId="ADAL" clId="{7000EAAD-641B-4D91-BF79-4948F6B26C46}" dt="2026-03-24T20:42:26.455" v="3087" actId="13926"/>
          <ac:spMkLst>
            <pc:docMk/>
            <pc:sldMk cId="392271306" sldId="315"/>
            <ac:spMk id="20" creationId="{5BFAEB7A-39F2-43E4-959E-B510A9402016}"/>
          </ac:spMkLst>
        </pc:spChg>
        <pc:spChg chg="add mod">
          <ac:chgData name="Hill, Vashon" userId="3882b5f4-6b2f-42b1-8cef-b2f04e01f075" providerId="ADAL" clId="{7000EAAD-641B-4D91-BF79-4948F6B26C46}" dt="2026-03-24T20:41:05.304" v="3039" actId="13926"/>
          <ac:spMkLst>
            <pc:docMk/>
            <pc:sldMk cId="392271306" sldId="315"/>
            <ac:spMk id="21" creationId="{739DB3A5-95B1-418E-A253-1B82611B1019}"/>
          </ac:spMkLst>
        </pc:spChg>
        <pc:picChg chg="add mod">
          <ac:chgData name="Hill, Vashon" userId="3882b5f4-6b2f-42b1-8cef-b2f04e01f075" providerId="ADAL" clId="{7000EAAD-641B-4D91-BF79-4948F6B26C46}" dt="2026-03-24T19:33:08.249" v="2878" actId="1076"/>
          <ac:picMkLst>
            <pc:docMk/>
            <pc:sldMk cId="392271306" sldId="315"/>
            <ac:picMk id="18" creationId="{85476CCD-56D3-478F-B938-D8717A54ADD3}"/>
          </ac:picMkLst>
        </pc:picChg>
        <pc:picChg chg="mod ord">
          <ac:chgData name="Hill, Vashon" userId="3882b5f4-6b2f-42b1-8cef-b2f04e01f075" providerId="ADAL" clId="{7000EAAD-641B-4D91-BF79-4948F6B26C46}" dt="2026-03-24T19:29:54.284" v="2830" actId="1076"/>
          <ac:picMkLst>
            <pc:docMk/>
            <pc:sldMk cId="392271306" sldId="315"/>
            <ac:picMk id="19" creationId="{8A38C9D0-D4F8-440F-8FEB-ED03BAE86931}"/>
          </ac:picMkLst>
        </pc:picChg>
      </pc:sldChg>
    </pc:docChg>
  </pc:docChgLst>
  <pc:docChgLst>
    <pc:chgData name="Filippatos, Elizabeth" userId="S::efilippatos@plainfield.k12.nj.us::c73ddeb1-44d2-4233-84ab-7332e38d7f98" providerId="AD" clId="Web-{EE4E5C9E-732D-AF9A-C7FA-9B2A54D4D1AB}"/>
    <pc:docChg chg="addSld delSld modSld">
      <pc:chgData name="Filippatos, Elizabeth" userId="S::efilippatos@plainfield.k12.nj.us::c73ddeb1-44d2-4233-84ab-7332e38d7f98" providerId="AD" clId="Web-{EE4E5C9E-732D-AF9A-C7FA-9B2A54D4D1AB}" dt="2026-03-20T10:34:02.280" v="56" actId="1076"/>
      <pc:docMkLst>
        <pc:docMk/>
      </pc:docMkLst>
      <pc:sldChg chg="addSp modSp new">
        <pc:chgData name="Filippatos, Elizabeth" userId="S::efilippatos@plainfield.k12.nj.us::c73ddeb1-44d2-4233-84ab-7332e38d7f98" providerId="AD" clId="Web-{EE4E5C9E-732D-AF9A-C7FA-9B2A54D4D1AB}" dt="2026-03-19T22:09:28.837" v="5"/>
        <pc:sldMkLst>
          <pc:docMk/>
          <pc:sldMk cId="1709581639" sldId="289"/>
        </pc:sldMkLst>
        <pc:picChg chg="add mod">
          <ac:chgData name="Filippatos, Elizabeth" userId="S::efilippatos@plainfield.k12.nj.us::c73ddeb1-44d2-4233-84ab-7332e38d7f98" providerId="AD" clId="Web-{EE4E5C9E-732D-AF9A-C7FA-9B2A54D4D1AB}" dt="2026-03-19T22:09:28.837" v="5"/>
          <ac:picMkLst>
            <pc:docMk/>
            <pc:sldMk cId="1709581639" sldId="289"/>
            <ac:picMk id="2" creationId="{CA98A180-5566-535C-AA1C-A7F0C8BA9D53}"/>
          </ac:picMkLst>
        </pc:picChg>
      </pc:sldChg>
      <pc:sldChg chg="addSp modSp new mod setBg">
        <pc:chgData name="Filippatos, Elizabeth" userId="S::efilippatos@plainfield.k12.nj.us::c73ddeb1-44d2-4233-84ab-7332e38d7f98" providerId="AD" clId="Web-{EE4E5C9E-732D-AF9A-C7FA-9B2A54D4D1AB}" dt="2026-03-20T10:32:08.980" v="41"/>
        <pc:sldMkLst>
          <pc:docMk/>
          <pc:sldMk cId="150259971" sldId="291"/>
        </pc:sldMkLst>
        <pc:spChg chg="add">
          <ac:chgData name="Filippatos, Elizabeth" userId="S::efilippatos@plainfield.k12.nj.us::c73ddeb1-44d2-4233-84ab-7332e38d7f98" providerId="AD" clId="Web-{EE4E5C9E-732D-AF9A-C7FA-9B2A54D4D1AB}" dt="2026-03-20T10:32:08.980" v="41"/>
          <ac:spMkLst>
            <pc:docMk/>
            <pc:sldMk cId="150259971" sldId="291"/>
            <ac:spMk id="7" creationId="{42A4FC2C-047E-45A5-965D-8E1E3BF09BC6}"/>
          </ac:spMkLst>
        </pc:spChg>
        <pc:picChg chg="add mod">
          <ac:chgData name="Filippatos, Elizabeth" userId="S::efilippatos@plainfield.k12.nj.us::c73ddeb1-44d2-4233-84ab-7332e38d7f98" providerId="AD" clId="Web-{EE4E5C9E-732D-AF9A-C7FA-9B2A54D4D1AB}" dt="2026-03-20T10:32:08.980" v="41"/>
          <ac:picMkLst>
            <pc:docMk/>
            <pc:sldMk cId="150259971" sldId="291"/>
            <ac:picMk id="2" creationId="{6D43536B-95B6-32CD-8340-7875BBA00099}"/>
          </ac:picMkLst>
        </pc:picChg>
      </pc:sldChg>
    </pc:docChg>
  </pc:docChgLst>
  <pc:docChgLst>
    <pc:chgData name="Filippatos, Elizabeth" userId="S::efilippatos@plainfield.k12.nj.us::c73ddeb1-44d2-4233-84ab-7332e38d7f98" providerId="AD" clId="Web-{A25CF757-1069-E296-7D78-0BC26B730B5D}"/>
    <pc:docChg chg="addSld delSld modSld sldOrd">
      <pc:chgData name="Filippatos, Elizabeth" userId="S::efilippatos@plainfield.k12.nj.us::c73ddeb1-44d2-4233-84ab-7332e38d7f98" providerId="AD" clId="Web-{A25CF757-1069-E296-7D78-0BC26B730B5D}" dt="2026-03-22T18:52:54.968" v="31"/>
      <pc:docMkLst>
        <pc:docMk/>
      </pc:docMkLst>
      <pc:sldChg chg="ord">
        <pc:chgData name="Filippatos, Elizabeth" userId="S::efilippatos@plainfield.k12.nj.us::c73ddeb1-44d2-4233-84ab-7332e38d7f98" providerId="AD" clId="Web-{A25CF757-1069-E296-7D78-0BC26B730B5D}" dt="2026-03-22T18:45:13.196" v="20"/>
        <pc:sldMkLst>
          <pc:docMk/>
          <pc:sldMk cId="0" sldId="271"/>
        </pc:sldMkLst>
      </pc:sldChg>
      <pc:sldChg chg="ord">
        <pc:chgData name="Filippatos, Elizabeth" userId="S::efilippatos@plainfield.k12.nj.us::c73ddeb1-44d2-4233-84ab-7332e38d7f98" providerId="AD" clId="Web-{A25CF757-1069-E296-7D78-0BC26B730B5D}" dt="2026-03-22T18:52:54.968" v="31"/>
        <pc:sldMkLst>
          <pc:docMk/>
          <pc:sldMk cId="0" sldId="277"/>
        </pc:sldMkLst>
      </pc:sldChg>
      <pc:sldChg chg="ord">
        <pc:chgData name="Filippatos, Elizabeth" userId="S::efilippatos@plainfield.k12.nj.us::c73ddeb1-44d2-4233-84ab-7332e38d7f98" providerId="AD" clId="Web-{A25CF757-1069-E296-7D78-0BC26B730B5D}" dt="2026-03-22T12:34:48.468" v="3"/>
        <pc:sldMkLst>
          <pc:docMk/>
          <pc:sldMk cId="150259971" sldId="291"/>
        </pc:sldMkLst>
      </pc:sldChg>
      <pc:sldChg chg="addSp modSp new">
        <pc:chgData name="Filippatos, Elizabeth" userId="S::efilippatos@plainfield.k12.nj.us::c73ddeb1-44d2-4233-84ab-7332e38d7f98" providerId="AD" clId="Web-{A25CF757-1069-E296-7D78-0BC26B730B5D}" dt="2026-03-22T18:51:04.682" v="30" actId="1076"/>
        <pc:sldMkLst>
          <pc:docMk/>
          <pc:sldMk cId="1990822704" sldId="296"/>
        </pc:sldMkLst>
      </pc:sldChg>
    </pc:docChg>
  </pc:docChgLst>
  <pc:docChgLst>
    <pc:chgData name="Filippatos, Elizabeth" userId="S::efilippatos@plainfield.k12.nj.us::c73ddeb1-44d2-4233-84ab-7332e38d7f98" providerId="AD" clId="Web-{3D4FAC56-478E-9DB2-CB05-B45225AE6F13}"/>
    <pc:docChg chg="addSld delSld modSld">
      <pc:chgData name="Filippatos, Elizabeth" userId="S::efilippatos@plainfield.k12.nj.us::c73ddeb1-44d2-4233-84ab-7332e38d7f98" providerId="AD" clId="Web-{3D4FAC56-478E-9DB2-CB05-B45225AE6F13}" dt="2026-03-19T21:28:08.826" v="86"/>
      <pc:docMkLst>
        <pc:docMk/>
      </pc:docMkLst>
      <pc:sldChg chg="addSp delSp modSp">
        <pc:chgData name="Filippatos, Elizabeth" userId="S::efilippatos@plainfield.k12.nj.us::c73ddeb1-44d2-4233-84ab-7332e38d7f98" providerId="AD" clId="Web-{3D4FAC56-478E-9DB2-CB05-B45225AE6F13}" dt="2026-03-19T21:27:23.201" v="85"/>
        <pc:sldMkLst>
          <pc:docMk/>
          <pc:sldMk cId="0" sldId="262"/>
        </pc:sldMkLst>
        <pc:picChg chg="add mod">
          <ac:chgData name="Filippatos, Elizabeth" userId="S::efilippatos@plainfield.k12.nj.us::c73ddeb1-44d2-4233-84ab-7332e38d7f98" providerId="AD" clId="Web-{3D4FAC56-478E-9DB2-CB05-B45225AE6F13}" dt="2026-03-19T21:27:23.201" v="85"/>
          <ac:picMkLst>
            <pc:docMk/>
            <pc:sldMk cId="0" sldId="262"/>
            <ac:picMk id="22" creationId="{85351C70-BF55-CAF7-B831-F916325767F9}"/>
          </ac:picMkLst>
        </pc:picChg>
      </pc:sldChg>
    </pc:docChg>
  </pc:docChgLst>
  <pc:docChgLst>
    <pc:chgData name="Filippatos, Elizabeth" userId="S::efilippatos@plainfield.k12.nj.us::c73ddeb1-44d2-4233-84ab-7332e38d7f98" providerId="AD" clId="Web-{9E01B108-0C5D-E32E-654C-42289F6066A7}"/>
    <pc:docChg chg="addSld modSld sldOrd">
      <pc:chgData name="Filippatos, Elizabeth" userId="S::efilippatos@plainfield.k12.nj.us::c73ddeb1-44d2-4233-84ab-7332e38d7f98" providerId="AD" clId="Web-{9E01B108-0C5D-E32E-654C-42289F6066A7}" dt="2026-03-24T18:42:34.050" v="6"/>
      <pc:docMkLst>
        <pc:docMk/>
      </pc:docMkLst>
      <pc:sldChg chg="modSp">
        <pc:chgData name="Filippatos, Elizabeth" userId="S::efilippatos@plainfield.k12.nj.us::c73ddeb1-44d2-4233-84ab-7332e38d7f98" providerId="AD" clId="Web-{9E01B108-0C5D-E32E-654C-42289F6066A7}" dt="2026-03-24T15:41:50.951" v="4" actId="1076"/>
        <pc:sldMkLst>
          <pc:docMk/>
          <pc:sldMk cId="0" sldId="266"/>
        </pc:sldMkLst>
        <pc:picChg chg="mod">
          <ac:chgData name="Filippatos, Elizabeth" userId="S::efilippatos@plainfield.k12.nj.us::c73ddeb1-44d2-4233-84ab-7332e38d7f98" providerId="AD" clId="Web-{9E01B108-0C5D-E32E-654C-42289F6066A7}" dt="2026-03-24T15:41:50.951" v="4" actId="1076"/>
          <ac:picMkLst>
            <pc:docMk/>
            <pc:sldMk cId="0" sldId="266"/>
            <ac:picMk id="26" creationId="{ED2D55B5-EE72-4FD9-9E39-8FDCAE45E407}"/>
          </ac:picMkLst>
        </pc:picChg>
      </pc:sldChg>
      <pc:sldChg chg="modSp">
        <pc:chgData name="Filippatos, Elizabeth" userId="S::efilippatos@plainfield.k12.nj.us::c73ddeb1-44d2-4233-84ab-7332e38d7f98" providerId="AD" clId="Web-{9E01B108-0C5D-E32E-654C-42289F6066A7}" dt="2026-03-24T15:42:06.794" v="5" actId="20577"/>
        <pc:sldMkLst>
          <pc:docMk/>
          <pc:sldMk cId="0" sldId="277"/>
        </pc:sldMkLst>
        <pc:spChg chg="mod">
          <ac:chgData name="Filippatos, Elizabeth" userId="S::efilippatos@plainfield.k12.nj.us::c73ddeb1-44d2-4233-84ab-7332e38d7f98" providerId="AD" clId="Web-{9E01B108-0C5D-E32E-654C-42289F6066A7}" dt="2026-03-24T15:42:06.794" v="5" actId="20577"/>
          <ac:spMkLst>
            <pc:docMk/>
            <pc:sldMk cId="0" sldId="277"/>
            <ac:spMk id="22" creationId="{00000000-0000-0000-0000-000000000000}"/>
          </ac:spMkLst>
        </pc:spChg>
      </pc:sldChg>
      <pc:sldChg chg="ord">
        <pc:chgData name="Filippatos, Elizabeth" userId="S::efilippatos@plainfield.k12.nj.us::c73ddeb1-44d2-4233-84ab-7332e38d7f98" providerId="AD" clId="Web-{9E01B108-0C5D-E32E-654C-42289F6066A7}" dt="2026-03-24T15:39:48.387" v="0"/>
        <pc:sldMkLst>
          <pc:docMk/>
          <pc:sldMk cId="3644062384" sldId="302"/>
        </pc:sldMkLst>
      </pc:sldChg>
      <pc:sldChg chg="new">
        <pc:chgData name="Filippatos, Elizabeth" userId="S::efilippatos@plainfield.k12.nj.us::c73ddeb1-44d2-4233-84ab-7332e38d7f98" providerId="AD" clId="Web-{9E01B108-0C5D-E32E-654C-42289F6066A7}" dt="2026-03-24T18:42:34.050" v="6"/>
        <pc:sldMkLst>
          <pc:docMk/>
          <pc:sldMk cId="3631626748" sldId="314"/>
        </pc:sldMkLst>
      </pc:sldChg>
    </pc:docChg>
  </pc:docChgLst>
  <pc:docChgLst>
    <pc:chgData name="Cox, Cameron" userId="S::cameron.cox@plainfield.k12.nj.us::ea68d422-16ef-40b1-9c38-996af0ab8265" providerId="AD" clId="Web-{626D5CCF-7BCD-51E6-8B26-44A11C51BB6D}"/>
    <pc:docChg chg="modSld">
      <pc:chgData name="Cox, Cameron" userId="S::cameron.cox@plainfield.k12.nj.us::ea68d422-16ef-40b1-9c38-996af0ab8265" providerId="AD" clId="Web-{626D5CCF-7BCD-51E6-8B26-44A11C51BB6D}" dt="2026-03-24T13:56:27.657" v="195" actId="20577"/>
      <pc:docMkLst>
        <pc:docMk/>
      </pc:docMkLst>
      <pc:sldChg chg="modSp">
        <pc:chgData name="Cox, Cameron" userId="S::cameron.cox@plainfield.k12.nj.us::ea68d422-16ef-40b1-9c38-996af0ab8265" providerId="AD" clId="Web-{626D5CCF-7BCD-51E6-8B26-44A11C51BB6D}" dt="2026-03-24T13:56:27.657" v="195" actId="20577"/>
        <pc:sldMkLst>
          <pc:docMk/>
          <pc:sldMk cId="2910512243" sldId="279"/>
        </pc:sldMkLst>
        <pc:spChg chg="mod">
          <ac:chgData name="Cox, Cameron" userId="S::cameron.cox@plainfield.k12.nj.us::ea68d422-16ef-40b1-9c38-996af0ab8265" providerId="AD" clId="Web-{626D5CCF-7BCD-51E6-8B26-44A11C51BB6D}" dt="2026-03-24T13:56:27.657" v="195" actId="20577"/>
          <ac:spMkLst>
            <pc:docMk/>
            <pc:sldMk cId="2910512243" sldId="279"/>
            <ac:spMk id="3" creationId="{4E82C20F-1430-A842-A07F-6E82669DFB80}"/>
          </ac:spMkLst>
        </pc:spChg>
      </pc:sldChg>
      <pc:sldChg chg="modSp">
        <pc:chgData name="Cox, Cameron" userId="S::cameron.cox@plainfield.k12.nj.us::ea68d422-16ef-40b1-9c38-996af0ab8265" providerId="AD" clId="Web-{626D5CCF-7BCD-51E6-8B26-44A11C51BB6D}" dt="2026-03-23T21:44:02.506" v="169" actId="20577"/>
        <pc:sldMkLst>
          <pc:docMk/>
          <pc:sldMk cId="1215428650" sldId="303"/>
        </pc:sldMkLst>
        <pc:spChg chg="mod">
          <ac:chgData name="Cox, Cameron" userId="S::cameron.cox@plainfield.k12.nj.us::ea68d422-16ef-40b1-9c38-996af0ab8265" providerId="AD" clId="Web-{626D5CCF-7BCD-51E6-8B26-44A11C51BB6D}" dt="2026-03-23T21:44:02.506" v="169" actId="20577"/>
          <ac:spMkLst>
            <pc:docMk/>
            <pc:sldMk cId="1215428650" sldId="303"/>
            <ac:spMk id="21" creationId="{00000000-0000-0000-0000-000000000000}"/>
          </ac:spMkLst>
        </pc:spChg>
        <pc:spChg chg="mod">
          <ac:chgData name="Cox, Cameron" userId="S::cameron.cox@plainfield.k12.nj.us::ea68d422-16ef-40b1-9c38-996af0ab8265" providerId="AD" clId="Web-{626D5CCF-7BCD-51E6-8B26-44A11C51BB6D}" dt="2026-03-23T21:42:46.896" v="167" actId="20577"/>
          <ac:spMkLst>
            <pc:docMk/>
            <pc:sldMk cId="1215428650" sldId="303"/>
            <ac:spMk id="23" creationId="{A964BB87-168D-41BA-9F85-AEAB7F682B27}"/>
          </ac:spMkLst>
        </pc:spChg>
      </pc:sldChg>
    </pc:docChg>
  </pc:docChgLst>
  <pc:docChgLst>
    <pc:chgData name="Filippatos, Elizabeth" userId="S::efilippatos@plainfield.k12.nj.us::c73ddeb1-44d2-4233-84ab-7332e38d7f98" providerId="AD" clId="Web-{8D3E55E8-6B39-646F-74D0-4FBA0A26AA87}"/>
    <pc:docChg chg="addSld delSld modSld">
      <pc:chgData name="Filippatos, Elizabeth" userId="S::efilippatos@plainfield.k12.nj.us::c73ddeb1-44d2-4233-84ab-7332e38d7f98" providerId="AD" clId="Web-{8D3E55E8-6B39-646F-74D0-4FBA0A26AA87}" dt="2026-03-23T10:49:30.197" v="56" actId="20577"/>
      <pc:docMkLst>
        <pc:docMk/>
      </pc:docMkLst>
      <pc:sldChg chg="add del">
        <pc:chgData name="Filippatos, Elizabeth" userId="S::efilippatos@plainfield.k12.nj.us::c73ddeb1-44d2-4233-84ab-7332e38d7f98" providerId="AD" clId="Web-{8D3E55E8-6B39-646F-74D0-4FBA0A26AA87}" dt="2026-03-23T10:39:00.643" v="5"/>
        <pc:sldMkLst>
          <pc:docMk/>
          <pc:sldMk cId="3145565125" sldId="259"/>
        </pc:sldMkLst>
      </pc:sldChg>
      <pc:sldChg chg="add">
        <pc:chgData name="Filippatos, Elizabeth" userId="S::efilippatos@plainfield.k12.nj.us::c73ddeb1-44d2-4233-84ab-7332e38d7f98" providerId="AD" clId="Web-{8D3E55E8-6B39-646F-74D0-4FBA0A26AA87}" dt="2026-03-23T10:38:49.705" v="4"/>
        <pc:sldMkLst>
          <pc:docMk/>
          <pc:sldMk cId="3722521907" sldId="260"/>
        </pc:sldMkLst>
      </pc:sldChg>
      <pc:sldChg chg="modSp">
        <pc:chgData name="Filippatos, Elizabeth" userId="S::efilippatos@plainfield.k12.nj.us::c73ddeb1-44d2-4233-84ab-7332e38d7f98" providerId="AD" clId="Web-{8D3E55E8-6B39-646F-74D0-4FBA0A26AA87}" dt="2026-03-23T10:41:50.324" v="42"/>
        <pc:sldMkLst>
          <pc:docMk/>
          <pc:sldMk cId="0" sldId="265"/>
        </pc:sldMkLst>
        <pc:spChg chg="mod">
          <ac:chgData name="Filippatos, Elizabeth" userId="S::efilippatos@plainfield.k12.nj.us::c73ddeb1-44d2-4233-84ab-7332e38d7f98" providerId="AD" clId="Web-{8D3E55E8-6B39-646F-74D0-4FBA0A26AA87}" dt="2026-03-23T10:40:47.399" v="38" actId="1076"/>
          <ac:spMkLst>
            <pc:docMk/>
            <pc:sldMk cId="0" sldId="265"/>
            <ac:spMk id="22" creationId="{00000000-0000-0000-0000-000000000000}"/>
          </ac:spMkLst>
        </pc:spChg>
        <pc:graphicFrameChg chg="mod modGraphic">
          <ac:chgData name="Filippatos, Elizabeth" userId="S::efilippatos@plainfield.k12.nj.us::c73ddeb1-44d2-4233-84ab-7332e38d7f98" providerId="AD" clId="Web-{8D3E55E8-6B39-646F-74D0-4FBA0A26AA87}" dt="2026-03-23T10:41:50.324" v="42"/>
          <ac:graphicFrameMkLst>
            <pc:docMk/>
            <pc:sldMk cId="0" sldId="265"/>
            <ac:graphicFrameMk id="24" creationId="{FE22CC5E-A150-41A2-BC95-435BEB3DD3C8}"/>
          </ac:graphicFrameMkLst>
        </pc:graphicFrameChg>
      </pc:sldChg>
      <pc:sldChg chg="add">
        <pc:chgData name="Filippatos, Elizabeth" userId="S::efilippatos@plainfield.k12.nj.us::c73ddeb1-44d2-4233-84ab-7332e38d7f98" providerId="AD" clId="Web-{8D3E55E8-6B39-646F-74D0-4FBA0A26AA87}" dt="2026-03-23T10:38:49.049" v="0"/>
        <pc:sldMkLst>
          <pc:docMk/>
          <pc:sldMk cId="3478792135" sldId="297"/>
        </pc:sldMkLst>
      </pc:sldChg>
      <pc:sldChg chg="add">
        <pc:chgData name="Filippatos, Elizabeth" userId="S::efilippatos@plainfield.k12.nj.us::c73ddeb1-44d2-4233-84ab-7332e38d7f98" providerId="AD" clId="Web-{8D3E55E8-6B39-646F-74D0-4FBA0A26AA87}" dt="2026-03-23T10:38:49.221" v="1"/>
        <pc:sldMkLst>
          <pc:docMk/>
          <pc:sldMk cId="3114074960" sldId="298"/>
        </pc:sldMkLst>
      </pc:sldChg>
      <pc:sldChg chg="add">
        <pc:chgData name="Filippatos, Elizabeth" userId="S::efilippatos@plainfield.k12.nj.us::c73ddeb1-44d2-4233-84ab-7332e38d7f98" providerId="AD" clId="Web-{8D3E55E8-6B39-646F-74D0-4FBA0A26AA87}" dt="2026-03-23T10:38:49.377" v="2"/>
        <pc:sldMkLst>
          <pc:docMk/>
          <pc:sldMk cId="4146062008" sldId="299"/>
        </pc:sldMkLst>
      </pc:sldChg>
      <pc:sldChg chg="new del">
        <pc:chgData name="Filippatos, Elizabeth" userId="S::efilippatos@plainfield.k12.nj.us::c73ddeb1-44d2-4233-84ab-7332e38d7f98" providerId="AD" clId="Web-{8D3E55E8-6B39-646F-74D0-4FBA0A26AA87}" dt="2026-03-23T10:49:05.820" v="45"/>
        <pc:sldMkLst>
          <pc:docMk/>
          <pc:sldMk cId="1246027095" sldId="300"/>
        </pc:sldMkLst>
      </pc:sldChg>
      <pc:sldChg chg="modSp new">
        <pc:chgData name="Filippatos, Elizabeth" userId="S::efilippatos@plainfield.k12.nj.us::c73ddeb1-44d2-4233-84ab-7332e38d7f98" providerId="AD" clId="Web-{8D3E55E8-6B39-646F-74D0-4FBA0A26AA87}" dt="2026-03-23T10:49:30.197" v="56" actId="20577"/>
        <pc:sldMkLst>
          <pc:docMk/>
          <pc:sldMk cId="542060983" sldId="301"/>
        </pc:sldMkLst>
        <pc:spChg chg="mod">
          <ac:chgData name="Filippatos, Elizabeth" userId="S::efilippatos@plainfield.k12.nj.us::c73ddeb1-44d2-4233-84ab-7332e38d7f98" providerId="AD" clId="Web-{8D3E55E8-6B39-646F-74D0-4FBA0A26AA87}" dt="2026-03-23T10:49:30.197" v="56" actId="20577"/>
          <ac:spMkLst>
            <pc:docMk/>
            <pc:sldMk cId="542060983" sldId="301"/>
            <ac:spMk id="2" creationId="{7D6A521A-2E5B-BE90-47F8-E0667504402D}"/>
          </ac:spMkLst>
        </pc:spChg>
      </pc:sldChg>
    </pc:docChg>
  </pc:docChgLst>
  <pc:docChgLst>
    <pc:chgData name="Greer, Phyllis" userId="S::phyllis.greer@plainfield.k12.nj.us::7ca910f3-591d-487d-95f9-9f6d9a5d2b23" providerId="AD" clId="Web-{8CB8837E-7AD1-D094-631F-CF71AF97CD16}"/>
    <pc:docChg chg="addSld delSld modSld sldOrd">
      <pc:chgData name="Greer, Phyllis" userId="S::phyllis.greer@plainfield.k12.nj.us::7ca910f3-591d-487d-95f9-9f6d9a5d2b23" providerId="AD" clId="Web-{8CB8837E-7AD1-D094-631F-CF71AF97CD16}" dt="2026-03-23T15:48:42.371" v="309" actId="1076"/>
      <pc:docMkLst>
        <pc:docMk/>
      </pc:docMkLst>
      <pc:sldChg chg="addSp delSp modSp ord">
        <pc:chgData name="Greer, Phyllis" userId="S::phyllis.greer@plainfield.k12.nj.us::7ca910f3-591d-487d-95f9-9f6d9a5d2b23" providerId="AD" clId="Web-{8CB8837E-7AD1-D094-631F-CF71AF97CD16}" dt="2026-03-23T15:47:01.227" v="299" actId="1076"/>
        <pc:sldMkLst>
          <pc:docMk/>
          <pc:sldMk cId="3722521907" sldId="260"/>
        </pc:sldMkLst>
        <pc:spChg chg="add mod">
          <ac:chgData name="Greer, Phyllis" userId="S::phyllis.greer@plainfield.k12.nj.us::7ca910f3-591d-487d-95f9-9f6d9a5d2b23" providerId="AD" clId="Web-{8CB8837E-7AD1-D094-631F-CF71AF97CD16}" dt="2026-03-23T15:46:58.899" v="298" actId="1076"/>
          <ac:spMkLst>
            <pc:docMk/>
            <pc:sldMk cId="3722521907" sldId="260"/>
            <ac:spMk id="6" creationId="{F6CD6EAE-D505-F1C8-DF69-0552AA62872A}"/>
          </ac:spMkLst>
        </pc:spChg>
        <pc:graphicFrameChg chg="add mod">
          <ac:chgData name="Greer, Phyllis" userId="S::phyllis.greer@plainfield.k12.nj.us::7ca910f3-591d-487d-95f9-9f6d9a5d2b23" providerId="AD" clId="Web-{8CB8837E-7AD1-D094-631F-CF71AF97CD16}" dt="2026-03-23T15:47:01.227" v="299" actId="1076"/>
          <ac:graphicFrameMkLst>
            <pc:docMk/>
            <pc:sldMk cId="3722521907" sldId="260"/>
            <ac:graphicFrameMk id="3" creationId="{1D2D7964-8B66-7A41-99AC-EB2998E71A8B}"/>
          </ac:graphicFrameMkLst>
        </pc:graphicFrameChg>
        <pc:picChg chg="add del mod">
          <ac:chgData name="Greer, Phyllis" userId="S::phyllis.greer@plainfield.k12.nj.us::7ca910f3-591d-487d-95f9-9f6d9a5d2b23" providerId="AD" clId="Web-{8CB8837E-7AD1-D094-631F-CF71AF97CD16}" dt="2026-03-23T15:46:25.820" v="289"/>
          <ac:picMkLst>
            <pc:docMk/>
            <pc:sldMk cId="3722521907" sldId="260"/>
            <ac:picMk id="2" creationId="{A4846A18-25BD-69FD-E55A-954CF52C3C1B}"/>
          </ac:picMkLst>
        </pc:picChg>
        <pc:picChg chg="del">
          <ac:chgData name="Greer, Phyllis" userId="S::phyllis.greer@plainfield.k12.nj.us::7ca910f3-591d-487d-95f9-9f6d9a5d2b23" providerId="AD" clId="Web-{8CB8837E-7AD1-D094-631F-CF71AF97CD16}" dt="2026-03-23T15:46:36.555" v="292"/>
          <ac:picMkLst>
            <pc:docMk/>
            <pc:sldMk cId="3722521907" sldId="260"/>
            <ac:picMk id="5" creationId="{AD41ABA2-AE60-44E2-A76A-028141B01583}"/>
          </ac:picMkLst>
        </pc:picChg>
        <pc:picChg chg="del">
          <ac:chgData name="Greer, Phyllis" userId="S::phyllis.greer@plainfield.k12.nj.us::7ca910f3-591d-487d-95f9-9f6d9a5d2b23" providerId="AD" clId="Web-{8CB8837E-7AD1-D094-631F-CF71AF97CD16}" dt="2026-03-23T15:24:48.298" v="188"/>
          <ac:picMkLst>
            <pc:docMk/>
            <pc:sldMk cId="3722521907" sldId="260"/>
            <ac:picMk id="4098" creationId="{7DE860F3-1F68-2327-427B-54DEB7C4EFDC}"/>
          </ac:picMkLst>
        </pc:picChg>
      </pc:sldChg>
      <pc:sldChg chg="modSp">
        <pc:chgData name="Greer, Phyllis" userId="S::phyllis.greer@plainfield.k12.nj.us::7ca910f3-591d-487d-95f9-9f6d9a5d2b23" providerId="AD" clId="Web-{8CB8837E-7AD1-D094-631F-CF71AF97CD16}" dt="2026-03-23T15:27:11.854" v="201"/>
        <pc:sldMkLst>
          <pc:docMk/>
          <pc:sldMk cId="0" sldId="265"/>
        </pc:sldMkLst>
        <pc:graphicFrameChg chg="mod modGraphic">
          <ac:chgData name="Greer, Phyllis" userId="S::phyllis.greer@plainfield.k12.nj.us::7ca910f3-591d-487d-95f9-9f6d9a5d2b23" providerId="AD" clId="Web-{8CB8837E-7AD1-D094-631F-CF71AF97CD16}" dt="2026-03-23T15:27:11.854" v="201"/>
          <ac:graphicFrameMkLst>
            <pc:docMk/>
            <pc:sldMk cId="0" sldId="265"/>
            <ac:graphicFrameMk id="24" creationId="{FE22CC5E-A150-41A2-BC95-435BEB3DD3C8}"/>
          </ac:graphicFrameMkLst>
        </pc:graphicFrameChg>
      </pc:sldChg>
      <pc:sldChg chg="del">
        <pc:chgData name="Greer, Phyllis" userId="S::phyllis.greer@plainfield.k12.nj.us::7ca910f3-591d-487d-95f9-9f6d9a5d2b23" providerId="AD" clId="Web-{8CB8837E-7AD1-D094-631F-CF71AF97CD16}" dt="2026-03-23T15:48:09.010" v="308"/>
        <pc:sldMkLst>
          <pc:docMk/>
          <pc:sldMk cId="0" sldId="267"/>
        </pc:sldMkLst>
      </pc:sldChg>
      <pc:sldChg chg="addSp delSp modSp">
        <pc:chgData name="Greer, Phyllis" userId="S::phyllis.greer@plainfield.k12.nj.us::7ca910f3-591d-487d-95f9-9f6d9a5d2b23" providerId="AD" clId="Web-{8CB8837E-7AD1-D094-631F-CF71AF97CD16}" dt="2026-03-23T15:42:21.168" v="251" actId="20577"/>
        <pc:sldMkLst>
          <pc:docMk/>
          <pc:sldMk cId="0" sldId="271"/>
        </pc:sldMkLst>
        <pc:spChg chg="del">
          <ac:chgData name="Greer, Phyllis" userId="S::phyllis.greer@plainfield.k12.nj.us::7ca910f3-591d-487d-95f9-9f6d9a5d2b23" providerId="AD" clId="Web-{8CB8837E-7AD1-D094-631F-CF71AF97CD16}" dt="2026-03-23T15:39:55.812" v="226"/>
          <ac:spMkLst>
            <pc:docMk/>
            <pc:sldMk cId="0" sldId="271"/>
            <ac:spMk id="21" creationId="{00000000-0000-0000-0000-000000000000}"/>
          </ac:spMkLst>
        </pc:spChg>
        <pc:spChg chg="mod">
          <ac:chgData name="Greer, Phyllis" userId="S::phyllis.greer@plainfield.k12.nj.us::7ca910f3-591d-487d-95f9-9f6d9a5d2b23" providerId="AD" clId="Web-{8CB8837E-7AD1-D094-631F-CF71AF97CD16}" dt="2026-03-23T15:42:21.168" v="251" actId="20577"/>
          <ac:spMkLst>
            <pc:docMk/>
            <pc:sldMk cId="0" sldId="271"/>
            <ac:spMk id="22" creationId="{00000000-0000-0000-0000-000000000000}"/>
          </ac:spMkLst>
        </pc:spChg>
        <pc:spChg chg="del mod">
          <ac:chgData name="Greer, Phyllis" userId="S::phyllis.greer@plainfield.k12.nj.us::7ca910f3-591d-487d-95f9-9f6d9a5d2b23" providerId="AD" clId="Web-{8CB8837E-7AD1-D094-631F-CF71AF97CD16}" dt="2026-03-23T15:39:54.218" v="225"/>
          <ac:spMkLst>
            <pc:docMk/>
            <pc:sldMk cId="0" sldId="271"/>
            <ac:spMk id="23" creationId="{00000000-0000-0000-0000-000000000000}"/>
          </ac:spMkLst>
        </pc:spChg>
        <pc:spChg chg="del">
          <ac:chgData name="Greer, Phyllis" userId="S::phyllis.greer@plainfield.k12.nj.us::7ca910f3-591d-487d-95f9-9f6d9a5d2b23" providerId="AD" clId="Web-{8CB8837E-7AD1-D094-631F-CF71AF97CD16}" dt="2026-03-23T15:40:43.301" v="232"/>
          <ac:spMkLst>
            <pc:docMk/>
            <pc:sldMk cId="0" sldId="271"/>
            <ac:spMk id="24" creationId="{00000000-0000-0000-0000-000000000000}"/>
          </ac:spMkLst>
        </pc:spChg>
        <pc:spChg chg="del">
          <ac:chgData name="Greer, Phyllis" userId="S::phyllis.greer@plainfield.k12.nj.us::7ca910f3-591d-487d-95f9-9f6d9a5d2b23" providerId="AD" clId="Web-{8CB8837E-7AD1-D094-631F-CF71AF97CD16}" dt="2026-03-23T15:40:00.812" v="227"/>
          <ac:spMkLst>
            <pc:docMk/>
            <pc:sldMk cId="0" sldId="271"/>
            <ac:spMk id="25" creationId="{00000000-0000-0000-0000-000000000000}"/>
          </ac:spMkLst>
        </pc:spChg>
        <pc:spChg chg="add mod">
          <ac:chgData name="Greer, Phyllis" userId="S::phyllis.greer@plainfield.k12.nj.us::7ca910f3-591d-487d-95f9-9f6d9a5d2b23" providerId="AD" clId="Web-{8CB8837E-7AD1-D094-631F-CF71AF97CD16}" dt="2026-03-23T15:41:26.836" v="240" actId="1076"/>
          <ac:spMkLst>
            <pc:docMk/>
            <pc:sldMk cId="0" sldId="271"/>
            <ac:spMk id="36" creationId="{F10B15D5-85AC-82FD-8D86-952D75BFA379}"/>
          </ac:spMkLst>
        </pc:spChg>
        <pc:spChg chg="add mod">
          <ac:chgData name="Greer, Phyllis" userId="S::phyllis.greer@plainfield.k12.nj.us::7ca910f3-591d-487d-95f9-9f6d9a5d2b23" providerId="AD" clId="Web-{8CB8837E-7AD1-D094-631F-CF71AF97CD16}" dt="2026-03-23T15:41:17.944" v="239" actId="20577"/>
          <ac:spMkLst>
            <pc:docMk/>
            <pc:sldMk cId="0" sldId="271"/>
            <ac:spMk id="38" creationId="{C9153DD1-6EBA-3DF7-F43B-038799546486}"/>
          </ac:spMkLst>
        </pc:spChg>
        <pc:spChg chg="add mod">
          <ac:chgData name="Greer, Phyllis" userId="S::phyllis.greer@plainfield.k12.nj.us::7ca910f3-591d-487d-95f9-9f6d9a5d2b23" providerId="AD" clId="Web-{8CB8837E-7AD1-D094-631F-CF71AF97CD16}" dt="2026-03-23T15:41:34.477" v="241" actId="1076"/>
          <ac:spMkLst>
            <pc:docMk/>
            <pc:sldMk cId="0" sldId="271"/>
            <ac:spMk id="47" creationId="{2448A4B5-FE53-34FF-9029-BB1E377A4CED}"/>
          </ac:spMkLst>
        </pc:spChg>
        <pc:graphicFrameChg chg="add mod">
          <ac:chgData name="Greer, Phyllis" userId="S::phyllis.greer@plainfield.k12.nj.us::7ca910f3-591d-487d-95f9-9f6d9a5d2b23" providerId="AD" clId="Web-{8CB8837E-7AD1-D094-631F-CF71AF97CD16}" dt="2026-03-23T15:40:39.800" v="231" actId="1076"/>
          <ac:graphicFrameMkLst>
            <pc:docMk/>
            <pc:sldMk cId="0" sldId="271"/>
            <ac:graphicFrameMk id="27" creationId="{E038F121-FC59-4BBF-6F13-6CFC1BDBCF80}"/>
          </ac:graphicFrameMkLst>
        </pc:graphicFrameChg>
      </pc:sldChg>
      <pc:sldChg chg="addSp delSp modSp add del">
        <pc:chgData name="Greer, Phyllis" userId="S::phyllis.greer@plainfield.k12.nj.us::7ca910f3-591d-487d-95f9-9f6d9a5d2b23" providerId="AD" clId="Web-{8CB8837E-7AD1-D094-631F-CF71AF97CD16}" dt="2026-03-23T15:48:42.371" v="309" actId="1076"/>
        <pc:sldMkLst>
          <pc:docMk/>
          <pc:sldMk cId="3193856293" sldId="287"/>
        </pc:sldMkLst>
        <pc:spChg chg="mod">
          <ac:chgData name="Greer, Phyllis" userId="S::phyllis.greer@plainfield.k12.nj.us::7ca910f3-591d-487d-95f9-9f6d9a5d2b23" providerId="AD" clId="Web-{8CB8837E-7AD1-D094-631F-CF71AF97CD16}" dt="2026-03-23T15:48:04.088" v="307" actId="20577"/>
          <ac:spMkLst>
            <pc:docMk/>
            <pc:sldMk cId="3193856293" sldId="287"/>
            <ac:spMk id="2" creationId="{00000000-0000-0000-0000-000000000000}"/>
          </ac:spMkLst>
        </pc:spChg>
        <pc:picChg chg="add mod">
          <ac:chgData name="Greer, Phyllis" userId="S::phyllis.greer@plainfield.k12.nj.us::7ca910f3-591d-487d-95f9-9f6d9a5d2b23" providerId="AD" clId="Web-{8CB8837E-7AD1-D094-631F-CF71AF97CD16}" dt="2026-03-23T15:48:42.371" v="309" actId="1076"/>
          <ac:picMkLst>
            <pc:docMk/>
            <pc:sldMk cId="3193856293" sldId="287"/>
            <ac:picMk id="5" creationId="{1100A6F9-16F6-9F76-529F-1FD9C5E56F9D}"/>
          </ac:picMkLst>
        </pc:picChg>
        <pc:picChg chg="del">
          <ac:chgData name="Greer, Phyllis" userId="S::phyllis.greer@plainfield.k12.nj.us::7ca910f3-591d-487d-95f9-9f6d9a5d2b23" providerId="AD" clId="Web-{8CB8837E-7AD1-D094-631F-CF71AF97CD16}" dt="2026-03-23T15:47:39.025" v="303"/>
          <ac:picMkLst>
            <pc:docMk/>
            <pc:sldMk cId="3193856293" sldId="287"/>
            <ac:picMk id="6145" creationId="{336905B7-EF0B-48F3-B525-FD3E0C72FD4E}"/>
          </ac:picMkLst>
        </pc:picChg>
      </pc:sldChg>
      <pc:sldChg chg="addSp modSp">
        <pc:chgData name="Greer, Phyllis" userId="S::phyllis.greer@plainfield.k12.nj.us::7ca910f3-591d-487d-95f9-9f6d9a5d2b23" providerId="AD" clId="Web-{8CB8837E-7AD1-D094-631F-CF71AF97CD16}" dt="2026-03-23T15:44:16.409" v="254" actId="1076"/>
        <pc:sldMkLst>
          <pc:docMk/>
          <pc:sldMk cId="1709581639" sldId="289"/>
        </pc:sldMkLst>
        <pc:picChg chg="mod">
          <ac:chgData name="Greer, Phyllis" userId="S::phyllis.greer@plainfield.k12.nj.us::7ca910f3-591d-487d-95f9-9f6d9a5d2b23" providerId="AD" clId="Web-{8CB8837E-7AD1-D094-631F-CF71AF97CD16}" dt="2026-03-23T15:44:16.409" v="254" actId="1076"/>
          <ac:picMkLst>
            <pc:docMk/>
            <pc:sldMk cId="1709581639" sldId="289"/>
            <ac:picMk id="2" creationId="{CA98A180-5566-535C-AA1C-A7F0C8BA9D53}"/>
          </ac:picMkLst>
        </pc:picChg>
        <pc:picChg chg="add">
          <ac:chgData name="Greer, Phyllis" userId="S::phyllis.greer@plainfield.k12.nj.us::7ca910f3-591d-487d-95f9-9f6d9a5d2b23" providerId="AD" clId="Web-{8CB8837E-7AD1-D094-631F-CF71AF97CD16}" dt="2026-03-23T15:44:00.658" v="252"/>
          <ac:picMkLst>
            <pc:docMk/>
            <pc:sldMk cId="1709581639" sldId="289"/>
            <ac:picMk id="4" creationId="{04DE863E-EF0B-8645-A022-F2F12780AF18}"/>
          </ac:picMkLst>
        </pc:picChg>
      </pc:sldChg>
      <pc:sldChg chg="del">
        <pc:chgData name="Greer, Phyllis" userId="S::phyllis.greer@plainfield.k12.nj.us::7ca910f3-591d-487d-95f9-9f6d9a5d2b23" providerId="AD" clId="Web-{8CB8837E-7AD1-D094-631F-CF71AF97CD16}" dt="2026-03-23T15:38:50.932" v="215"/>
        <pc:sldMkLst>
          <pc:docMk/>
          <pc:sldMk cId="3174925474" sldId="293"/>
        </pc:sldMkLst>
      </pc:sldChg>
      <pc:sldChg chg="modSp del">
        <pc:chgData name="Greer, Phyllis" userId="S::phyllis.greer@plainfield.k12.nj.us::7ca910f3-591d-487d-95f9-9f6d9a5d2b23" providerId="AD" clId="Web-{8CB8837E-7AD1-D094-631F-CF71AF97CD16}" dt="2026-03-23T15:41:59.463" v="244"/>
        <pc:sldMkLst>
          <pc:docMk/>
          <pc:sldMk cId="3494400532" sldId="295"/>
        </pc:sldMkLst>
        <pc:spChg chg="mod">
          <ac:chgData name="Greer, Phyllis" userId="S::phyllis.greer@plainfield.k12.nj.us::7ca910f3-591d-487d-95f9-9f6d9a5d2b23" providerId="AD" clId="Web-{8CB8837E-7AD1-D094-631F-CF71AF97CD16}" dt="2026-03-23T15:09:15.203" v="159" actId="14100"/>
          <ac:spMkLst>
            <pc:docMk/>
            <pc:sldMk cId="3494400532" sldId="295"/>
            <ac:spMk id="2" creationId="{0E8D5D28-2171-1EDD-63FC-F13477B223AC}"/>
          </ac:spMkLst>
        </pc:spChg>
        <pc:spChg chg="mod">
          <ac:chgData name="Greer, Phyllis" userId="S::phyllis.greer@plainfield.k12.nj.us::7ca910f3-591d-487d-95f9-9f6d9a5d2b23" providerId="AD" clId="Web-{8CB8837E-7AD1-D094-631F-CF71AF97CD16}" dt="2026-03-23T15:09:23.625" v="160" actId="20577"/>
          <ac:spMkLst>
            <pc:docMk/>
            <pc:sldMk cId="3494400532" sldId="295"/>
            <ac:spMk id="3" creationId="{65130DD5-294A-7C42-C9F9-B11ED8D4635B}"/>
          </ac:spMkLst>
        </pc:spChg>
        <pc:spChg chg="mod">
          <ac:chgData name="Greer, Phyllis" userId="S::phyllis.greer@plainfield.k12.nj.us::7ca910f3-591d-487d-95f9-9f6d9a5d2b23" providerId="AD" clId="Web-{8CB8837E-7AD1-D094-631F-CF71AF97CD16}" dt="2026-03-23T15:09:50.923" v="165" actId="20577"/>
          <ac:spMkLst>
            <pc:docMk/>
            <pc:sldMk cId="3494400532" sldId="295"/>
            <ac:spMk id="5" creationId="{C77F0A06-8C04-1780-9ABF-874656AB5A7A}"/>
          </ac:spMkLst>
        </pc:spChg>
        <pc:spChg chg="mod">
          <ac:chgData name="Greer, Phyllis" userId="S::phyllis.greer@plainfield.k12.nj.us::7ca910f3-591d-487d-95f9-9f6d9a5d2b23" providerId="AD" clId="Web-{8CB8837E-7AD1-D094-631F-CF71AF97CD16}" dt="2026-03-23T15:09:41.767" v="163" actId="20577"/>
          <ac:spMkLst>
            <pc:docMk/>
            <pc:sldMk cId="3494400532" sldId="295"/>
            <ac:spMk id="8" creationId="{20E8C4DE-57F1-11BA-C254-E9EB7A3DE9AA}"/>
          </ac:spMkLst>
        </pc:spChg>
        <pc:graphicFrameChg chg="mod">
          <ac:chgData name="Greer, Phyllis" userId="S::phyllis.greer@plainfield.k12.nj.us::7ca910f3-591d-487d-95f9-9f6d9a5d2b23" providerId="AD" clId="Web-{8CB8837E-7AD1-D094-631F-CF71AF97CD16}" dt="2026-03-23T15:06:24.065" v="42" actId="1076"/>
          <ac:graphicFrameMkLst>
            <pc:docMk/>
            <pc:sldMk cId="3494400532" sldId="295"/>
            <ac:graphicFrameMk id="10" creationId="{0F00550A-4A30-5F3F-C6A9-91F5555867AF}"/>
          </ac:graphicFrameMkLst>
        </pc:graphicFrameChg>
      </pc:sldChg>
      <pc:sldChg chg="del">
        <pc:chgData name="Greer, Phyllis" userId="S::phyllis.greer@plainfield.k12.nj.us::7ca910f3-591d-487d-95f9-9f6d9a5d2b23" providerId="AD" clId="Web-{8CB8837E-7AD1-D094-631F-CF71AF97CD16}" dt="2026-03-23T15:46:01.225" v="286"/>
        <pc:sldMkLst>
          <pc:docMk/>
          <pc:sldMk cId="3478792135" sldId="297"/>
        </pc:sldMkLst>
      </pc:sldChg>
      <pc:sldChg chg="addSp delSp modSp">
        <pc:chgData name="Greer, Phyllis" userId="S::phyllis.greer@plainfield.k12.nj.us::7ca910f3-591d-487d-95f9-9f6d9a5d2b23" providerId="AD" clId="Web-{8CB8837E-7AD1-D094-631F-CF71AF97CD16}" dt="2026-03-23T15:18:17.468" v="177" actId="1076"/>
        <pc:sldMkLst>
          <pc:docMk/>
          <pc:sldMk cId="3114074960" sldId="298"/>
        </pc:sldMkLst>
        <pc:picChg chg="add del mod">
          <ac:chgData name="Greer, Phyllis" userId="S::phyllis.greer@plainfield.k12.nj.us::7ca910f3-591d-487d-95f9-9f6d9a5d2b23" providerId="AD" clId="Web-{8CB8837E-7AD1-D094-631F-CF71AF97CD16}" dt="2026-03-23T15:17:58.859" v="173"/>
          <ac:picMkLst>
            <pc:docMk/>
            <pc:sldMk cId="3114074960" sldId="298"/>
            <ac:picMk id="2" creationId="{2428978E-A45D-2107-28AF-5A978CB4534F}"/>
          </ac:picMkLst>
        </pc:picChg>
        <pc:picChg chg="add mod">
          <ac:chgData name="Greer, Phyllis" userId="S::phyllis.greer@plainfield.k12.nj.us::7ca910f3-591d-487d-95f9-9f6d9a5d2b23" providerId="AD" clId="Web-{8CB8837E-7AD1-D094-631F-CF71AF97CD16}" dt="2026-03-23T15:18:17.468" v="177" actId="1076"/>
          <ac:picMkLst>
            <pc:docMk/>
            <pc:sldMk cId="3114074960" sldId="298"/>
            <ac:picMk id="5" creationId="{E6835D6F-826D-F60A-E168-CB93599D04AF}"/>
          </ac:picMkLst>
        </pc:picChg>
        <pc:picChg chg="add del">
          <ac:chgData name="Greer, Phyllis" userId="S::phyllis.greer@plainfield.k12.nj.us::7ca910f3-591d-487d-95f9-9f6d9a5d2b23" providerId="AD" clId="Web-{8CB8837E-7AD1-D094-631F-CF71AF97CD16}" dt="2026-03-23T15:17:23.171" v="169"/>
          <ac:picMkLst>
            <pc:docMk/>
            <pc:sldMk cId="3114074960" sldId="298"/>
            <ac:picMk id="1026" creationId="{F4A8999F-6249-41F7-A560-1EEBA52986DC}"/>
          </ac:picMkLst>
        </pc:picChg>
      </pc:sldChg>
      <pc:sldChg chg="addSp delSp modSp">
        <pc:chgData name="Greer, Phyllis" userId="S::phyllis.greer@plainfield.k12.nj.us::7ca910f3-591d-487d-95f9-9f6d9a5d2b23" providerId="AD" clId="Web-{8CB8837E-7AD1-D094-631F-CF71AF97CD16}" dt="2026-03-23T15:23:22.994" v="186" actId="1076"/>
        <pc:sldMkLst>
          <pc:docMk/>
          <pc:sldMk cId="4146062008" sldId="299"/>
        </pc:sldMkLst>
        <pc:picChg chg="add del mod">
          <ac:chgData name="Greer, Phyllis" userId="S::phyllis.greer@plainfield.k12.nj.us::7ca910f3-591d-487d-95f9-9f6d9a5d2b23" providerId="AD" clId="Web-{8CB8837E-7AD1-D094-631F-CF71AF97CD16}" dt="2026-03-23T15:22:07.987" v="180"/>
          <ac:picMkLst>
            <pc:docMk/>
            <pc:sldMk cId="4146062008" sldId="299"/>
            <ac:picMk id="2" creationId="{CA6A52C3-7EE9-C77E-A467-1C84190C5639}"/>
          </ac:picMkLst>
        </pc:picChg>
        <pc:picChg chg="add mod">
          <ac:chgData name="Greer, Phyllis" userId="S::phyllis.greer@plainfield.k12.nj.us::7ca910f3-591d-487d-95f9-9f6d9a5d2b23" providerId="AD" clId="Web-{8CB8837E-7AD1-D094-631F-CF71AF97CD16}" dt="2026-03-23T15:23:22.994" v="186" actId="1076"/>
          <ac:picMkLst>
            <pc:docMk/>
            <pc:sldMk cId="4146062008" sldId="299"/>
            <ac:picMk id="3" creationId="{20490D1F-5CA8-92C8-788F-D41699083D7F}"/>
          </ac:picMkLst>
        </pc:picChg>
        <pc:picChg chg="mod">
          <ac:chgData name="Greer, Phyllis" userId="S::phyllis.greer@plainfield.k12.nj.us::7ca910f3-591d-487d-95f9-9f6d9a5d2b23" providerId="AD" clId="Web-{8CB8837E-7AD1-D094-631F-CF71AF97CD16}" dt="2026-03-23T15:23:14.931" v="185" actId="1076"/>
          <ac:picMkLst>
            <pc:docMk/>
            <pc:sldMk cId="4146062008" sldId="299"/>
            <ac:picMk id="7" creationId="{82E95B82-6A69-49EF-9011-9C8E0E6CACD2}"/>
          </ac:picMkLst>
        </pc:picChg>
        <pc:picChg chg="del">
          <ac:chgData name="Greer, Phyllis" userId="S::phyllis.greer@plainfield.k12.nj.us::7ca910f3-591d-487d-95f9-9f6d9a5d2b23" providerId="AD" clId="Web-{8CB8837E-7AD1-D094-631F-CF71AF97CD16}" dt="2026-03-23T15:21:58.096" v="178"/>
          <ac:picMkLst>
            <pc:docMk/>
            <pc:sldMk cId="4146062008" sldId="299"/>
            <ac:picMk id="2050" creationId="{31D26C33-7875-1103-C5A7-DA6E060D5FDE}"/>
          </ac:picMkLst>
        </pc:picChg>
      </pc:sldChg>
      <pc:sldChg chg="addSp modSp">
        <pc:chgData name="Greer, Phyllis" userId="S::phyllis.greer@plainfield.k12.nj.us::7ca910f3-591d-487d-95f9-9f6d9a5d2b23" providerId="AD" clId="Web-{8CB8837E-7AD1-D094-631F-CF71AF97CD16}" dt="2026-03-23T15:39:20.823" v="221" actId="20577"/>
        <pc:sldMkLst>
          <pc:docMk/>
          <pc:sldMk cId="3644062384" sldId="302"/>
        </pc:sldMkLst>
        <pc:spChg chg="mod">
          <ac:chgData name="Greer, Phyllis" userId="S::phyllis.greer@plainfield.k12.nj.us::7ca910f3-591d-487d-95f9-9f6d9a5d2b23" providerId="AD" clId="Web-{8CB8837E-7AD1-D094-631F-CF71AF97CD16}" dt="2026-03-23T15:39:20.823" v="221" actId="20577"/>
          <ac:spMkLst>
            <pc:docMk/>
            <pc:sldMk cId="3644062384" sldId="302"/>
            <ac:spMk id="21" creationId="{00000000-0000-0000-0000-000000000000}"/>
          </ac:spMkLst>
        </pc:spChg>
        <pc:graphicFrameChg chg="add mod">
          <ac:chgData name="Greer, Phyllis" userId="S::phyllis.greer@plainfield.k12.nj.us::7ca910f3-591d-487d-95f9-9f6d9a5d2b23" providerId="AD" clId="Web-{8CB8837E-7AD1-D094-631F-CF71AF97CD16}" dt="2026-03-23T15:38:31.166" v="204" actId="1076"/>
          <ac:graphicFrameMkLst>
            <pc:docMk/>
            <pc:sldMk cId="3644062384" sldId="302"/>
            <ac:graphicFrameMk id="24" creationId="{FF5F8D1D-39F1-7E0E-56E0-C23F0E6AC195}"/>
          </ac:graphicFrameMkLst>
        </pc:graphicFrameChg>
      </pc:sldChg>
      <pc:sldChg chg="add del replId">
        <pc:chgData name="Greer, Phyllis" userId="S::phyllis.greer@plainfield.k12.nj.us::7ca910f3-591d-487d-95f9-9f6d9a5d2b23" providerId="AD" clId="Web-{8CB8837E-7AD1-D094-631F-CF71AF97CD16}" dt="2026-03-23T15:39:06.229" v="216"/>
        <pc:sldMkLst>
          <pc:docMk/>
          <pc:sldMk cId="1468826643" sldId="304"/>
        </pc:sldMkLst>
      </pc:sldChg>
      <pc:sldChg chg="add replId">
        <pc:chgData name="Greer, Phyllis" userId="S::phyllis.greer@plainfield.k12.nj.us::7ca910f3-591d-487d-95f9-9f6d9a5d2b23" providerId="AD" clId="Web-{8CB8837E-7AD1-D094-631F-CF71AF97CD16}" dt="2026-03-23T15:39:45.279" v="222"/>
        <pc:sldMkLst>
          <pc:docMk/>
          <pc:sldMk cId="3719577561" sldId="304"/>
        </pc:sldMkLst>
      </pc:sldChg>
      <pc:sldChg chg="addSp delSp modSp add del replId">
        <pc:chgData name="Greer, Phyllis" userId="S::phyllis.greer@plainfield.k12.nj.us::7ca910f3-591d-487d-95f9-9f6d9a5d2b23" providerId="AD" clId="Web-{8CB8837E-7AD1-D094-631F-CF71AF97CD16}" dt="2026-03-23T15:46:48.696" v="294"/>
        <pc:sldMkLst>
          <pc:docMk/>
          <pc:sldMk cId="2688288702" sldId="305"/>
        </pc:sldMkLst>
        <pc:spChg chg="del">
          <ac:chgData name="Greer, Phyllis" userId="S::phyllis.greer@plainfield.k12.nj.us::7ca910f3-591d-487d-95f9-9f6d9a5d2b23" providerId="AD" clId="Web-{8CB8837E-7AD1-D094-631F-CF71AF97CD16}" dt="2026-03-23T15:44:57.004" v="256"/>
          <ac:spMkLst>
            <pc:docMk/>
            <pc:sldMk cId="2688288702" sldId="305"/>
            <ac:spMk id="20" creationId="{3C05CEF4-C36F-CCF4-ED2D-1F4719724096}"/>
          </ac:spMkLst>
        </pc:spChg>
        <pc:spChg chg="mod">
          <ac:chgData name="Greer, Phyllis" userId="S::phyllis.greer@plainfield.k12.nj.us::7ca910f3-591d-487d-95f9-9f6d9a5d2b23" providerId="AD" clId="Web-{8CB8837E-7AD1-D094-631F-CF71AF97CD16}" dt="2026-03-23T15:45:35.600" v="279" actId="1076"/>
          <ac:spMkLst>
            <pc:docMk/>
            <pc:sldMk cId="2688288702" sldId="305"/>
            <ac:spMk id="22" creationId="{5CD5D603-C976-B6EE-8D46-357D01016B15}"/>
          </ac:spMkLst>
        </pc:spChg>
        <pc:graphicFrameChg chg="add mod">
          <ac:chgData name="Greer, Phyllis" userId="S::phyllis.greer@plainfield.k12.nj.us::7ca910f3-591d-487d-95f9-9f6d9a5d2b23" providerId="AD" clId="Web-{8CB8837E-7AD1-D094-631F-CF71AF97CD16}" dt="2026-03-23T15:45:55.444" v="285" actId="1076"/>
          <ac:graphicFrameMkLst>
            <pc:docMk/>
            <pc:sldMk cId="2688288702" sldId="305"/>
            <ac:graphicFrameMk id="26" creationId="{2A52DB8E-A0F8-D03B-AE7F-78F8E9E5B83C}"/>
          </ac:graphicFrameMkLst>
        </pc:graphicFrameChg>
        <pc:picChg chg="add del mod modCrop">
          <ac:chgData name="Greer, Phyllis" userId="S::phyllis.greer@plainfield.k12.nj.us::7ca910f3-591d-487d-95f9-9f6d9a5d2b23" providerId="AD" clId="Web-{8CB8837E-7AD1-D094-631F-CF71AF97CD16}" dt="2026-03-23T15:45:19.880" v="276"/>
          <ac:picMkLst>
            <pc:docMk/>
            <pc:sldMk cId="2688288702" sldId="305"/>
            <ac:picMk id="24" creationId="{D55A1889-90D0-AD0E-45C3-1F11DF1CF737}"/>
          </ac:picMkLst>
        </pc:picChg>
      </pc:sldChg>
      <pc:sldChg chg="add replId">
        <pc:chgData name="Greer, Phyllis" userId="S::phyllis.greer@plainfield.k12.nj.us::7ca910f3-591d-487d-95f9-9f6d9a5d2b23" providerId="AD" clId="Web-{8CB8837E-7AD1-D094-631F-CF71AF97CD16}" dt="2026-03-23T15:46:15.632" v="287"/>
        <pc:sldMkLst>
          <pc:docMk/>
          <pc:sldMk cId="1242776395" sldId="306"/>
        </pc:sldMkLst>
      </pc:sldChg>
      <pc:sldChg chg="add replId">
        <pc:chgData name="Greer, Phyllis" userId="S::phyllis.greer@plainfield.k12.nj.us::7ca910f3-591d-487d-95f9-9f6d9a5d2b23" providerId="AD" clId="Web-{8CB8837E-7AD1-D094-631F-CF71AF97CD16}" dt="2026-03-23T15:47:30.884" v="300"/>
        <pc:sldMkLst>
          <pc:docMk/>
          <pc:sldMk cId="744005308" sldId="307"/>
        </pc:sldMkLst>
      </pc:sldChg>
    </pc:docChg>
  </pc:docChgLst>
  <pc:docChgLst>
    <pc:chgData name="Hill, Vashon" userId="3882b5f4-6b2f-42b1-8cef-b2f04e01f075" providerId="ADAL" clId="{CA0F6652-C7B4-405F-BF71-DA891128B457}"/>
    <pc:docChg chg="undo custSel addSld delSld modSld">
      <pc:chgData name="Hill, Vashon" userId="3882b5f4-6b2f-42b1-8cef-b2f04e01f075" providerId="ADAL" clId="{CA0F6652-C7B4-405F-BF71-DA891128B457}" dt="2026-03-23T21:00:03.948" v="295" actId="14734"/>
      <pc:docMkLst>
        <pc:docMk/>
      </pc:docMkLst>
      <pc:sldChg chg="addSp delSp modSp mod">
        <pc:chgData name="Hill, Vashon" userId="3882b5f4-6b2f-42b1-8cef-b2f04e01f075" providerId="ADAL" clId="{CA0F6652-C7B4-405F-BF71-DA891128B457}" dt="2026-03-23T20:54:38.011" v="253" actId="1076"/>
        <pc:sldMkLst>
          <pc:docMk/>
          <pc:sldMk cId="0" sldId="258"/>
        </pc:sldMkLst>
        <pc:spChg chg="mod ord">
          <ac:chgData name="Hill, Vashon" userId="3882b5f4-6b2f-42b1-8cef-b2f04e01f075" providerId="ADAL" clId="{CA0F6652-C7B4-405F-BF71-DA891128B457}" dt="2026-03-23T20:53:55.186" v="235" actId="1076"/>
          <ac:spMkLst>
            <pc:docMk/>
            <pc:sldMk cId="0" sldId="258"/>
            <ac:spMk id="21" creationId="{00000000-0000-0000-0000-000000000000}"/>
          </ac:spMkLst>
        </pc:spChg>
        <pc:spChg chg="ord">
          <ac:chgData name="Hill, Vashon" userId="3882b5f4-6b2f-42b1-8cef-b2f04e01f075" providerId="ADAL" clId="{CA0F6652-C7B4-405F-BF71-DA891128B457}" dt="2026-03-23T20:54:30.721" v="252" actId="166"/>
          <ac:spMkLst>
            <pc:docMk/>
            <pc:sldMk cId="0" sldId="258"/>
            <ac:spMk id="22" creationId="{00000000-0000-0000-0000-000000000000}"/>
          </ac:spMkLst>
        </pc:spChg>
        <pc:spChg chg="mod ord">
          <ac:chgData name="Hill, Vashon" userId="3882b5f4-6b2f-42b1-8cef-b2f04e01f075" providerId="ADAL" clId="{CA0F6652-C7B4-405F-BF71-DA891128B457}" dt="2026-03-23T20:54:15.043" v="239" actId="1076"/>
          <ac:spMkLst>
            <pc:docMk/>
            <pc:sldMk cId="0" sldId="258"/>
            <ac:spMk id="23" creationId="{3E3A4389-BA3A-4020-B3DA-3D680C42FC45}"/>
          </ac:spMkLst>
        </pc:spChg>
        <pc:spChg chg="add mod">
          <ac:chgData name="Hill, Vashon" userId="3882b5f4-6b2f-42b1-8cef-b2f04e01f075" providerId="ADAL" clId="{CA0F6652-C7B4-405F-BF71-DA891128B457}" dt="2026-03-23T20:54:38.011" v="253" actId="1076"/>
          <ac:spMkLst>
            <pc:docMk/>
            <pc:sldMk cId="0" sldId="258"/>
            <ac:spMk id="29" creationId="{AB2CB61E-62A2-CB99-8E1D-DE33D98B1DF3}"/>
          </ac:spMkLst>
        </pc:spChg>
        <pc:grpChg chg="ord">
          <ac:chgData name="Hill, Vashon" userId="3882b5f4-6b2f-42b1-8cef-b2f04e01f075" providerId="ADAL" clId="{CA0F6652-C7B4-405F-BF71-DA891128B457}" dt="2026-03-23T20:34:48.531" v="52" actId="170"/>
          <ac:grpSpMkLst>
            <pc:docMk/>
            <pc:sldMk cId="0" sldId="258"/>
            <ac:grpSpMk id="14" creationId="{00000000-0000-0000-0000-000000000000}"/>
          </ac:grpSpMkLst>
        </pc:grpChg>
        <pc:graphicFrameChg chg="del">
          <ac:chgData name="Hill, Vashon" userId="3882b5f4-6b2f-42b1-8cef-b2f04e01f075" providerId="ADAL" clId="{CA0F6652-C7B4-405F-BF71-DA891128B457}" dt="2026-03-23T20:33:19.379" v="40" actId="478"/>
          <ac:graphicFrameMkLst>
            <pc:docMk/>
            <pc:sldMk cId="0" sldId="258"/>
            <ac:graphicFrameMk id="25" creationId="{F986C1B8-8479-4AF0-A65D-E580F107252B}"/>
          </ac:graphicFrameMkLst>
        </pc:graphicFrameChg>
        <pc:picChg chg="add mod">
          <ac:chgData name="Hill, Vashon" userId="3882b5f4-6b2f-42b1-8cef-b2f04e01f075" providerId="ADAL" clId="{CA0F6652-C7B4-405F-BF71-DA891128B457}" dt="2026-03-23T20:53:45.422" v="231" actId="1076"/>
          <ac:picMkLst>
            <pc:docMk/>
            <pc:sldMk cId="0" sldId="258"/>
            <ac:picMk id="26" creationId="{D3154103-CA2A-FCE6-8357-77E68201951E}"/>
          </ac:picMkLst>
        </pc:picChg>
        <pc:picChg chg="add mod">
          <ac:chgData name="Hill, Vashon" userId="3882b5f4-6b2f-42b1-8cef-b2f04e01f075" providerId="ADAL" clId="{CA0F6652-C7B4-405F-BF71-DA891128B457}" dt="2026-03-23T20:53:56.721" v="236" actId="1076"/>
          <ac:picMkLst>
            <pc:docMk/>
            <pc:sldMk cId="0" sldId="258"/>
            <ac:picMk id="28" creationId="{9A4532FC-25A7-CE07-72A6-F255C07AD915}"/>
          </ac:picMkLst>
        </pc:picChg>
        <pc:picChg chg="add del mod">
          <ac:chgData name="Hill, Vashon" userId="3882b5f4-6b2f-42b1-8cef-b2f04e01f075" providerId="ADAL" clId="{CA0F6652-C7B4-405F-BF71-DA891128B457}" dt="2026-03-23T20:33:45.696" v="47" actId="478"/>
          <ac:picMkLst>
            <pc:docMk/>
            <pc:sldMk cId="0" sldId="258"/>
            <ac:picMk id="2049" creationId="{1BF927CE-0BC9-C1F2-25B7-0F5BA7C39A8C}"/>
          </ac:picMkLst>
        </pc:picChg>
        <pc:picChg chg="add del mod">
          <ac:chgData name="Hill, Vashon" userId="3882b5f4-6b2f-42b1-8cef-b2f04e01f075" providerId="ADAL" clId="{CA0F6652-C7B4-405F-BF71-DA891128B457}" dt="2026-03-23T20:51:28.753" v="204" actId="478"/>
          <ac:picMkLst>
            <pc:docMk/>
            <pc:sldMk cId="0" sldId="258"/>
            <ac:picMk id="2050" creationId="{C924927A-D845-C5B4-5BC0-5FCED6018DEE}"/>
          </ac:picMkLst>
        </pc:picChg>
        <pc:picChg chg="add del mod">
          <ac:chgData name="Hill, Vashon" userId="3882b5f4-6b2f-42b1-8cef-b2f04e01f075" providerId="ADAL" clId="{CA0F6652-C7B4-405F-BF71-DA891128B457}" dt="2026-03-23T20:52:12.906" v="216" actId="478"/>
          <ac:picMkLst>
            <pc:docMk/>
            <pc:sldMk cId="0" sldId="258"/>
            <ac:picMk id="2051" creationId="{344459D4-6FD5-B999-5FB3-9AD1AF7C187F}"/>
          </ac:picMkLst>
        </pc:picChg>
        <pc:picChg chg="add del">
          <ac:chgData name="Hill, Vashon" userId="3882b5f4-6b2f-42b1-8cef-b2f04e01f075" providerId="ADAL" clId="{CA0F6652-C7B4-405F-BF71-DA891128B457}" dt="2026-03-23T20:52:24.234" v="218" actId="478"/>
          <ac:picMkLst>
            <pc:docMk/>
            <pc:sldMk cId="0" sldId="258"/>
            <ac:picMk id="2052" creationId="{49BC55AF-A7DF-D733-6954-D96AAD3AB261}"/>
          </ac:picMkLst>
        </pc:picChg>
        <pc:picChg chg="add del">
          <ac:chgData name="Hill, Vashon" userId="3882b5f4-6b2f-42b1-8cef-b2f04e01f075" providerId="ADAL" clId="{CA0F6652-C7B4-405F-BF71-DA891128B457}" dt="2026-03-23T20:52:37.645" v="220" actId="478"/>
          <ac:picMkLst>
            <pc:docMk/>
            <pc:sldMk cId="0" sldId="258"/>
            <ac:picMk id="2053" creationId="{5F257551-6D7F-6791-6AC0-FE3D9DFBCEA2}"/>
          </ac:picMkLst>
        </pc:picChg>
      </pc:sldChg>
      <pc:sldChg chg="modSp mod">
        <pc:chgData name="Hill, Vashon" userId="3882b5f4-6b2f-42b1-8cef-b2f04e01f075" providerId="ADAL" clId="{CA0F6652-C7B4-405F-BF71-DA891128B457}" dt="2026-03-23T20:37:14.485" v="93" actId="1076"/>
        <pc:sldMkLst>
          <pc:docMk/>
          <pc:sldMk cId="0" sldId="266"/>
        </pc:sldMkLst>
        <pc:spChg chg="mod">
          <ac:chgData name="Hill, Vashon" userId="3882b5f4-6b2f-42b1-8cef-b2f04e01f075" providerId="ADAL" clId="{CA0F6652-C7B4-405F-BF71-DA891128B457}" dt="2026-03-23T20:37:14.485" v="93" actId="1076"/>
          <ac:spMkLst>
            <pc:docMk/>
            <pc:sldMk cId="0" sldId="266"/>
            <ac:spMk id="22" creationId="{00000000-0000-0000-0000-000000000000}"/>
          </ac:spMkLst>
        </pc:spChg>
      </pc:sldChg>
      <pc:sldChg chg="modSp mod">
        <pc:chgData name="Hill, Vashon" userId="3882b5f4-6b2f-42b1-8cef-b2f04e01f075" providerId="ADAL" clId="{CA0F6652-C7B4-405F-BF71-DA891128B457}" dt="2026-03-23T20:58:50.908" v="286" actId="1076"/>
        <pc:sldMkLst>
          <pc:docMk/>
          <pc:sldMk cId="0" sldId="271"/>
        </pc:sldMkLst>
        <pc:spChg chg="mod">
          <ac:chgData name="Hill, Vashon" userId="3882b5f4-6b2f-42b1-8cef-b2f04e01f075" providerId="ADAL" clId="{CA0F6652-C7B4-405F-BF71-DA891128B457}" dt="2026-03-23T20:58:50.908" v="286" actId="1076"/>
          <ac:spMkLst>
            <pc:docMk/>
            <pc:sldMk cId="0" sldId="271"/>
            <ac:spMk id="36" creationId="{F10B15D5-85AC-82FD-8D86-952D75BFA379}"/>
          </ac:spMkLst>
        </pc:spChg>
        <pc:spChg chg="mod">
          <ac:chgData name="Hill, Vashon" userId="3882b5f4-6b2f-42b1-8cef-b2f04e01f075" providerId="ADAL" clId="{CA0F6652-C7B4-405F-BF71-DA891128B457}" dt="2026-03-23T20:58:43.521" v="284" actId="1076"/>
          <ac:spMkLst>
            <pc:docMk/>
            <pc:sldMk cId="0" sldId="271"/>
            <ac:spMk id="38" creationId="{C9153DD1-6EBA-3DF7-F43B-038799546486}"/>
          </ac:spMkLst>
        </pc:spChg>
        <pc:spChg chg="mod">
          <ac:chgData name="Hill, Vashon" userId="3882b5f4-6b2f-42b1-8cef-b2f04e01f075" providerId="ADAL" clId="{CA0F6652-C7B4-405F-BF71-DA891128B457}" dt="2026-03-23T20:58:47.555" v="285" actId="1076"/>
          <ac:spMkLst>
            <pc:docMk/>
            <pc:sldMk cId="0" sldId="271"/>
            <ac:spMk id="47" creationId="{2448A4B5-FE53-34FF-9029-BB1E377A4CED}"/>
          </ac:spMkLst>
        </pc:spChg>
        <pc:graphicFrameChg chg="mod modGraphic">
          <ac:chgData name="Hill, Vashon" userId="3882b5f4-6b2f-42b1-8cef-b2f04e01f075" providerId="ADAL" clId="{CA0F6652-C7B4-405F-BF71-DA891128B457}" dt="2026-03-23T20:58:34.560" v="281" actId="26606"/>
          <ac:graphicFrameMkLst>
            <pc:docMk/>
            <pc:sldMk cId="0" sldId="271"/>
            <ac:graphicFrameMk id="27" creationId="{E038F121-FC59-4BBF-6F13-6CFC1BDBCF80}"/>
          </ac:graphicFrameMkLst>
        </pc:graphicFrameChg>
      </pc:sldChg>
      <pc:sldChg chg="addSp delSp modSp mod">
        <pc:chgData name="Hill, Vashon" userId="3882b5f4-6b2f-42b1-8cef-b2f04e01f075" providerId="ADAL" clId="{CA0F6652-C7B4-405F-BF71-DA891128B457}" dt="2026-03-23T20:30:52.408" v="38" actId="14734"/>
        <pc:sldMkLst>
          <pc:docMk/>
          <pc:sldMk cId="0" sldId="275"/>
        </pc:sldMkLst>
        <pc:graphicFrameChg chg="del modGraphic">
          <ac:chgData name="Hill, Vashon" userId="3882b5f4-6b2f-42b1-8cef-b2f04e01f075" providerId="ADAL" clId="{CA0F6652-C7B4-405F-BF71-DA891128B457}" dt="2026-03-23T20:28:13.516" v="16" actId="478"/>
          <ac:graphicFrameMkLst>
            <pc:docMk/>
            <pc:sldMk cId="0" sldId="275"/>
            <ac:graphicFrameMk id="4" creationId="{61E8F14E-4928-498C-A4A0-B5096081F286}"/>
          </ac:graphicFrameMkLst>
        </pc:graphicFrameChg>
        <pc:graphicFrameChg chg="add mod modGraphic">
          <ac:chgData name="Hill, Vashon" userId="3882b5f4-6b2f-42b1-8cef-b2f04e01f075" providerId="ADAL" clId="{CA0F6652-C7B4-405F-BF71-DA891128B457}" dt="2026-03-23T20:30:52.408" v="38" actId="14734"/>
          <ac:graphicFrameMkLst>
            <pc:docMk/>
            <pc:sldMk cId="0" sldId="275"/>
            <ac:graphicFrameMk id="5" creationId="{2693983C-5E0B-CA30-4DA2-4BDFFC45352A}"/>
          </ac:graphicFrameMkLst>
        </pc:graphicFrameChg>
      </pc:sldChg>
      <pc:sldChg chg="addSp delSp modSp mod">
        <pc:chgData name="Hill, Vashon" userId="3882b5f4-6b2f-42b1-8cef-b2f04e01f075" providerId="ADAL" clId="{CA0F6652-C7B4-405F-BF71-DA891128B457}" dt="2026-03-23T20:56:51.294" v="276" actId="14100"/>
        <pc:sldMkLst>
          <pc:docMk/>
          <pc:sldMk cId="3193856293" sldId="287"/>
        </pc:sldMkLst>
        <pc:spChg chg="mod">
          <ac:chgData name="Hill, Vashon" userId="3882b5f4-6b2f-42b1-8cef-b2f04e01f075" providerId="ADAL" clId="{CA0F6652-C7B4-405F-BF71-DA891128B457}" dt="2026-03-23T20:56:33.617" v="269" actId="1076"/>
          <ac:spMkLst>
            <pc:docMk/>
            <pc:sldMk cId="3193856293" sldId="287"/>
            <ac:spMk id="3" creationId="{00000000-0000-0000-0000-000000000000}"/>
          </ac:spMkLst>
        </pc:spChg>
        <pc:spChg chg="add del mod">
          <ac:chgData name="Hill, Vashon" userId="3882b5f4-6b2f-42b1-8cef-b2f04e01f075" providerId="ADAL" clId="{CA0F6652-C7B4-405F-BF71-DA891128B457}" dt="2026-03-23T20:50:07.888" v="201" actId="478"/>
          <ac:spMkLst>
            <pc:docMk/>
            <pc:sldMk cId="3193856293" sldId="287"/>
            <ac:spMk id="4" creationId="{F68313FF-6470-A962-CFD4-2601812B1489}"/>
          </ac:spMkLst>
        </pc:spChg>
        <pc:graphicFrameChg chg="add mod modGraphic">
          <ac:chgData name="Hill, Vashon" userId="3882b5f4-6b2f-42b1-8cef-b2f04e01f075" providerId="ADAL" clId="{CA0F6652-C7B4-405F-BF71-DA891128B457}" dt="2026-03-23T20:56:51.294" v="276" actId="14100"/>
          <ac:graphicFrameMkLst>
            <pc:docMk/>
            <pc:sldMk cId="3193856293" sldId="287"/>
            <ac:graphicFrameMk id="6" creationId="{9E502CAE-B5A4-1558-5FC2-07991CA83611}"/>
          </ac:graphicFrameMkLst>
        </pc:graphicFrameChg>
        <pc:picChg chg="del">
          <ac:chgData name="Hill, Vashon" userId="3882b5f4-6b2f-42b1-8cef-b2f04e01f075" providerId="ADAL" clId="{CA0F6652-C7B4-405F-BF71-DA891128B457}" dt="2026-03-23T20:42:36.279" v="161" actId="478"/>
          <ac:picMkLst>
            <pc:docMk/>
            <pc:sldMk cId="3193856293" sldId="287"/>
            <ac:picMk id="5" creationId="{1100A6F9-16F6-9F76-529F-1FD9C5E56F9D}"/>
          </ac:picMkLst>
        </pc:picChg>
      </pc:sldChg>
      <pc:sldChg chg="modSp mod">
        <pc:chgData name="Hill, Vashon" userId="3882b5f4-6b2f-42b1-8cef-b2f04e01f075" providerId="ADAL" clId="{CA0F6652-C7B4-405F-BF71-DA891128B457}" dt="2026-03-23T20:59:32.420" v="293" actId="1076"/>
        <pc:sldMkLst>
          <pc:docMk/>
          <pc:sldMk cId="3114074960" sldId="298"/>
        </pc:sldMkLst>
        <pc:picChg chg="mod">
          <ac:chgData name="Hill, Vashon" userId="3882b5f4-6b2f-42b1-8cef-b2f04e01f075" providerId="ADAL" clId="{CA0F6652-C7B4-405F-BF71-DA891128B457}" dt="2026-03-23T20:59:32.420" v="293" actId="1076"/>
          <ac:picMkLst>
            <pc:docMk/>
            <pc:sldMk cId="3114074960" sldId="298"/>
            <ac:picMk id="5" creationId="{E6835D6F-826D-F60A-E168-CB93599D04AF}"/>
          </ac:picMkLst>
        </pc:picChg>
      </pc:sldChg>
      <pc:sldChg chg="addSp delSp modSp mod">
        <pc:chgData name="Hill, Vashon" userId="3882b5f4-6b2f-42b1-8cef-b2f04e01f075" providerId="ADAL" clId="{CA0F6652-C7B4-405F-BF71-DA891128B457}" dt="2026-03-23T21:00:03.948" v="295" actId="14734"/>
        <pc:sldMkLst>
          <pc:docMk/>
          <pc:sldMk cId="542060983" sldId="301"/>
        </pc:sldMkLst>
        <pc:spChg chg="del mod">
          <ac:chgData name="Hill, Vashon" userId="3882b5f4-6b2f-42b1-8cef-b2f04e01f075" providerId="ADAL" clId="{CA0F6652-C7B4-405F-BF71-DA891128B457}" dt="2026-03-23T20:37:35.548" v="148" actId="478"/>
          <ac:spMkLst>
            <pc:docMk/>
            <pc:sldMk cId="542060983" sldId="301"/>
            <ac:spMk id="2" creationId="{7D6A521A-2E5B-BE90-47F8-E0667504402D}"/>
          </ac:spMkLst>
        </pc:spChg>
        <pc:spChg chg="del mod">
          <ac:chgData name="Hill, Vashon" userId="3882b5f4-6b2f-42b1-8cef-b2f04e01f075" providerId="ADAL" clId="{CA0F6652-C7B4-405F-BF71-DA891128B457}" dt="2026-03-23T20:35:36.915" v="59" actId="478"/>
          <ac:spMkLst>
            <pc:docMk/>
            <pc:sldMk cId="542060983" sldId="301"/>
            <ac:spMk id="3" creationId="{947FDAAC-2C6E-B880-3715-48014C564ADE}"/>
          </ac:spMkLst>
        </pc:spChg>
        <pc:spChg chg="add mod">
          <ac:chgData name="Hill, Vashon" userId="3882b5f4-6b2f-42b1-8cef-b2f04e01f075" providerId="ADAL" clId="{CA0F6652-C7B4-405F-BF71-DA891128B457}" dt="2026-03-23T20:37:43.381" v="151" actId="14100"/>
          <ac:spMkLst>
            <pc:docMk/>
            <pc:sldMk cId="542060983" sldId="301"/>
            <ac:spMk id="5" creationId="{3F87135E-1700-8271-2005-1D60641D1BCA}"/>
          </ac:spMkLst>
        </pc:spChg>
        <pc:spChg chg="add del mod">
          <ac:chgData name="Hill, Vashon" userId="3882b5f4-6b2f-42b1-8cef-b2f04e01f075" providerId="ADAL" clId="{CA0F6652-C7B4-405F-BF71-DA891128B457}" dt="2026-03-23T20:37:37.834" v="149" actId="478"/>
          <ac:spMkLst>
            <pc:docMk/>
            <pc:sldMk cId="542060983" sldId="301"/>
            <ac:spMk id="7" creationId="{DAC544A0-980F-CA6D-FEE3-0E2424A8982F}"/>
          </ac:spMkLst>
        </pc:spChg>
        <pc:spChg chg="add mod">
          <ac:chgData name="Hill, Vashon" userId="3882b5f4-6b2f-42b1-8cef-b2f04e01f075" providerId="ADAL" clId="{CA0F6652-C7B4-405F-BF71-DA891128B457}" dt="2026-03-23T20:38:26.820" v="160" actId="1076"/>
          <ac:spMkLst>
            <pc:docMk/>
            <pc:sldMk cId="542060983" sldId="301"/>
            <ac:spMk id="8" creationId="{D063FCE8-2B72-80FA-6243-A0F58627FD82}"/>
          </ac:spMkLst>
        </pc:spChg>
        <pc:graphicFrameChg chg="add mod modGraphic">
          <ac:chgData name="Hill, Vashon" userId="3882b5f4-6b2f-42b1-8cef-b2f04e01f075" providerId="ADAL" clId="{CA0F6652-C7B4-405F-BF71-DA891128B457}" dt="2026-03-23T21:00:03.948" v="295" actId="14734"/>
          <ac:graphicFrameMkLst>
            <pc:docMk/>
            <pc:sldMk cId="542060983" sldId="301"/>
            <ac:graphicFrameMk id="4" creationId="{F9A15834-94E1-BB32-6C20-4F37CA720419}"/>
          </ac:graphicFrameMkLst>
        </pc:graphicFrameChg>
      </pc:sldChg>
      <pc:sldChg chg="delSp modSp mod">
        <pc:chgData name="Hill, Vashon" userId="3882b5f4-6b2f-42b1-8cef-b2f04e01f075" providerId="ADAL" clId="{CA0F6652-C7B4-405F-BF71-DA891128B457}" dt="2026-03-23T20:57:43.120" v="279" actId="1076"/>
        <pc:sldMkLst>
          <pc:docMk/>
          <pc:sldMk cId="3644062384" sldId="302"/>
        </pc:sldMkLst>
        <pc:spChg chg="del">
          <ac:chgData name="Hill, Vashon" userId="3882b5f4-6b2f-42b1-8cef-b2f04e01f075" providerId="ADAL" clId="{CA0F6652-C7B4-405F-BF71-DA891128B457}" dt="2026-03-23T20:57:39.804" v="278" actId="478"/>
          <ac:spMkLst>
            <pc:docMk/>
            <pc:sldMk cId="3644062384" sldId="302"/>
            <ac:spMk id="23" creationId="{A964BB87-168D-41BA-9F85-AEAB7F682B27}"/>
          </ac:spMkLst>
        </pc:spChg>
        <pc:graphicFrameChg chg="mod">
          <ac:chgData name="Hill, Vashon" userId="3882b5f4-6b2f-42b1-8cef-b2f04e01f075" providerId="ADAL" clId="{CA0F6652-C7B4-405F-BF71-DA891128B457}" dt="2026-03-23T20:57:43.120" v="279" actId="1076"/>
          <ac:graphicFrameMkLst>
            <pc:docMk/>
            <pc:sldMk cId="3644062384" sldId="302"/>
            <ac:graphicFrameMk id="24" creationId="{FF5F8D1D-39F1-7E0E-56E0-C23F0E6AC195}"/>
          </ac:graphicFrameMkLst>
        </pc:graphicFrameChg>
      </pc:sldChg>
      <pc:sldChg chg="modSp mod">
        <pc:chgData name="Hill, Vashon" userId="3882b5f4-6b2f-42b1-8cef-b2f04e01f075" providerId="ADAL" clId="{CA0F6652-C7B4-405F-BF71-DA891128B457}" dt="2026-03-23T20:59:05.920" v="289" actId="1076"/>
        <pc:sldMkLst>
          <pc:docMk/>
          <pc:sldMk cId="1242776395" sldId="306"/>
        </pc:sldMkLst>
        <pc:picChg chg="mod">
          <ac:chgData name="Hill, Vashon" userId="3882b5f4-6b2f-42b1-8cef-b2f04e01f075" providerId="ADAL" clId="{CA0F6652-C7B4-405F-BF71-DA891128B457}" dt="2026-03-23T20:59:05.920" v="289" actId="1076"/>
          <ac:picMkLst>
            <pc:docMk/>
            <pc:sldMk cId="1242776395" sldId="306"/>
            <ac:picMk id="2" creationId="{999ACF3C-2DEA-A112-6BD1-90ABD55B1614}"/>
          </ac:picMkLst>
        </pc:picChg>
      </pc:sldChg>
      <pc:sldChg chg="addSp delSp modSp mod">
        <pc:chgData name="Hill, Vashon" userId="3882b5f4-6b2f-42b1-8cef-b2f04e01f075" providerId="ADAL" clId="{CA0F6652-C7B4-405F-BF71-DA891128B457}" dt="2026-03-23T20:47:16.499" v="200" actId="1076"/>
        <pc:sldMkLst>
          <pc:docMk/>
          <pc:sldMk cId="1575481510" sldId="309"/>
        </pc:sldMkLst>
        <pc:picChg chg="del mod">
          <ac:chgData name="Hill, Vashon" userId="3882b5f4-6b2f-42b1-8cef-b2f04e01f075" providerId="ADAL" clId="{CA0F6652-C7B4-405F-BF71-DA891128B457}" dt="2026-03-23T20:46:33.234" v="171" actId="478"/>
          <ac:picMkLst>
            <pc:docMk/>
            <pc:sldMk cId="1575481510" sldId="309"/>
            <ac:picMk id="4" creationId="{DED7BAE7-4801-4B5D-7F50-8FCD203F6E81}"/>
          </ac:picMkLst>
        </pc:picChg>
        <pc:picChg chg="add mod">
          <ac:chgData name="Hill, Vashon" userId="3882b5f4-6b2f-42b1-8cef-b2f04e01f075" providerId="ADAL" clId="{CA0F6652-C7B4-405F-BF71-DA891128B457}" dt="2026-03-23T20:47:16.499" v="200" actId="1076"/>
          <ac:picMkLst>
            <pc:docMk/>
            <pc:sldMk cId="1575481510" sldId="309"/>
            <ac:picMk id="5" creationId="{F0938F4C-739E-9607-62D3-7BD41FDECAD4}"/>
          </ac:picMkLst>
        </pc:picChg>
        <pc:picChg chg="add mod">
          <ac:chgData name="Hill, Vashon" userId="3882b5f4-6b2f-42b1-8cef-b2f04e01f075" providerId="ADAL" clId="{CA0F6652-C7B4-405F-BF71-DA891128B457}" dt="2026-03-23T20:46:43.944" v="176" actId="1076"/>
          <ac:picMkLst>
            <pc:docMk/>
            <pc:sldMk cId="1575481510" sldId="309"/>
            <ac:picMk id="5121" creationId="{E738F5C5-E786-AD4F-0ACE-B698A6B2CC40}"/>
          </ac:picMkLst>
        </pc:picChg>
      </pc:sldChg>
      <pc:sldChg chg="addSp delSp modSp add del mod">
        <pc:chgData name="Hill, Vashon" userId="3882b5f4-6b2f-42b1-8cef-b2f04e01f075" providerId="ADAL" clId="{CA0F6652-C7B4-405F-BF71-DA891128B457}" dt="2026-03-23T20:46:25.151" v="168" actId="2696"/>
        <pc:sldMkLst>
          <pc:docMk/>
          <pc:sldMk cId="726532511" sldId="310"/>
        </pc:sldMkLst>
        <pc:graphicFrameChg chg="del">
          <ac:chgData name="Hill, Vashon" userId="3882b5f4-6b2f-42b1-8cef-b2f04e01f075" providerId="ADAL" clId="{CA0F6652-C7B4-405F-BF71-DA891128B457}" dt="2026-03-23T20:46:11.721" v="163" actId="478"/>
          <ac:graphicFrameMkLst>
            <pc:docMk/>
            <pc:sldMk cId="726532511" sldId="310"/>
            <ac:graphicFrameMk id="24" creationId="{478D4FF6-2BE4-C0DF-6AE8-7357115B0CFD}"/>
          </ac:graphicFrameMkLst>
        </pc:graphicFrameChg>
        <pc:picChg chg="add mod">
          <ac:chgData name="Hill, Vashon" userId="3882b5f4-6b2f-42b1-8cef-b2f04e01f075" providerId="ADAL" clId="{CA0F6652-C7B4-405F-BF71-DA891128B457}" dt="2026-03-23T20:46:22.309" v="167" actId="1076"/>
          <ac:picMkLst>
            <pc:docMk/>
            <pc:sldMk cId="726532511" sldId="310"/>
            <ac:picMk id="4097" creationId="{CC0165B0-ADF7-A103-961A-A2A8548E1F16}"/>
          </ac:picMkLst>
        </pc:picChg>
      </pc:sldChg>
    </pc:docChg>
  </pc:docChgLst>
  <pc:docChgLst>
    <pc:chgData name="Filippatos, Elizabeth" userId="S::efilippatos@plainfield.k12.nj.us::c73ddeb1-44d2-4233-84ab-7332e38d7f98" providerId="AD" clId="Web-{4DB94ECD-BD7C-8972-FB45-20248241E89B}"/>
    <pc:docChg chg="addSld delSld modSld sldOrd">
      <pc:chgData name="Filippatos, Elizabeth" userId="S::efilippatos@plainfield.k12.nj.us::c73ddeb1-44d2-4233-84ab-7332e38d7f98" providerId="AD" clId="Web-{4DB94ECD-BD7C-8972-FB45-20248241E89B}" dt="2026-03-24T13:31:04.083" v="93"/>
      <pc:docMkLst>
        <pc:docMk/>
      </pc:docMkLst>
      <pc:sldChg chg="addSp modSp">
        <pc:chgData name="Filippatos, Elizabeth" userId="S::efilippatos@plainfield.k12.nj.us::c73ddeb1-44d2-4233-84ab-7332e38d7f98" providerId="AD" clId="Web-{4DB94ECD-BD7C-8972-FB45-20248241E89B}" dt="2026-03-23T20:30:10.155" v="0"/>
        <pc:sldMkLst>
          <pc:docMk/>
          <pc:sldMk cId="0" sldId="258"/>
        </pc:sldMkLst>
        <pc:graphicFrameChg chg="mod topLvl modGraphic">
          <ac:chgData name="Filippatos, Elizabeth" userId="S::efilippatos@plainfield.k12.nj.us::c73ddeb1-44d2-4233-84ab-7332e38d7f98" providerId="AD" clId="Web-{4DB94ECD-BD7C-8972-FB45-20248241E89B}" dt="2026-03-23T20:30:10.155" v="0"/>
          <ac:graphicFrameMkLst>
            <pc:docMk/>
            <pc:sldMk cId="0" sldId="258"/>
            <ac:graphicFrameMk id="25" creationId="{F986C1B8-8479-4AF0-A65D-E580F107252B}"/>
          </ac:graphicFrameMkLst>
        </pc:graphicFrameChg>
      </pc:sldChg>
      <pc:sldChg chg="ord">
        <pc:chgData name="Filippatos, Elizabeth" userId="S::efilippatos@plainfield.k12.nj.us::c73ddeb1-44d2-4233-84ab-7332e38d7f98" providerId="AD" clId="Web-{4DB94ECD-BD7C-8972-FB45-20248241E89B}" dt="2026-03-23T22:52:16.555" v="34"/>
        <pc:sldMkLst>
          <pc:docMk/>
          <pc:sldMk cId="0" sldId="268"/>
        </pc:sldMkLst>
      </pc:sldChg>
      <pc:sldChg chg="add ord">
        <pc:chgData name="Filippatos, Elizabeth" userId="S::efilippatos@plainfield.k12.nj.us::c73ddeb1-44d2-4233-84ab-7332e38d7f98" providerId="AD" clId="Web-{4DB94ECD-BD7C-8972-FB45-20248241E89B}" dt="2026-03-23T22:37:07.288" v="32"/>
        <pc:sldMkLst>
          <pc:docMk/>
          <pc:sldMk cId="2910512243" sldId="279"/>
        </pc:sldMkLst>
      </pc:sldChg>
      <pc:sldChg chg="modSp">
        <pc:chgData name="Filippatos, Elizabeth" userId="S::efilippatos@plainfield.k12.nj.us::c73ddeb1-44d2-4233-84ab-7332e38d7f98" providerId="AD" clId="Web-{4DB94ECD-BD7C-8972-FB45-20248241E89B}" dt="2026-03-23T23:22:08.937" v="77" actId="20577"/>
        <pc:sldMkLst>
          <pc:docMk/>
          <pc:sldMk cId="3947926801" sldId="286"/>
        </pc:sldMkLst>
        <pc:spChg chg="mod">
          <ac:chgData name="Filippatos, Elizabeth" userId="S::efilippatos@plainfield.k12.nj.us::c73ddeb1-44d2-4233-84ab-7332e38d7f98" providerId="AD" clId="Web-{4DB94ECD-BD7C-8972-FB45-20248241E89B}" dt="2026-03-23T23:22:08.937" v="77" actId="20577"/>
          <ac:spMkLst>
            <pc:docMk/>
            <pc:sldMk cId="3947926801" sldId="286"/>
            <ac:spMk id="22" creationId="{00000000-0000-0000-0000-000000000000}"/>
          </ac:spMkLst>
        </pc:spChg>
      </pc:sldChg>
      <pc:sldChg chg="ord">
        <pc:chgData name="Filippatos, Elizabeth" userId="S::efilippatos@plainfield.k12.nj.us::c73ddeb1-44d2-4233-84ab-7332e38d7f98" providerId="AD" clId="Web-{4DB94ECD-BD7C-8972-FB45-20248241E89B}" dt="2026-03-23T22:50:01.359" v="33"/>
        <pc:sldMkLst>
          <pc:docMk/>
          <pc:sldMk cId="3193856293" sldId="287"/>
        </pc:sldMkLst>
      </pc:sldChg>
      <pc:sldChg chg="ord">
        <pc:chgData name="Filippatos, Elizabeth" userId="S::efilippatos@plainfield.k12.nj.us::c73ddeb1-44d2-4233-84ab-7332e38d7f98" providerId="AD" clId="Web-{4DB94ECD-BD7C-8972-FB45-20248241E89B}" dt="2026-03-23T22:54:07.028" v="37"/>
        <pc:sldMkLst>
          <pc:docMk/>
          <pc:sldMk cId="150259971" sldId="291"/>
        </pc:sldMkLst>
      </pc:sldChg>
      <pc:sldChg chg="addSp modSp">
        <pc:chgData name="Filippatos, Elizabeth" userId="S::efilippatos@plainfield.k12.nj.us::c73ddeb1-44d2-4233-84ab-7332e38d7f98" providerId="AD" clId="Web-{4DB94ECD-BD7C-8972-FB45-20248241E89B}" dt="2026-03-24T13:31:04.083" v="93"/>
        <pc:sldMkLst>
          <pc:docMk/>
          <pc:sldMk cId="542060983" sldId="301"/>
        </pc:sldMkLst>
        <pc:graphicFrameChg chg="add mod modGraphic">
          <ac:chgData name="Filippatos, Elizabeth" userId="S::efilippatos@plainfield.k12.nj.us::c73ddeb1-44d2-4233-84ab-7332e38d7f98" providerId="AD" clId="Web-{4DB94ECD-BD7C-8972-FB45-20248241E89B}" dt="2026-03-24T13:30:58.427" v="92"/>
          <ac:graphicFrameMkLst>
            <pc:docMk/>
            <pc:sldMk cId="542060983" sldId="301"/>
            <ac:graphicFrameMk id="3" creationId="{52D162D4-4E34-8579-AE1D-10AC842A4D44}"/>
          </ac:graphicFrameMkLst>
        </pc:graphicFrameChg>
        <pc:graphicFrameChg chg="add mod">
          <ac:chgData name="Filippatos, Elizabeth" userId="S::efilippatos@plainfield.k12.nj.us::c73ddeb1-44d2-4233-84ab-7332e38d7f98" providerId="AD" clId="Web-{4DB94ECD-BD7C-8972-FB45-20248241E89B}" dt="2026-03-24T13:31:04.083" v="93"/>
          <ac:graphicFrameMkLst>
            <pc:docMk/>
            <pc:sldMk cId="542060983" sldId="301"/>
            <ac:graphicFrameMk id="6" creationId="{DB20CD0A-5572-82DD-0238-96AC777F19A7}"/>
          </ac:graphicFrameMkLst>
        </pc:graphicFrameChg>
      </pc:sldChg>
      <pc:sldChg chg="new del">
        <pc:chgData name="Filippatos, Elizabeth" userId="S::efilippatos@plainfield.k12.nj.us::c73ddeb1-44d2-4233-84ab-7332e38d7f98" providerId="AD" clId="Web-{4DB94ECD-BD7C-8972-FB45-20248241E89B}" dt="2026-03-23T20:35:45.735" v="7"/>
        <pc:sldMkLst>
          <pc:docMk/>
          <pc:sldMk cId="2571022738" sldId="308"/>
        </pc:sldMkLst>
      </pc:sldChg>
      <pc:sldChg chg="addSp delSp modSp new mod setBg">
        <pc:chgData name="Filippatos, Elizabeth" userId="S::efilippatos@plainfield.k12.nj.us::c73ddeb1-44d2-4233-84ab-7332e38d7f98" providerId="AD" clId="Web-{4DB94ECD-BD7C-8972-FB45-20248241E89B}" dt="2026-03-23T20:46:24.222" v="9"/>
        <pc:sldMkLst>
          <pc:docMk/>
          <pc:sldMk cId="1575481510" sldId="309"/>
        </pc:sldMkLst>
        <pc:spChg chg="add">
          <ac:chgData name="Filippatos, Elizabeth" userId="S::efilippatos@plainfield.k12.nj.us::c73ddeb1-44d2-4233-84ab-7332e38d7f98" providerId="AD" clId="Web-{4DB94ECD-BD7C-8972-FB45-20248241E89B}" dt="2026-03-23T20:46:24.222" v="9"/>
          <ac:spMkLst>
            <pc:docMk/>
            <pc:sldMk cId="1575481510" sldId="309"/>
            <ac:spMk id="9" creationId="{42A4FC2C-047E-45A5-965D-8E1E3BF09BC6}"/>
          </ac:spMkLst>
        </pc:spChg>
        <pc:graphicFrameChg chg="add del mod modGraphic">
          <ac:chgData name="Filippatos, Elizabeth" userId="S::efilippatos@plainfield.k12.nj.us::c73ddeb1-44d2-4233-84ab-7332e38d7f98" providerId="AD" clId="Web-{4DB94ECD-BD7C-8972-FB45-20248241E89B}" dt="2026-03-23T20:35:43.375" v="6"/>
          <ac:graphicFrameMkLst>
            <pc:docMk/>
            <pc:sldMk cId="1575481510" sldId="309"/>
            <ac:graphicFrameMk id="3" creationId="{59EBB629-FD72-89BD-1EF5-4F629B9EC3BE}"/>
          </ac:graphicFrameMkLst>
        </pc:graphicFrameChg>
        <pc:picChg chg="add mod">
          <ac:chgData name="Filippatos, Elizabeth" userId="S::efilippatos@plainfield.k12.nj.us::c73ddeb1-44d2-4233-84ab-7332e38d7f98" providerId="AD" clId="Web-{4DB94ECD-BD7C-8972-FB45-20248241E89B}" dt="2026-03-23T20:46:24.222" v="9"/>
          <ac:picMkLst>
            <pc:docMk/>
            <pc:sldMk cId="1575481510" sldId="309"/>
            <ac:picMk id="4" creationId="{DED7BAE7-4801-4B5D-7F50-8FCD203F6E81}"/>
          </ac:picMkLst>
        </pc:picChg>
      </pc:sldChg>
    </pc:docChg>
  </pc:docChgLst>
  <pc:docChgLst>
    <pc:chgData name="Hill, Vashon" userId="3882b5f4-6b2f-42b1-8cef-b2f04e01f075" providerId="ADAL" clId="{FF73CDEB-DA97-568F-819D-D06DFF29B658}"/>
    <pc:docChg chg="custSel addSld delSld modSld">
      <pc:chgData name="Hill, Vashon" userId="3882b5f4-6b2f-42b1-8cef-b2f04e01f075" providerId="ADAL" clId="{FF73CDEB-DA97-568F-819D-D06DFF29B658}" dt="2026-03-19T20:20:39.849" v="299" actId="14100"/>
      <pc:docMkLst>
        <pc:docMk/>
      </pc:docMkLst>
      <pc:sldChg chg="addSp modSp mod">
        <pc:chgData name="Hill, Vashon" userId="3882b5f4-6b2f-42b1-8cef-b2f04e01f075" providerId="ADAL" clId="{FF73CDEB-DA97-568F-819D-D06DFF29B658}" dt="2026-03-19T19:46:21.832" v="7" actId="1076"/>
        <pc:sldMkLst>
          <pc:docMk/>
          <pc:sldMk cId="0" sldId="258"/>
        </pc:sldMkLst>
        <pc:picChg chg="add mod">
          <ac:chgData name="Hill, Vashon" userId="3882b5f4-6b2f-42b1-8cef-b2f04e01f075" providerId="ADAL" clId="{FF73CDEB-DA97-568F-819D-D06DFF29B658}" dt="2026-03-19T19:46:21.832" v="7" actId="1076"/>
          <ac:picMkLst>
            <pc:docMk/>
            <pc:sldMk cId="0" sldId="258"/>
            <ac:picMk id="24" creationId="{7F611F57-0C44-C1FA-97FD-F56BB47A5578}"/>
          </ac:picMkLst>
        </pc:picChg>
      </pc:sldChg>
      <pc:sldChg chg="modSp mod">
        <pc:chgData name="Hill, Vashon" userId="3882b5f4-6b2f-42b1-8cef-b2f04e01f075" providerId="ADAL" clId="{FF73CDEB-DA97-568F-819D-D06DFF29B658}" dt="2026-03-19T19:45:08.766" v="1" actId="14100"/>
        <pc:sldMkLst>
          <pc:docMk/>
          <pc:sldMk cId="0" sldId="261"/>
        </pc:sldMkLst>
      </pc:sldChg>
      <pc:sldChg chg="modSp mod">
        <pc:chgData name="Hill, Vashon" userId="3882b5f4-6b2f-42b1-8cef-b2f04e01f075" providerId="ADAL" clId="{FF73CDEB-DA97-568F-819D-D06DFF29B658}" dt="2026-03-19T19:45:00.507" v="0" actId="14100"/>
        <pc:sldMkLst>
          <pc:docMk/>
          <pc:sldMk cId="0" sldId="262"/>
        </pc:sldMkLst>
      </pc:sldChg>
      <pc:sldChg chg="addSp delSp modSp mod">
        <pc:chgData name="Hill, Vashon" userId="3882b5f4-6b2f-42b1-8cef-b2f04e01f075" providerId="ADAL" clId="{FF73CDEB-DA97-568F-819D-D06DFF29B658}" dt="2026-03-19T19:48:49.999" v="15" actId="1076"/>
        <pc:sldMkLst>
          <pc:docMk/>
          <pc:sldMk cId="0" sldId="266"/>
        </pc:sldMkLst>
      </pc:sldChg>
      <pc:sldChg chg="addSp delSp modSp mod">
        <pc:chgData name="Hill, Vashon" userId="3882b5f4-6b2f-42b1-8cef-b2f04e01f075" providerId="ADAL" clId="{FF73CDEB-DA97-568F-819D-D06DFF29B658}" dt="2026-03-19T19:56:39.433" v="59" actId="1038"/>
        <pc:sldMkLst>
          <pc:docMk/>
          <pc:sldMk cId="0" sldId="270"/>
        </pc:sldMkLst>
        <pc:spChg chg="mod">
          <ac:chgData name="Hill, Vashon" userId="3882b5f4-6b2f-42b1-8cef-b2f04e01f075" providerId="ADAL" clId="{FF73CDEB-DA97-568F-819D-D06DFF29B658}" dt="2026-03-19T19:56:26.237" v="51" actId="14100"/>
          <ac:spMkLst>
            <pc:docMk/>
            <pc:sldMk cId="0" sldId="270"/>
            <ac:spMk id="21" creationId="{00000000-0000-0000-0000-000000000000}"/>
          </ac:spMkLst>
        </pc:spChg>
      </pc:sldChg>
      <pc:sldChg chg="addSp modSp mod">
        <pc:chgData name="Hill, Vashon" userId="3882b5f4-6b2f-42b1-8cef-b2f04e01f075" providerId="ADAL" clId="{FF73CDEB-DA97-568F-819D-D06DFF29B658}" dt="2026-03-19T20:20:39.849" v="299" actId="14100"/>
        <pc:sldMkLst>
          <pc:docMk/>
          <pc:sldMk cId="0" sldId="277"/>
        </pc:sldMkLst>
        <pc:spChg chg="mod">
          <ac:chgData name="Hill, Vashon" userId="3882b5f4-6b2f-42b1-8cef-b2f04e01f075" providerId="ADAL" clId="{FF73CDEB-DA97-568F-819D-D06DFF29B658}" dt="2026-03-19T20:08:40.055" v="73" actId="20577"/>
          <ac:spMkLst>
            <pc:docMk/>
            <pc:sldMk cId="0" sldId="277"/>
            <ac:spMk id="20" creationId="{00000000-0000-0000-0000-000000000000}"/>
          </ac:spMkLst>
        </pc:spChg>
        <pc:spChg chg="mod">
          <ac:chgData name="Hill, Vashon" userId="3882b5f4-6b2f-42b1-8cef-b2f04e01f075" providerId="ADAL" clId="{FF73CDEB-DA97-568F-819D-D06DFF29B658}" dt="2026-03-19T20:19:18.443" v="295" actId="20577"/>
          <ac:spMkLst>
            <pc:docMk/>
            <pc:sldMk cId="0" sldId="277"/>
            <ac:spMk id="22" creationId="{00000000-0000-0000-0000-000000000000}"/>
          </ac:spMkLst>
        </pc:spChg>
        <pc:picChg chg="add mod">
          <ac:chgData name="Hill, Vashon" userId="3882b5f4-6b2f-42b1-8cef-b2f04e01f075" providerId="ADAL" clId="{FF73CDEB-DA97-568F-819D-D06DFF29B658}" dt="2026-03-19T20:20:39.849" v="299" actId="14100"/>
          <ac:picMkLst>
            <pc:docMk/>
            <pc:sldMk cId="0" sldId="277"/>
            <ac:picMk id="24" creationId="{6EC1B881-406F-59C9-779D-D85BA3DECF9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plainfieldk12njus-my.sharepoint.com/personal/efilippatos_plainfield_k12_nj_us/Documents/Acting/2027%20State%20Aid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plainfieldk12njus-my.sharepoint.com/personal/clam_plainfield_k12_nj_us/Documents/Documents/2027/2027%20Budget/FY27%20Budget%20Presentation%20Support%2003.18.2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63-4DD2-ACB2-6D4A6B8BF6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63-4DD2-ACB2-6D4A6B8BF6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63-4DD2-ACB2-6D4A6B8BF643}"/>
              </c:ext>
            </c:extLst>
          </c:dPt>
          <c:cat>
            <c:strRef>
              <c:f>Sheet2!$A$1:$A$3</c:f>
              <c:strCache>
                <c:ptCount val="3"/>
                <c:pt idx="0">
                  <c:v>Community </c:v>
                </c:pt>
                <c:pt idx="1">
                  <c:v>Board Commissioners </c:v>
                </c:pt>
                <c:pt idx="2">
                  <c:v>Staff</c:v>
                </c:pt>
              </c:strCache>
            </c:strRef>
          </c:cat>
          <c:val>
            <c:numRef>
              <c:f>Sheet2!$B$1:$B$3</c:f>
              <c:numCache>
                <c:formatCode>General</c:formatCode>
                <c:ptCount val="3"/>
                <c:pt idx="0">
                  <c:v>47</c:v>
                </c:pt>
                <c:pt idx="1">
                  <c:v>7</c:v>
                </c:pt>
                <c:pt idx="2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63-4DD2-ACB2-6D4A6B8BF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0737927118119608E-2"/>
          <c:y val="0.9358093916894682"/>
          <c:w val="0.73659090607470079"/>
          <c:h val="6.41906083105319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rgbClr val="002060"/>
              </a:solidFill>
              <a:latin typeface="Aptos" panose="02110004020202020204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42199835097115"/>
          <c:y val="0.16436433485144863"/>
          <c:w val="0.86917798911390698"/>
          <c:h val="0.66147450829408583"/>
        </c:manualLayout>
      </c:layout>
      <c:lineChart>
        <c:grouping val="standard"/>
        <c:varyColors val="0"/>
        <c:ser>
          <c:idx val="0"/>
          <c:order val="0"/>
          <c:tx>
            <c:strRef>
              <c:f>'11. Charter School Enrollment'!$C$6</c:f>
              <c:strCache>
                <c:ptCount val="1"/>
                <c:pt idx="0">
                  <c:v>Charter School Enrollment</c:v>
                </c:pt>
              </c:strCache>
            </c:strRef>
          </c:tx>
          <c:spPr>
            <a:ln w="38100" cap="rnd">
              <a:solidFill>
                <a:srgbClr val="7B7B7B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02060"/>
              </a:solidFill>
              <a:ln w="19050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4925" cap="rnd">
                <a:solidFill>
                  <a:srgbClr val="C0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'11. Charter School Enrollment'!$B$10:$B$21</c:f>
              <c:strCache>
                <c:ptCount val="12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  <c:pt idx="5">
                  <c:v>2020-21</c:v>
                </c:pt>
                <c:pt idx="6">
                  <c:v>2021-22</c:v>
                </c:pt>
                <c:pt idx="7">
                  <c:v>2022-23</c:v>
                </c:pt>
                <c:pt idx="8">
                  <c:v>2023-24</c:v>
                </c:pt>
                <c:pt idx="9">
                  <c:v>2024-25</c:v>
                </c:pt>
                <c:pt idx="10">
                  <c:v>2025-26</c:v>
                </c:pt>
                <c:pt idx="11">
                  <c:v>2026-2027</c:v>
                </c:pt>
              </c:strCache>
            </c:strRef>
          </c:cat>
          <c:val>
            <c:numRef>
              <c:f>'11. Charter School Enrollment'!$C$10:$C$21</c:f>
              <c:numCache>
                <c:formatCode>_(* #,##0_);_(* \(#,##0\);_(* "-"??_);_(@_)</c:formatCode>
                <c:ptCount val="12"/>
                <c:pt idx="0">
                  <c:v>1240</c:v>
                </c:pt>
                <c:pt idx="1">
                  <c:v>1523</c:v>
                </c:pt>
                <c:pt idx="2">
                  <c:v>1807</c:v>
                </c:pt>
                <c:pt idx="3">
                  <c:v>2018</c:v>
                </c:pt>
                <c:pt idx="4">
                  <c:v>2264</c:v>
                </c:pt>
                <c:pt idx="5">
                  <c:v>2457</c:v>
                </c:pt>
                <c:pt idx="6">
                  <c:v>2603</c:v>
                </c:pt>
                <c:pt idx="7">
                  <c:v>2761</c:v>
                </c:pt>
                <c:pt idx="8">
                  <c:v>2815</c:v>
                </c:pt>
                <c:pt idx="9">
                  <c:v>2847</c:v>
                </c:pt>
                <c:pt idx="10">
                  <c:v>3058</c:v>
                </c:pt>
                <c:pt idx="11" formatCode="#,##0">
                  <c:v>3201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E2-4FC8-A5E3-4BB6AD57D49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65413296"/>
        <c:axId val="1465407472"/>
      </c:lineChart>
      <c:catAx>
        <c:axId val="146541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407472"/>
        <c:crosses val="autoZero"/>
        <c:auto val="1"/>
        <c:lblAlgn val="ctr"/>
        <c:lblOffset val="100"/>
        <c:noMultiLvlLbl val="0"/>
      </c:catAx>
      <c:valAx>
        <c:axId val="146540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413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87937-8926-4AA9-8A8B-8D4F2784F1F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55705C-7D9E-4E78-ABF9-57CAAA03C62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>
              <a:solidFill>
                <a:srgbClr val="002060"/>
              </a:solidFill>
            </a:rPr>
            <a:t>No Increase in Class Sizes</a:t>
          </a:r>
          <a:br>
            <a:rPr lang="en-US" b="0" i="0" baseline="0" dirty="0">
              <a:solidFill>
                <a:srgbClr val="002060"/>
              </a:solidFill>
            </a:rPr>
          </a:br>
          <a:r>
            <a:rPr lang="en-US" b="0" i="0" baseline="0" dirty="0">
              <a:solidFill>
                <a:srgbClr val="002060"/>
              </a:solidFill>
            </a:rPr>
            <a:t>Maintaining class sizes within recommended levels to support effective instruction </a:t>
          </a:r>
          <a:endParaRPr lang="en-US" dirty="0">
            <a:solidFill>
              <a:srgbClr val="002060"/>
            </a:solidFill>
          </a:endParaRPr>
        </a:p>
      </dgm:t>
    </dgm:pt>
    <dgm:pt modelId="{2AC3DE3C-7C27-4227-B7A4-85B07478F456}" type="parTrans" cxnId="{E5652ABE-4BF6-4D41-B254-332872901B7E}">
      <dgm:prSet/>
      <dgm:spPr/>
      <dgm:t>
        <a:bodyPr/>
        <a:lstStyle/>
        <a:p>
          <a:endParaRPr lang="en-US"/>
        </a:p>
      </dgm:t>
    </dgm:pt>
    <dgm:pt modelId="{E172F1C0-191C-4B2B-ADA8-D296098AAD6A}" type="sibTrans" cxnId="{E5652ABE-4BF6-4D41-B254-332872901B7E}">
      <dgm:prSet/>
      <dgm:spPr/>
      <dgm:t>
        <a:bodyPr/>
        <a:lstStyle/>
        <a:p>
          <a:endParaRPr lang="en-US"/>
        </a:p>
      </dgm:t>
    </dgm:pt>
    <dgm:pt modelId="{DE206ADD-AB0A-4764-B907-22D2755FE58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>
              <a:solidFill>
                <a:srgbClr val="C00000"/>
              </a:solidFill>
            </a:rPr>
            <a:t>Full Access to Materials &amp; Supplies</a:t>
          </a:r>
          <a:br>
            <a:rPr lang="en-US" b="0" i="0" baseline="0" dirty="0">
              <a:solidFill>
                <a:srgbClr val="C00000"/>
              </a:solidFill>
            </a:rPr>
          </a:br>
          <a:r>
            <a:rPr lang="en-US" b="0" i="0" baseline="0" dirty="0">
              <a:solidFill>
                <a:srgbClr val="C00000"/>
              </a:solidFill>
            </a:rPr>
            <a:t>Ensuring every student has</a:t>
          </a:r>
          <a:r>
            <a:rPr lang="en-US" dirty="0">
              <a:solidFill>
                <a:srgbClr val="C00000"/>
              </a:solidFill>
            </a:rPr>
            <a:t> </a:t>
          </a:r>
          <a:r>
            <a:rPr lang="en-US" b="0" i="0" baseline="0" dirty="0">
              <a:solidFill>
                <a:srgbClr val="C00000"/>
              </a:solidFill>
            </a:rPr>
            <a:t>the resources needed for learning </a:t>
          </a:r>
          <a:endParaRPr lang="en-US" dirty="0">
            <a:solidFill>
              <a:srgbClr val="C00000"/>
            </a:solidFill>
          </a:endParaRPr>
        </a:p>
      </dgm:t>
    </dgm:pt>
    <dgm:pt modelId="{6C7CDF17-E8B7-4ABA-9BA1-D68998CE33DF}" type="parTrans" cxnId="{949BA4C7-9CD6-49A9-A356-1E15A861CADC}">
      <dgm:prSet/>
      <dgm:spPr/>
      <dgm:t>
        <a:bodyPr/>
        <a:lstStyle/>
        <a:p>
          <a:endParaRPr lang="en-US"/>
        </a:p>
      </dgm:t>
    </dgm:pt>
    <dgm:pt modelId="{8DDA6091-2748-48E2-B184-E44012A4A7E8}" type="sibTrans" cxnId="{949BA4C7-9CD6-49A9-A356-1E15A861CADC}">
      <dgm:prSet/>
      <dgm:spPr/>
      <dgm:t>
        <a:bodyPr/>
        <a:lstStyle/>
        <a:p>
          <a:endParaRPr lang="en-US"/>
        </a:p>
      </dgm:t>
    </dgm:pt>
    <dgm:pt modelId="{6AA03FC0-F597-4979-ABE8-6C4F32438C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 dirty="0">
              <a:solidFill>
                <a:srgbClr val="002060"/>
              </a:solidFill>
            </a:rPr>
            <a:t>Instructional Coaching for New Teachers</a:t>
          </a:r>
          <a:br>
            <a:rPr lang="en-US" b="0" i="0" baseline="0" dirty="0">
              <a:solidFill>
                <a:srgbClr val="002060"/>
              </a:solidFill>
            </a:rPr>
          </a:br>
          <a:r>
            <a:rPr lang="en-US" b="0" i="0" baseline="0" dirty="0">
              <a:solidFill>
                <a:srgbClr val="002060"/>
              </a:solidFill>
            </a:rPr>
            <a:t>Continued support to strengthen </a:t>
          </a:r>
          <a:r>
            <a:rPr lang="en-US" dirty="0">
              <a:solidFill>
                <a:srgbClr val="002060"/>
              </a:solidFill>
            </a:rPr>
            <a:t> </a:t>
          </a:r>
          <a:r>
            <a:rPr lang="en-US" b="0" i="0" baseline="0" dirty="0">
              <a:solidFill>
                <a:srgbClr val="002060"/>
              </a:solidFill>
            </a:rPr>
            <a:t>teaching quality and student outcomes </a:t>
          </a:r>
          <a:endParaRPr lang="en-US" dirty="0">
            <a:solidFill>
              <a:srgbClr val="002060"/>
            </a:solidFill>
          </a:endParaRPr>
        </a:p>
      </dgm:t>
    </dgm:pt>
    <dgm:pt modelId="{A961F293-22B2-49B7-AC87-CC8A2E41F150}" type="parTrans" cxnId="{6FDF804F-4E29-4513-BEE5-D0663268EFC1}">
      <dgm:prSet/>
      <dgm:spPr/>
      <dgm:t>
        <a:bodyPr/>
        <a:lstStyle/>
        <a:p>
          <a:endParaRPr lang="en-US"/>
        </a:p>
      </dgm:t>
    </dgm:pt>
    <dgm:pt modelId="{BC8874C4-DA65-4F5E-A936-B9E24C48797A}" type="sibTrans" cxnId="{6FDF804F-4E29-4513-BEE5-D0663268EFC1}">
      <dgm:prSet/>
      <dgm:spPr/>
      <dgm:t>
        <a:bodyPr/>
        <a:lstStyle/>
        <a:p>
          <a:endParaRPr lang="en-US"/>
        </a:p>
      </dgm:t>
    </dgm:pt>
    <dgm:pt modelId="{EC82D8BF-2A11-47E3-92E9-4B2938022816}" type="pres">
      <dgm:prSet presAssocID="{84A87937-8926-4AA9-8A8B-8D4F2784F1F3}" presName="root" presStyleCnt="0">
        <dgm:presLayoutVars>
          <dgm:dir/>
          <dgm:resizeHandles val="exact"/>
        </dgm:presLayoutVars>
      </dgm:prSet>
      <dgm:spPr/>
    </dgm:pt>
    <dgm:pt modelId="{A1D02891-CB34-4E8B-A8D3-C8346A81A7A9}" type="pres">
      <dgm:prSet presAssocID="{3C55705C-7D9E-4E78-ABF9-57CAAA03C627}" presName="compNode" presStyleCnt="0"/>
      <dgm:spPr/>
    </dgm:pt>
    <dgm:pt modelId="{3B600E95-024A-4145-8925-9539FEEDE1AB}" type="pres">
      <dgm:prSet presAssocID="{3C55705C-7D9E-4E78-ABF9-57CAAA03C627}" presName="bgRect" presStyleLbl="bgShp" presStyleIdx="0" presStyleCnt="3"/>
      <dgm:spPr/>
    </dgm:pt>
    <dgm:pt modelId="{F6A5353B-E01F-46B7-8744-799E31193C62}" type="pres">
      <dgm:prSet presAssocID="{3C55705C-7D9E-4E78-ABF9-57CAAA03C62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4691B364-4759-4EFA-BC25-C71A66A747BE}" type="pres">
      <dgm:prSet presAssocID="{3C55705C-7D9E-4E78-ABF9-57CAAA03C627}" presName="spaceRect" presStyleCnt="0"/>
      <dgm:spPr/>
    </dgm:pt>
    <dgm:pt modelId="{D6BA2299-64DA-4197-BF68-8B59FC293D73}" type="pres">
      <dgm:prSet presAssocID="{3C55705C-7D9E-4E78-ABF9-57CAAA03C627}" presName="parTx" presStyleLbl="revTx" presStyleIdx="0" presStyleCnt="3">
        <dgm:presLayoutVars>
          <dgm:chMax val="0"/>
          <dgm:chPref val="0"/>
        </dgm:presLayoutVars>
      </dgm:prSet>
      <dgm:spPr/>
    </dgm:pt>
    <dgm:pt modelId="{AD4E94BD-410E-4530-AC2B-4D4159284681}" type="pres">
      <dgm:prSet presAssocID="{E172F1C0-191C-4B2B-ADA8-D296098AAD6A}" presName="sibTrans" presStyleCnt="0"/>
      <dgm:spPr/>
    </dgm:pt>
    <dgm:pt modelId="{8FB83C55-2815-492E-851E-07BB16D71842}" type="pres">
      <dgm:prSet presAssocID="{DE206ADD-AB0A-4764-B907-22D2755FE584}" presName="compNode" presStyleCnt="0"/>
      <dgm:spPr/>
    </dgm:pt>
    <dgm:pt modelId="{2CA5BEE9-9F9E-41AF-AE10-F79171E75CBC}" type="pres">
      <dgm:prSet presAssocID="{DE206ADD-AB0A-4764-B907-22D2755FE584}" presName="bgRect" presStyleLbl="bgShp" presStyleIdx="1" presStyleCnt="3"/>
      <dgm:spPr/>
    </dgm:pt>
    <dgm:pt modelId="{ED9D8BDE-C085-4D9D-8D5D-D1A5D5574211}" type="pres">
      <dgm:prSet presAssocID="{DE206ADD-AB0A-4764-B907-22D2755FE58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169B09D-0C56-4E3F-AD86-AFDC6DF4313B}" type="pres">
      <dgm:prSet presAssocID="{DE206ADD-AB0A-4764-B907-22D2755FE584}" presName="spaceRect" presStyleCnt="0"/>
      <dgm:spPr/>
    </dgm:pt>
    <dgm:pt modelId="{257A9D0C-B83E-432B-99EF-B29964D5A83F}" type="pres">
      <dgm:prSet presAssocID="{DE206ADD-AB0A-4764-B907-22D2755FE584}" presName="parTx" presStyleLbl="revTx" presStyleIdx="1" presStyleCnt="3">
        <dgm:presLayoutVars>
          <dgm:chMax val="0"/>
          <dgm:chPref val="0"/>
        </dgm:presLayoutVars>
      </dgm:prSet>
      <dgm:spPr/>
    </dgm:pt>
    <dgm:pt modelId="{9D1B77CE-3D40-43F7-B924-CDD1F9EC651E}" type="pres">
      <dgm:prSet presAssocID="{8DDA6091-2748-48E2-B184-E44012A4A7E8}" presName="sibTrans" presStyleCnt="0"/>
      <dgm:spPr/>
    </dgm:pt>
    <dgm:pt modelId="{54AD1102-46F2-4A7B-88DA-AB2F5F34D803}" type="pres">
      <dgm:prSet presAssocID="{6AA03FC0-F597-4979-ABE8-6C4F32438CCD}" presName="compNode" presStyleCnt="0"/>
      <dgm:spPr/>
    </dgm:pt>
    <dgm:pt modelId="{04F9A474-40FD-4D37-9885-6EC4FD2644FA}" type="pres">
      <dgm:prSet presAssocID="{6AA03FC0-F597-4979-ABE8-6C4F32438CCD}" presName="bgRect" presStyleLbl="bgShp" presStyleIdx="2" presStyleCnt="3"/>
      <dgm:spPr/>
    </dgm:pt>
    <dgm:pt modelId="{F0A33FC6-1DB6-40AE-8C95-91CE6E77F6BE}" type="pres">
      <dgm:prSet presAssocID="{6AA03FC0-F597-4979-ABE8-6C4F32438CC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A4E67AA-FFB6-4964-9289-26D58FCA5C0E}" type="pres">
      <dgm:prSet presAssocID="{6AA03FC0-F597-4979-ABE8-6C4F32438CCD}" presName="spaceRect" presStyleCnt="0"/>
      <dgm:spPr/>
    </dgm:pt>
    <dgm:pt modelId="{86BEC898-6832-4E00-850A-F03AD49FD318}" type="pres">
      <dgm:prSet presAssocID="{6AA03FC0-F597-4979-ABE8-6C4F32438CC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6A43E46-F9E7-42DD-9281-6CB755AFE850}" type="presOf" srcId="{DE206ADD-AB0A-4764-B907-22D2755FE584}" destId="{257A9D0C-B83E-432B-99EF-B29964D5A83F}" srcOrd="0" destOrd="0" presId="urn:microsoft.com/office/officeart/2018/2/layout/IconVerticalSolidList"/>
    <dgm:cxn modelId="{6FDF804F-4E29-4513-BEE5-D0663268EFC1}" srcId="{84A87937-8926-4AA9-8A8B-8D4F2784F1F3}" destId="{6AA03FC0-F597-4979-ABE8-6C4F32438CCD}" srcOrd="2" destOrd="0" parTransId="{A961F293-22B2-49B7-AC87-CC8A2E41F150}" sibTransId="{BC8874C4-DA65-4F5E-A936-B9E24C48797A}"/>
    <dgm:cxn modelId="{D009EE88-7355-44FD-9928-70DA835EA946}" type="presOf" srcId="{6AA03FC0-F597-4979-ABE8-6C4F32438CCD}" destId="{86BEC898-6832-4E00-850A-F03AD49FD318}" srcOrd="0" destOrd="0" presId="urn:microsoft.com/office/officeart/2018/2/layout/IconVerticalSolidList"/>
    <dgm:cxn modelId="{5EE66FA0-F4A4-47F1-986B-7FBB4DF16954}" type="presOf" srcId="{3C55705C-7D9E-4E78-ABF9-57CAAA03C627}" destId="{D6BA2299-64DA-4197-BF68-8B59FC293D73}" srcOrd="0" destOrd="0" presId="urn:microsoft.com/office/officeart/2018/2/layout/IconVerticalSolidList"/>
    <dgm:cxn modelId="{E5652ABE-4BF6-4D41-B254-332872901B7E}" srcId="{84A87937-8926-4AA9-8A8B-8D4F2784F1F3}" destId="{3C55705C-7D9E-4E78-ABF9-57CAAA03C627}" srcOrd="0" destOrd="0" parTransId="{2AC3DE3C-7C27-4227-B7A4-85B07478F456}" sibTransId="{E172F1C0-191C-4B2B-ADA8-D296098AAD6A}"/>
    <dgm:cxn modelId="{949BA4C7-9CD6-49A9-A356-1E15A861CADC}" srcId="{84A87937-8926-4AA9-8A8B-8D4F2784F1F3}" destId="{DE206ADD-AB0A-4764-B907-22D2755FE584}" srcOrd="1" destOrd="0" parTransId="{6C7CDF17-E8B7-4ABA-9BA1-D68998CE33DF}" sibTransId="{8DDA6091-2748-48E2-B184-E44012A4A7E8}"/>
    <dgm:cxn modelId="{6BFE0CFA-3A43-4595-B3E9-27164479CA7D}" type="presOf" srcId="{84A87937-8926-4AA9-8A8B-8D4F2784F1F3}" destId="{EC82D8BF-2A11-47E3-92E9-4B2938022816}" srcOrd="0" destOrd="0" presId="urn:microsoft.com/office/officeart/2018/2/layout/IconVerticalSolidList"/>
    <dgm:cxn modelId="{A49C89E8-B63F-4952-BA16-6FDEC4A2DF7D}" type="presParOf" srcId="{EC82D8BF-2A11-47E3-92E9-4B2938022816}" destId="{A1D02891-CB34-4E8B-A8D3-C8346A81A7A9}" srcOrd="0" destOrd="0" presId="urn:microsoft.com/office/officeart/2018/2/layout/IconVerticalSolidList"/>
    <dgm:cxn modelId="{A211AE50-7CB1-4337-A95A-6E7ABFC3AD45}" type="presParOf" srcId="{A1D02891-CB34-4E8B-A8D3-C8346A81A7A9}" destId="{3B600E95-024A-4145-8925-9539FEEDE1AB}" srcOrd="0" destOrd="0" presId="urn:microsoft.com/office/officeart/2018/2/layout/IconVerticalSolidList"/>
    <dgm:cxn modelId="{6F4BA6EB-738C-4065-B5C9-4E492EF76AFD}" type="presParOf" srcId="{A1D02891-CB34-4E8B-A8D3-C8346A81A7A9}" destId="{F6A5353B-E01F-46B7-8744-799E31193C62}" srcOrd="1" destOrd="0" presId="urn:microsoft.com/office/officeart/2018/2/layout/IconVerticalSolidList"/>
    <dgm:cxn modelId="{A04EB3EB-6CFC-4210-906C-B283ABF8DB3C}" type="presParOf" srcId="{A1D02891-CB34-4E8B-A8D3-C8346A81A7A9}" destId="{4691B364-4759-4EFA-BC25-C71A66A747BE}" srcOrd="2" destOrd="0" presId="urn:microsoft.com/office/officeart/2018/2/layout/IconVerticalSolidList"/>
    <dgm:cxn modelId="{535F5BFF-9682-4FB7-8B7C-EDA25988AF31}" type="presParOf" srcId="{A1D02891-CB34-4E8B-A8D3-C8346A81A7A9}" destId="{D6BA2299-64DA-4197-BF68-8B59FC293D73}" srcOrd="3" destOrd="0" presId="urn:microsoft.com/office/officeart/2018/2/layout/IconVerticalSolidList"/>
    <dgm:cxn modelId="{CA17398C-082A-4BCF-AE6B-E6D1326D9634}" type="presParOf" srcId="{EC82D8BF-2A11-47E3-92E9-4B2938022816}" destId="{AD4E94BD-410E-4530-AC2B-4D4159284681}" srcOrd="1" destOrd="0" presId="urn:microsoft.com/office/officeart/2018/2/layout/IconVerticalSolidList"/>
    <dgm:cxn modelId="{0AB13CD5-B68A-4C60-9446-0435BDA381FA}" type="presParOf" srcId="{EC82D8BF-2A11-47E3-92E9-4B2938022816}" destId="{8FB83C55-2815-492E-851E-07BB16D71842}" srcOrd="2" destOrd="0" presId="urn:microsoft.com/office/officeart/2018/2/layout/IconVerticalSolidList"/>
    <dgm:cxn modelId="{F9E7D6A7-E401-4AA5-A9BC-30E0E05E48A6}" type="presParOf" srcId="{8FB83C55-2815-492E-851E-07BB16D71842}" destId="{2CA5BEE9-9F9E-41AF-AE10-F79171E75CBC}" srcOrd="0" destOrd="0" presId="urn:microsoft.com/office/officeart/2018/2/layout/IconVerticalSolidList"/>
    <dgm:cxn modelId="{64091D1F-FE6B-4057-AFFA-998D6BB710B5}" type="presParOf" srcId="{8FB83C55-2815-492E-851E-07BB16D71842}" destId="{ED9D8BDE-C085-4D9D-8D5D-D1A5D5574211}" srcOrd="1" destOrd="0" presId="urn:microsoft.com/office/officeart/2018/2/layout/IconVerticalSolidList"/>
    <dgm:cxn modelId="{B07A5639-9482-4AB3-B5BF-1568E9571B2F}" type="presParOf" srcId="{8FB83C55-2815-492E-851E-07BB16D71842}" destId="{A169B09D-0C56-4E3F-AD86-AFDC6DF4313B}" srcOrd="2" destOrd="0" presId="urn:microsoft.com/office/officeart/2018/2/layout/IconVerticalSolidList"/>
    <dgm:cxn modelId="{7181C9C7-6F94-4B33-8985-9800F84F7C60}" type="presParOf" srcId="{8FB83C55-2815-492E-851E-07BB16D71842}" destId="{257A9D0C-B83E-432B-99EF-B29964D5A83F}" srcOrd="3" destOrd="0" presId="urn:microsoft.com/office/officeart/2018/2/layout/IconVerticalSolidList"/>
    <dgm:cxn modelId="{F4884B1B-9167-490E-A70C-76FF633D9788}" type="presParOf" srcId="{EC82D8BF-2A11-47E3-92E9-4B2938022816}" destId="{9D1B77CE-3D40-43F7-B924-CDD1F9EC651E}" srcOrd="3" destOrd="0" presId="urn:microsoft.com/office/officeart/2018/2/layout/IconVerticalSolidList"/>
    <dgm:cxn modelId="{24820C22-8EB1-4E70-BD55-80D73C0E6A91}" type="presParOf" srcId="{EC82D8BF-2A11-47E3-92E9-4B2938022816}" destId="{54AD1102-46F2-4A7B-88DA-AB2F5F34D803}" srcOrd="4" destOrd="0" presId="urn:microsoft.com/office/officeart/2018/2/layout/IconVerticalSolidList"/>
    <dgm:cxn modelId="{3F09CA73-2975-4FEE-A141-F30A0E2E0006}" type="presParOf" srcId="{54AD1102-46F2-4A7B-88DA-AB2F5F34D803}" destId="{04F9A474-40FD-4D37-9885-6EC4FD2644FA}" srcOrd="0" destOrd="0" presId="urn:microsoft.com/office/officeart/2018/2/layout/IconVerticalSolidList"/>
    <dgm:cxn modelId="{69BE5780-0BA6-45A5-AE93-65FE4A41C9C8}" type="presParOf" srcId="{54AD1102-46F2-4A7B-88DA-AB2F5F34D803}" destId="{F0A33FC6-1DB6-40AE-8C95-91CE6E77F6BE}" srcOrd="1" destOrd="0" presId="urn:microsoft.com/office/officeart/2018/2/layout/IconVerticalSolidList"/>
    <dgm:cxn modelId="{BB86FCFA-7ABF-4A8F-9FBC-FD81D3960BF2}" type="presParOf" srcId="{54AD1102-46F2-4A7B-88DA-AB2F5F34D803}" destId="{CA4E67AA-FFB6-4964-9289-26D58FCA5C0E}" srcOrd="2" destOrd="0" presId="urn:microsoft.com/office/officeart/2018/2/layout/IconVerticalSolidList"/>
    <dgm:cxn modelId="{E5601F5C-31A4-490B-9E96-13AF200E62BE}" type="presParOf" srcId="{54AD1102-46F2-4A7B-88DA-AB2F5F34D803}" destId="{86BEC898-6832-4E00-850A-F03AD49FD31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00E95-024A-4145-8925-9539FEEDE1AB}">
      <dsp:nvSpPr>
        <dsp:cNvPr id="0" name=""/>
        <dsp:cNvSpPr/>
      </dsp:nvSpPr>
      <dsp:spPr>
        <a:xfrm>
          <a:off x="0" y="870"/>
          <a:ext cx="7666310" cy="20362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5353B-E01F-46B7-8744-799E31193C62}">
      <dsp:nvSpPr>
        <dsp:cNvPr id="0" name=""/>
        <dsp:cNvSpPr/>
      </dsp:nvSpPr>
      <dsp:spPr>
        <a:xfrm>
          <a:off x="615953" y="459017"/>
          <a:ext cx="1119916" cy="11199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A2299-64DA-4197-BF68-8B59FC293D73}">
      <dsp:nvSpPr>
        <dsp:cNvPr id="0" name=""/>
        <dsp:cNvSpPr/>
      </dsp:nvSpPr>
      <dsp:spPr>
        <a:xfrm>
          <a:off x="2351824" y="870"/>
          <a:ext cx="5314485" cy="203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499" tIns="215499" rIns="215499" bIns="21549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baseline="0" dirty="0">
              <a:solidFill>
                <a:srgbClr val="002060"/>
              </a:solidFill>
            </a:rPr>
            <a:t>No Increase in Class Sizes</a:t>
          </a:r>
          <a:br>
            <a:rPr lang="en-US" sz="2300" b="0" i="0" kern="1200" baseline="0" dirty="0">
              <a:solidFill>
                <a:srgbClr val="002060"/>
              </a:solidFill>
            </a:rPr>
          </a:br>
          <a:r>
            <a:rPr lang="en-US" sz="2300" b="0" i="0" kern="1200" baseline="0" dirty="0">
              <a:solidFill>
                <a:srgbClr val="002060"/>
              </a:solidFill>
            </a:rPr>
            <a:t>Maintaining class sizes within recommended levels to support effective instruction 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2351824" y="870"/>
        <a:ext cx="5314485" cy="2036211"/>
      </dsp:txXfrm>
    </dsp:sp>
    <dsp:sp modelId="{2CA5BEE9-9F9E-41AF-AE10-F79171E75CBC}">
      <dsp:nvSpPr>
        <dsp:cNvPr id="0" name=""/>
        <dsp:cNvSpPr/>
      </dsp:nvSpPr>
      <dsp:spPr>
        <a:xfrm>
          <a:off x="0" y="2546134"/>
          <a:ext cx="7666310" cy="20362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D8BDE-C085-4D9D-8D5D-D1A5D5574211}">
      <dsp:nvSpPr>
        <dsp:cNvPr id="0" name=""/>
        <dsp:cNvSpPr/>
      </dsp:nvSpPr>
      <dsp:spPr>
        <a:xfrm>
          <a:off x="615953" y="3004281"/>
          <a:ext cx="1119916" cy="11199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A9D0C-B83E-432B-99EF-B29964D5A83F}">
      <dsp:nvSpPr>
        <dsp:cNvPr id="0" name=""/>
        <dsp:cNvSpPr/>
      </dsp:nvSpPr>
      <dsp:spPr>
        <a:xfrm>
          <a:off x="2351824" y="2546134"/>
          <a:ext cx="5314485" cy="203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499" tIns="215499" rIns="215499" bIns="21549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baseline="0" dirty="0">
              <a:solidFill>
                <a:srgbClr val="C00000"/>
              </a:solidFill>
            </a:rPr>
            <a:t>Full Access to Materials &amp; Supplies</a:t>
          </a:r>
          <a:br>
            <a:rPr lang="en-US" sz="2300" b="0" i="0" kern="1200" baseline="0" dirty="0">
              <a:solidFill>
                <a:srgbClr val="C00000"/>
              </a:solidFill>
            </a:rPr>
          </a:br>
          <a:r>
            <a:rPr lang="en-US" sz="2300" b="0" i="0" kern="1200" baseline="0" dirty="0">
              <a:solidFill>
                <a:srgbClr val="C00000"/>
              </a:solidFill>
            </a:rPr>
            <a:t>Ensuring every student has</a:t>
          </a:r>
          <a:r>
            <a:rPr lang="en-US" sz="2300" kern="1200" dirty="0">
              <a:solidFill>
                <a:srgbClr val="C00000"/>
              </a:solidFill>
            </a:rPr>
            <a:t> </a:t>
          </a:r>
          <a:r>
            <a:rPr lang="en-US" sz="2300" b="0" i="0" kern="1200" baseline="0" dirty="0">
              <a:solidFill>
                <a:srgbClr val="C00000"/>
              </a:solidFill>
            </a:rPr>
            <a:t>the resources needed for learning </a:t>
          </a:r>
          <a:endParaRPr lang="en-US" sz="2300" kern="1200" dirty="0">
            <a:solidFill>
              <a:srgbClr val="C00000"/>
            </a:solidFill>
          </a:endParaRPr>
        </a:p>
      </dsp:txBody>
      <dsp:txXfrm>
        <a:off x="2351824" y="2546134"/>
        <a:ext cx="5314485" cy="2036211"/>
      </dsp:txXfrm>
    </dsp:sp>
    <dsp:sp modelId="{04F9A474-40FD-4D37-9885-6EC4FD2644FA}">
      <dsp:nvSpPr>
        <dsp:cNvPr id="0" name=""/>
        <dsp:cNvSpPr/>
      </dsp:nvSpPr>
      <dsp:spPr>
        <a:xfrm>
          <a:off x="0" y="5091398"/>
          <a:ext cx="7666310" cy="20362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33FC6-1DB6-40AE-8C95-91CE6E77F6BE}">
      <dsp:nvSpPr>
        <dsp:cNvPr id="0" name=""/>
        <dsp:cNvSpPr/>
      </dsp:nvSpPr>
      <dsp:spPr>
        <a:xfrm>
          <a:off x="615953" y="5549546"/>
          <a:ext cx="1119916" cy="11199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BEC898-6832-4E00-850A-F03AD49FD318}">
      <dsp:nvSpPr>
        <dsp:cNvPr id="0" name=""/>
        <dsp:cNvSpPr/>
      </dsp:nvSpPr>
      <dsp:spPr>
        <a:xfrm>
          <a:off x="2351824" y="5091398"/>
          <a:ext cx="5314485" cy="2036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499" tIns="215499" rIns="215499" bIns="21549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baseline="0" dirty="0">
              <a:solidFill>
                <a:srgbClr val="002060"/>
              </a:solidFill>
            </a:rPr>
            <a:t>Instructional Coaching for New Teachers</a:t>
          </a:r>
          <a:br>
            <a:rPr lang="en-US" sz="2300" b="0" i="0" kern="1200" baseline="0" dirty="0">
              <a:solidFill>
                <a:srgbClr val="002060"/>
              </a:solidFill>
            </a:rPr>
          </a:br>
          <a:r>
            <a:rPr lang="en-US" sz="2300" b="0" i="0" kern="1200" baseline="0" dirty="0">
              <a:solidFill>
                <a:srgbClr val="002060"/>
              </a:solidFill>
            </a:rPr>
            <a:t>Continued support to strengthen </a:t>
          </a:r>
          <a:r>
            <a:rPr lang="en-US" sz="2300" kern="1200" dirty="0">
              <a:solidFill>
                <a:srgbClr val="002060"/>
              </a:solidFill>
            </a:rPr>
            <a:t> </a:t>
          </a:r>
          <a:r>
            <a:rPr lang="en-US" sz="2300" b="0" i="0" kern="1200" baseline="0" dirty="0">
              <a:solidFill>
                <a:srgbClr val="002060"/>
              </a:solidFill>
            </a:rPr>
            <a:t>teaching quality and student outcomes </a:t>
          </a:r>
          <a:endParaRPr lang="en-US" sz="2300" kern="1200" dirty="0">
            <a:solidFill>
              <a:srgbClr val="002060"/>
            </a:solidFill>
          </a:endParaRPr>
        </a:p>
      </dsp:txBody>
      <dsp:txXfrm>
        <a:off x="2351824" y="5091398"/>
        <a:ext cx="5314485" cy="2036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0.79661</cdr:x>
      <cdr:y>0.16701</cdr:y>
    </cdr:from>
    <cdr:to>
      <cdr:x>0.87442</cdr:x>
      <cdr:y>0.23844</cdr:y>
    </cdr:to>
    <cdr:sp macro="" textlink="">
      <cdr:nvSpPr>
        <cdr:cNvPr id="2" name="TextBox 22">
          <a:extLst xmlns:a="http://schemas.openxmlformats.org/drawingml/2006/main">
            <a:ext uri="{FF2B5EF4-FFF2-40B4-BE49-F238E27FC236}">
              <a16:creationId xmlns:a16="http://schemas.microsoft.com/office/drawing/2014/main" id="{4769CF8B-55C7-4CAB-8405-3285D126C238}"/>
            </a:ext>
          </a:extLst>
        </cdr:cNvPr>
        <cdr:cNvSpPr txBox="1"/>
      </cdr:nvSpPr>
      <cdr:spPr>
        <a:xfrm xmlns:a="http://schemas.openxmlformats.org/drawingml/2006/main">
          <a:off x="13752222" y="1511327"/>
          <a:ext cx="1343272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solidFill>
                <a:srgbClr val="C00000"/>
              </a:solidFill>
            </a:rPr>
            <a:t>Actual Enrollment</a:t>
          </a:r>
          <a:endParaRPr lang="en-US" i="1" dirty="0">
            <a:solidFill>
              <a:srgbClr val="C00000"/>
            </a:solidFill>
            <a:highlight>
              <a:srgbClr val="FFFF00"/>
            </a:highligh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1E139-A070-438E-B44F-F1AB8D3DF66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F9A52-9BA8-4077-9D0F-017DCEC3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8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F9A52-9BA8-4077-9D0F-017DCEC327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95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>
              <a:ea typeface="Calibri"/>
              <a:cs typeface="Calibri"/>
            </a:endParaRPr>
          </a:p>
          <a:p>
            <a:r>
              <a:rPr lang="en-US" sz="1200"/>
              <a:t>Over the three-year period, salary costs increased from </a:t>
            </a:r>
            <a:r>
              <a:rPr lang="en-US" sz="1200" b="1"/>
              <a:t>$130.7M</a:t>
            </a:r>
            <a:r>
              <a:rPr lang="en-US" sz="1200"/>
              <a:t> to </a:t>
            </a:r>
            <a:r>
              <a:rPr lang="en-US" sz="1200" b="1"/>
              <a:t>$142.4M</a:t>
            </a:r>
            <a:r>
              <a:rPr lang="en-US" sz="1200"/>
              <a:t>, before decreasing to </a:t>
            </a:r>
            <a:r>
              <a:rPr lang="en-US" sz="1200" b="1"/>
              <a:t>$138.0M</a:t>
            </a:r>
            <a:r>
              <a:rPr lang="en-US" sz="1200"/>
              <a:t>, reflecting recent right-sizing and staffing adjustments.</a:t>
            </a:r>
            <a:endParaRPr lang="en-US" sz="1200">
              <a:ea typeface="Calibri"/>
              <a:cs typeface="Calibri"/>
            </a:endParaRPr>
          </a:p>
          <a:p>
            <a:r>
              <a:rPr lang="en-US" sz="1200"/>
              <a:t>At the same time, </a:t>
            </a:r>
            <a:r>
              <a:rPr lang="en-US" sz="1200" b="1"/>
              <a:t>benefit costs steadily increased each year</a:t>
            </a:r>
            <a:r>
              <a:rPr lang="en-US" sz="1200"/>
              <a:t>, rising from </a:t>
            </a:r>
            <a:r>
              <a:rPr lang="en-US" sz="1200" b="1"/>
              <a:t>$44.6M</a:t>
            </a:r>
            <a:r>
              <a:rPr lang="en-US" sz="1200"/>
              <a:t> to </a:t>
            </a:r>
            <a:r>
              <a:rPr lang="en-US" sz="1200" b="1"/>
              <a:t>$59.8M</a:t>
            </a:r>
            <a:r>
              <a:rPr lang="en-US" sz="1200"/>
              <a:t>, placing continued upward pressure on overall personnel expenses.</a:t>
            </a:r>
            <a:endParaRPr lang="en-US" sz="1200">
              <a:ea typeface="Calibri"/>
              <a:cs typeface="Calibri"/>
            </a:endParaRPr>
          </a:p>
          <a:p>
            <a:r>
              <a:rPr lang="en-US" sz="1200"/>
              <a:t>As a result, </a:t>
            </a:r>
            <a:r>
              <a:rPr lang="en-US" sz="1200" b="1"/>
              <a:t>total personnel costs (salaries + benefits)</a:t>
            </a:r>
            <a:r>
              <a:rPr lang="en-US" sz="1200"/>
              <a:t> grew from </a:t>
            </a:r>
            <a:r>
              <a:rPr lang="en-US" sz="1200" b="1"/>
              <a:t>$175.3M</a:t>
            </a:r>
            <a:r>
              <a:rPr lang="en-US" sz="1200"/>
              <a:t> to </a:t>
            </a:r>
            <a:r>
              <a:rPr lang="en-US" sz="1200" b="1"/>
              <a:t>$197.8M</a:t>
            </a:r>
            <a:r>
              <a:rPr lang="en-US" sz="1200"/>
              <a:t> across the period.</a:t>
            </a:r>
            <a:endParaRPr lang="en-US" sz="1200">
              <a:ea typeface="Calibri"/>
              <a:cs typeface="Calibri"/>
            </a:endParaRPr>
          </a:p>
          <a:p>
            <a:r>
              <a:rPr lang="en-US" sz="1200"/>
              <a:t>While the </a:t>
            </a:r>
            <a:r>
              <a:rPr lang="en-US" sz="1200" b="1"/>
              <a:t>overall general fund budget fluctuated</a:t>
            </a:r>
            <a:r>
              <a:rPr lang="en-US" sz="1200"/>
              <a:t>—decreasing and then slightly increasing (</a:t>
            </a:r>
            <a:r>
              <a:rPr lang="en-US" sz="1200" b="1"/>
              <a:t>$340.0M → $330.8M → $336.8M</a:t>
            </a:r>
            <a:r>
              <a:rPr lang="en-US" sz="1200"/>
              <a:t>)—personnel costs now make up a </a:t>
            </a:r>
            <a:r>
              <a:rPr lang="en-US" sz="1200" b="1"/>
              <a:t>larger share of the budget</a:t>
            </a:r>
            <a:r>
              <a:rPr lang="en-US" sz="1200"/>
              <a:t>, increasing from </a:t>
            </a:r>
            <a:r>
              <a:rPr lang="en-US" sz="1200" b="1"/>
              <a:t>51.6% to approximately 58.7%</a:t>
            </a:r>
            <a:r>
              <a:rPr lang="en-US" sz="1200"/>
              <a:t>.</a:t>
            </a:r>
            <a:endParaRPr lang="en-US" sz="1200">
              <a:ea typeface="Calibri"/>
              <a:cs typeface="Calibri"/>
            </a:endParaRPr>
          </a:p>
          <a:p>
            <a:r>
              <a:rPr lang="en-US" sz="1200" b="1"/>
              <a:t>Key takeaway:</a:t>
            </a:r>
            <a:br>
              <a:rPr lang="en-US" sz="1200"/>
            </a:br>
            <a:r>
              <a:rPr lang="en-US" sz="1200"/>
              <a:t>Even with reductions in salary expenses in the most recent year, rising benefit costs have continued to drive overall personnel spending upward, resulting in a higher percentage of the total budget dedicated to staffing.</a:t>
            </a:r>
            <a:endParaRPr lang="en-US" sz="1200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F9A52-9BA8-4077-9D0F-017DCEC327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8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crobat.adobe.com/id/urn:aaid:sc:va6c2:c3f08292-dca8-4c68-9e3c-46c972af34c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robat.adobe.com/id/urn:aaid:sc:va6c2:f8b91d18-1020-4e52-afc1-897f13840c0a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s://acrobat.adobe.com/id/urn:aaid:sc:va6c2:48b5ce22-dd2f-4e26-b873-f526d0a3104c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619674">
            <a:off x="8041692" y="8381770"/>
            <a:ext cx="10472347" cy="560282"/>
            <a:chOff x="0" y="0"/>
            <a:chExt cx="2758149" cy="147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58149" cy="147564"/>
            </a:xfrm>
            <a:custGeom>
              <a:avLst/>
              <a:gdLst/>
              <a:ahLst/>
              <a:cxnLst/>
              <a:rect l="l" t="t" r="r" b="b"/>
              <a:pathLst>
                <a:path w="2758149" h="147564">
                  <a:moveTo>
                    <a:pt x="0" y="0"/>
                  </a:moveTo>
                  <a:lnTo>
                    <a:pt x="2758149" y="0"/>
                  </a:lnTo>
                  <a:lnTo>
                    <a:pt x="2758149" y="147564"/>
                  </a:lnTo>
                  <a:lnTo>
                    <a:pt x="0" y="147564"/>
                  </a:lnTo>
                  <a:close/>
                </a:path>
              </a:pathLst>
            </a:custGeom>
            <a:solidFill>
              <a:srgbClr val="AD06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58149" cy="1856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7972546">
            <a:off x="8850796" y="2742463"/>
            <a:ext cx="5734935" cy="646167"/>
            <a:chOff x="0" y="0"/>
            <a:chExt cx="1510436" cy="1701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0436" cy="170184"/>
            </a:xfrm>
            <a:custGeom>
              <a:avLst/>
              <a:gdLst/>
              <a:ahLst/>
              <a:cxnLst/>
              <a:rect l="l" t="t" r="r" b="b"/>
              <a:pathLst>
                <a:path w="1510436" h="170184">
                  <a:moveTo>
                    <a:pt x="0" y="0"/>
                  </a:moveTo>
                  <a:lnTo>
                    <a:pt x="1510436" y="0"/>
                  </a:lnTo>
                  <a:lnTo>
                    <a:pt x="1510436" y="170184"/>
                  </a:lnTo>
                  <a:lnTo>
                    <a:pt x="0" y="170184"/>
                  </a:lnTo>
                  <a:close/>
                </a:path>
              </a:pathLst>
            </a:custGeom>
            <a:solidFill>
              <a:srgbClr val="AD06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10436" cy="2082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2276926"/>
            <a:ext cx="9025413" cy="3377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77"/>
              </a:lnSpc>
            </a:pPr>
            <a:r>
              <a:rPr lang="en-US" sz="8070">
                <a:solidFill>
                  <a:srgbClr val="1A345F"/>
                </a:solidFill>
                <a:latin typeface="Anton"/>
                <a:ea typeface="Anton"/>
                <a:cs typeface="Anton"/>
                <a:sym typeface="Anton"/>
              </a:rPr>
              <a:t>2026-2027 </a:t>
            </a:r>
          </a:p>
          <a:p>
            <a:pPr algn="l">
              <a:lnSpc>
                <a:spcPts val="8877"/>
              </a:lnSpc>
            </a:pPr>
            <a:r>
              <a:rPr lang="en-US" sz="8070">
                <a:solidFill>
                  <a:srgbClr val="1A345F"/>
                </a:solidFill>
                <a:latin typeface="Anton"/>
                <a:ea typeface="Anton"/>
                <a:cs typeface="Anton"/>
                <a:sym typeface="Anton"/>
              </a:rPr>
              <a:t>TENTATIVE BUDGET PROPOSAL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077719" y="7236534"/>
            <a:ext cx="6976003" cy="3531273"/>
            <a:chOff x="0" y="0"/>
            <a:chExt cx="812800" cy="4114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11442"/>
            </a:xfrm>
            <a:custGeom>
              <a:avLst/>
              <a:gdLst/>
              <a:ahLst/>
              <a:cxnLst/>
              <a:rect l="l" t="t" r="r" b="b"/>
              <a:pathLst>
                <a:path w="812800" h="411442">
                  <a:moveTo>
                    <a:pt x="406400" y="0"/>
                  </a:moveTo>
                  <a:lnTo>
                    <a:pt x="812800" y="411442"/>
                  </a:lnTo>
                  <a:lnTo>
                    <a:pt x="0" y="41144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AD06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000" y="152927"/>
              <a:ext cx="558800" cy="229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8100000">
            <a:off x="7058355" y="-768617"/>
            <a:ext cx="6646728" cy="504355"/>
            <a:chOff x="0" y="0"/>
            <a:chExt cx="1750579" cy="1328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50579" cy="132834"/>
            </a:xfrm>
            <a:custGeom>
              <a:avLst/>
              <a:gdLst/>
              <a:ahLst/>
              <a:cxnLst/>
              <a:rect l="l" t="t" r="r" b="b"/>
              <a:pathLst>
                <a:path w="1750579" h="132834">
                  <a:moveTo>
                    <a:pt x="0" y="0"/>
                  </a:moveTo>
                  <a:lnTo>
                    <a:pt x="1750579" y="0"/>
                  </a:lnTo>
                  <a:lnTo>
                    <a:pt x="1750579" y="132834"/>
                  </a:lnTo>
                  <a:lnTo>
                    <a:pt x="0" y="132834"/>
                  </a:lnTo>
                  <a:close/>
                </a:path>
              </a:pathLst>
            </a:custGeom>
            <a:solidFill>
              <a:srgbClr val="AD06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750579" cy="170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10168262" y="-1067281"/>
            <a:ext cx="6082802" cy="3079132"/>
            <a:chOff x="0" y="0"/>
            <a:chExt cx="812800" cy="4114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11442"/>
            </a:xfrm>
            <a:custGeom>
              <a:avLst/>
              <a:gdLst/>
              <a:ahLst/>
              <a:cxnLst/>
              <a:rect l="l" t="t" r="r" b="b"/>
              <a:pathLst>
                <a:path w="812800" h="411442">
                  <a:moveTo>
                    <a:pt x="406400" y="0"/>
                  </a:moveTo>
                  <a:lnTo>
                    <a:pt x="812800" y="411442"/>
                  </a:lnTo>
                  <a:lnTo>
                    <a:pt x="0" y="41144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152927"/>
              <a:ext cx="558800" cy="229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2616106">
            <a:off x="8593360" y="8217264"/>
            <a:ext cx="8986133" cy="426841"/>
          </a:xfrm>
          <a:custGeom>
            <a:avLst/>
            <a:gdLst/>
            <a:ahLst/>
            <a:cxnLst/>
            <a:rect l="l" t="t" r="r" b="b"/>
            <a:pathLst>
              <a:path w="8986133" h="426841">
                <a:moveTo>
                  <a:pt x="0" y="0"/>
                </a:moveTo>
                <a:lnTo>
                  <a:pt x="8986133" y="0"/>
                </a:lnTo>
                <a:lnTo>
                  <a:pt x="8986133" y="426841"/>
                </a:lnTo>
                <a:lnTo>
                  <a:pt x="0" y="426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 rot="8100000">
            <a:off x="4322809" y="9686584"/>
            <a:ext cx="8734115" cy="436244"/>
            <a:chOff x="0" y="0"/>
            <a:chExt cx="2300343" cy="11489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00343" cy="114896"/>
            </a:xfrm>
            <a:custGeom>
              <a:avLst/>
              <a:gdLst/>
              <a:ahLst/>
              <a:cxnLst/>
              <a:rect l="l" t="t" r="r" b="b"/>
              <a:pathLst>
                <a:path w="2300343" h="114896">
                  <a:moveTo>
                    <a:pt x="0" y="0"/>
                  </a:moveTo>
                  <a:lnTo>
                    <a:pt x="2300343" y="0"/>
                  </a:lnTo>
                  <a:lnTo>
                    <a:pt x="2300343" y="114896"/>
                  </a:lnTo>
                  <a:lnTo>
                    <a:pt x="0" y="114896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2300343" cy="152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2622463">
            <a:off x="8690931" y="7548207"/>
            <a:ext cx="7802742" cy="485485"/>
            <a:chOff x="0" y="0"/>
            <a:chExt cx="2055043" cy="12786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55043" cy="127864"/>
            </a:xfrm>
            <a:custGeom>
              <a:avLst/>
              <a:gdLst/>
              <a:ahLst/>
              <a:cxnLst/>
              <a:rect l="l" t="t" r="r" b="b"/>
              <a:pathLst>
                <a:path w="2055043" h="127864">
                  <a:moveTo>
                    <a:pt x="0" y="0"/>
                  </a:moveTo>
                  <a:lnTo>
                    <a:pt x="2055043" y="0"/>
                  </a:lnTo>
                  <a:lnTo>
                    <a:pt x="2055043" y="127864"/>
                  </a:lnTo>
                  <a:lnTo>
                    <a:pt x="0" y="127864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055043" cy="1659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 rot="7972546">
            <a:off x="8519393" y="2129095"/>
            <a:ext cx="8298410" cy="436244"/>
            <a:chOff x="0" y="0"/>
            <a:chExt cx="2185589" cy="11489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85589" cy="114896"/>
            </a:xfrm>
            <a:custGeom>
              <a:avLst/>
              <a:gdLst/>
              <a:ahLst/>
              <a:cxnLst/>
              <a:rect l="l" t="t" r="r" b="b"/>
              <a:pathLst>
                <a:path w="2185589" h="114896">
                  <a:moveTo>
                    <a:pt x="0" y="0"/>
                  </a:moveTo>
                  <a:lnTo>
                    <a:pt x="2185589" y="0"/>
                  </a:lnTo>
                  <a:lnTo>
                    <a:pt x="2185589" y="114896"/>
                  </a:lnTo>
                  <a:lnTo>
                    <a:pt x="0" y="114896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185589" cy="152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1061315" y="1286516"/>
            <a:ext cx="7984815" cy="7782026"/>
          </a:xfrm>
          <a:custGeom>
            <a:avLst/>
            <a:gdLst/>
            <a:ahLst/>
            <a:cxnLst/>
            <a:rect l="l" t="t" r="r" b="b"/>
            <a:pathLst>
              <a:path w="7984815" h="7782026">
                <a:moveTo>
                  <a:pt x="0" y="0"/>
                </a:moveTo>
                <a:lnTo>
                  <a:pt x="7984815" y="0"/>
                </a:lnTo>
                <a:lnTo>
                  <a:pt x="7984815" y="7782026"/>
                </a:lnTo>
                <a:lnTo>
                  <a:pt x="0" y="77820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045918" y="6254614"/>
            <a:ext cx="6053093" cy="40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866" spc="880">
                <a:solidFill>
                  <a:srgbClr val="1A3560"/>
                </a:solidFill>
                <a:latin typeface="Anton"/>
                <a:ea typeface="Anton"/>
                <a:cs typeface="Anton"/>
                <a:sym typeface="Anton"/>
              </a:rPr>
              <a:t>MARCH 24, 2026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45918" y="1201607"/>
            <a:ext cx="8018810" cy="601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70"/>
              </a:lnSpc>
            </a:pPr>
            <a:r>
              <a:rPr lang="en-US" sz="3336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PLAINFIELD PUBLIC SCHOOLS</a:t>
            </a:r>
            <a:r>
              <a:rPr lang="en-US" sz="3336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7310942"/>
            <a:ext cx="8018810" cy="244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Elizabeth Filippatos, Ed. D.</a:t>
            </a:r>
            <a:endParaRPr lang="en-US" sz="2749">
              <a:solidFill>
                <a:srgbClr val="1A35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849"/>
              </a:lnSpc>
            </a:pPr>
            <a:r>
              <a:rPr lang="en-US" sz="274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Acting Superintendent of Schools</a:t>
            </a:r>
          </a:p>
          <a:p>
            <a:pPr algn="l">
              <a:lnSpc>
                <a:spcPts val="3849"/>
              </a:lnSpc>
            </a:pPr>
            <a:r>
              <a:rPr lang="en-US" sz="274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849"/>
              </a:lnSpc>
            </a:pPr>
            <a:r>
              <a:rPr lang="en-US" sz="2749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Cameron E. Cox</a:t>
            </a:r>
            <a:endParaRPr lang="en-US" sz="2749">
              <a:solidFill>
                <a:srgbClr val="1A35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849"/>
              </a:lnSpc>
            </a:pPr>
            <a:r>
              <a:rPr lang="en-US" sz="274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Chief Financial Officer/Board Secretary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>
            <a:extLst>
              <a:ext uri="{FF2B5EF4-FFF2-40B4-BE49-F238E27FC236}">
                <a16:creationId xmlns:a16="http://schemas.microsoft.com/office/drawing/2014/main" id="{6869E944-651D-414D-A99F-0AF60E88A835}"/>
              </a:ext>
            </a:extLst>
          </p:cNvPr>
          <p:cNvSpPr txBox="1"/>
          <p:nvPr/>
        </p:nvSpPr>
        <p:spPr>
          <a:xfrm>
            <a:off x="2363488" y="937779"/>
            <a:ext cx="13561023" cy="802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4"/>
              </a:lnSpc>
            </a:pPr>
            <a:r>
              <a:rPr lang="en-US" sz="8000" b="1" spc="-140" dirty="0">
                <a:solidFill>
                  <a:srgbClr val="1A3560"/>
                </a:solidFill>
                <a:latin typeface="Poppins Bold"/>
                <a:ea typeface="Calibri"/>
                <a:cs typeface="Poppins Bold"/>
                <a:sym typeface="Poppins Bold"/>
              </a:rPr>
              <a:t>INFORMATION </a:t>
            </a:r>
            <a:endParaRPr lang="en-US" sz="8000" dirty="0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2983CA-C3EB-45F8-BA07-25412A3DB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340360"/>
            <a:ext cx="7738950" cy="70088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2B5D8-DAA8-4684-80FD-2342A914775B}"/>
              </a:ext>
            </a:extLst>
          </p:cNvPr>
          <p:cNvSpPr txBox="1"/>
          <p:nvPr/>
        </p:nvSpPr>
        <p:spPr>
          <a:xfrm>
            <a:off x="6965081" y="3877384"/>
            <a:ext cx="1031927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002060"/>
                </a:solidFill>
              </a:rPr>
              <a:t>Plainfield Public School District </a:t>
            </a:r>
          </a:p>
          <a:p>
            <a:pPr algn="ctr"/>
            <a:r>
              <a:rPr lang="en-US" sz="4800" i="1" dirty="0">
                <a:solidFill>
                  <a:srgbClr val="002060"/>
                </a:solidFill>
                <a:latin typeface="Calibri-Italic"/>
              </a:rPr>
              <a:t>Quick Facts about the: 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4800" i="1" dirty="0">
                <a:solidFill>
                  <a:srgbClr val="002060"/>
                </a:solidFill>
                <a:latin typeface="Calibri-Italic"/>
              </a:rPr>
              <a:t> Audit Impact on the Budget Process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4800" i="1" dirty="0">
                <a:solidFill>
                  <a:srgbClr val="002060"/>
                </a:solidFill>
                <a:latin typeface="Calibri-Italic"/>
              </a:rPr>
              <a:t>Health Insurance Costs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4800" i="1" dirty="0">
                <a:solidFill>
                  <a:srgbClr val="002060"/>
                </a:solidFill>
                <a:latin typeface="Calibri-Italic"/>
              </a:rPr>
              <a:t>Usage of Reserves and Fund Balances </a:t>
            </a:r>
            <a:endParaRPr lang="en-US" sz="4800" i="1" u="none" strike="noStrike" baseline="0" dirty="0">
              <a:solidFill>
                <a:srgbClr val="002060"/>
              </a:solidFill>
              <a:latin typeface="Calibri-Italic"/>
            </a:endParaRPr>
          </a:p>
          <a:p>
            <a:pPr algn="ctr"/>
            <a:endParaRPr lang="en-US" i="1" u="none" strike="noStrike" baseline="0" dirty="0">
              <a:solidFill>
                <a:srgbClr val="C00000"/>
              </a:solidFill>
              <a:latin typeface="Calibri-Italic"/>
            </a:endParaRPr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B8A40C88-A5BA-4464-ADE0-C4B0CB9709F3}"/>
              </a:ext>
            </a:extLst>
          </p:cNvPr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3B3CB8B-8A84-4519-8831-A094547D4DAE}"/>
                </a:ext>
              </a:extLst>
            </p:cNvPr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7BBC5C4B-61BB-45C4-9E18-7873257EBF66}"/>
                </a:ext>
              </a:extLst>
            </p:cNvPr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3F4C47FC-F9B5-4005-8961-77E866770A97}"/>
              </a:ext>
            </a:extLst>
          </p:cNvPr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3089C4B-549A-4B33-8FC2-336AD8934E54}"/>
                </a:ext>
              </a:extLst>
            </p:cNvPr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ACD2DC7A-D8E0-4A0F-96BC-A8E7B0F45D24}"/>
                </a:ext>
              </a:extLst>
            </p:cNvPr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4">
            <a:extLst>
              <a:ext uri="{FF2B5EF4-FFF2-40B4-BE49-F238E27FC236}">
                <a16:creationId xmlns:a16="http://schemas.microsoft.com/office/drawing/2014/main" id="{CBEDF465-93BF-408F-8443-D24A004CBCDB}"/>
              </a:ext>
            </a:extLst>
          </p:cNvPr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72E94EDC-35E3-4453-8A9C-8A189BE336DF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E6FF1451-99AF-41C0-8791-06D62942C3CF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2">
            <a:extLst>
              <a:ext uri="{FF2B5EF4-FFF2-40B4-BE49-F238E27FC236}">
                <a16:creationId xmlns:a16="http://schemas.microsoft.com/office/drawing/2014/main" id="{78EDA0BE-985E-484E-A8CB-135A075C6C7D}"/>
              </a:ext>
            </a:extLst>
          </p:cNvPr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714C9FF1-A501-4070-82D4-84D1BFD6FD55}"/>
                </a:ext>
              </a:extLst>
            </p:cNvPr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5EF5D486-F543-4A29-BA2F-EA1C04577854}"/>
                </a:ext>
              </a:extLst>
            </p:cNvPr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5">
            <a:extLst>
              <a:ext uri="{FF2B5EF4-FFF2-40B4-BE49-F238E27FC236}">
                <a16:creationId xmlns:a16="http://schemas.microsoft.com/office/drawing/2014/main" id="{B88D2401-6F86-4A4E-94B1-DA132F1B715A}"/>
              </a:ext>
            </a:extLst>
          </p:cNvPr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9657E733-4676-45B5-BBDB-75258CE32767}"/>
                </a:ext>
              </a:extLst>
            </p:cNvPr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6705ED53-130C-4E04-BC69-70AA6B9C76CA}"/>
                </a:ext>
              </a:extLst>
            </p:cNvPr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>
            <a:extLst>
              <a:ext uri="{FF2B5EF4-FFF2-40B4-BE49-F238E27FC236}">
                <a16:creationId xmlns:a16="http://schemas.microsoft.com/office/drawing/2014/main" id="{51DC3161-5128-4CE9-A2B4-2A19D6DCA4CF}"/>
              </a:ext>
            </a:extLst>
          </p:cNvPr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644C7-E639-4A86-A6BD-E097EEE30265}"/>
              </a:ext>
            </a:extLst>
          </p:cNvPr>
          <p:cNvSpPr txBox="1"/>
          <p:nvPr/>
        </p:nvSpPr>
        <p:spPr>
          <a:xfrm>
            <a:off x="1886673" y="8484243"/>
            <a:ext cx="4583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002060"/>
                </a:solidFill>
                <a:hlinkClick r:id="rId4"/>
              </a:rPr>
              <a:t>Click here to access this document. </a:t>
            </a:r>
            <a:endParaRPr lang="en-US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2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28572" y="1478562"/>
            <a:ext cx="14830856" cy="8657512"/>
          </a:xfrm>
          <a:custGeom>
            <a:avLst/>
            <a:gdLst/>
            <a:ahLst/>
            <a:cxnLst/>
            <a:rect l="l" t="t" r="r" b="b"/>
            <a:pathLst>
              <a:path w="14830856" h="8657512">
                <a:moveTo>
                  <a:pt x="0" y="0"/>
                </a:moveTo>
                <a:lnTo>
                  <a:pt x="14830856" y="0"/>
                </a:lnTo>
                <a:lnTo>
                  <a:pt x="14830856" y="8657513"/>
                </a:lnTo>
                <a:lnTo>
                  <a:pt x="0" y="86575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4475186" y="403655"/>
            <a:ext cx="9337628" cy="744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4"/>
              </a:lnSpc>
            </a:pPr>
            <a:r>
              <a:rPr lang="en-US" sz="4699" b="1" spc="-14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BUDGET DEVELOPMENT PROCESS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152187-755E-4585-956E-8EB6D6C81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3285" y="7554152"/>
            <a:ext cx="2570163" cy="2329863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D2D7964-8B66-7A41-99AC-EB2998E71A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9011071"/>
              </p:ext>
            </p:extLst>
          </p:nvPr>
        </p:nvGraphicFramePr>
        <p:xfrm>
          <a:off x="3199818" y="1499068"/>
          <a:ext cx="12273467" cy="8384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22">
            <a:extLst>
              <a:ext uri="{FF2B5EF4-FFF2-40B4-BE49-F238E27FC236}">
                <a16:creationId xmlns:a16="http://schemas.microsoft.com/office/drawing/2014/main" id="{F6CD6EAE-D505-F1C8-DF69-0552AA62872A}"/>
              </a:ext>
            </a:extLst>
          </p:cNvPr>
          <p:cNvSpPr txBox="1"/>
          <p:nvPr/>
        </p:nvSpPr>
        <p:spPr>
          <a:xfrm>
            <a:off x="2363488" y="937779"/>
            <a:ext cx="13561023" cy="802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4"/>
              </a:lnSpc>
            </a:pPr>
            <a:r>
              <a:rPr lang="en-US" sz="8000" b="1" spc="-140" dirty="0">
                <a:solidFill>
                  <a:srgbClr val="1A3560"/>
                </a:solidFill>
                <a:latin typeface="Poppins Bold"/>
                <a:cs typeface="Poppins Bold"/>
                <a:sym typeface="Poppins Bold"/>
              </a:rPr>
              <a:t>BUDGET SURVEY FEEDBACK</a:t>
            </a:r>
            <a:endParaRPr lang="en-US" sz="8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252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5F3851B-C148-44FE-B29B-4467BC71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245" y="959132"/>
            <a:ext cx="8905325" cy="7801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0B9D0-E3BC-48FE-A4BA-9AF70A936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3285" y="7554152"/>
            <a:ext cx="2570163" cy="232986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C28E77F-81EE-42B4-897B-E48F43C6B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270" y="402985"/>
            <a:ext cx="12378690" cy="1036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97F173-75A8-43C8-BED7-7A6930D92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264" y="582329"/>
            <a:ext cx="15661286" cy="153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74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2">
            <a:extLst>
              <a:ext uri="{FF2B5EF4-FFF2-40B4-BE49-F238E27FC236}">
                <a16:creationId xmlns:a16="http://schemas.microsoft.com/office/drawing/2014/main" id="{6E67B4A4-193E-4619-BFF2-AF6B6555C124}"/>
              </a:ext>
            </a:extLst>
          </p:cNvPr>
          <p:cNvSpPr txBox="1"/>
          <p:nvPr/>
        </p:nvSpPr>
        <p:spPr>
          <a:xfrm>
            <a:off x="-72887" y="1046923"/>
            <a:ext cx="18433774" cy="731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4"/>
              </a:lnSpc>
            </a:pPr>
            <a:r>
              <a:rPr lang="en-US" sz="6000" b="1" spc="-140" dirty="0">
                <a:solidFill>
                  <a:srgbClr val="1A3560"/>
                </a:solidFill>
                <a:latin typeface="Poppins Bold"/>
                <a:cs typeface="Poppins Bold"/>
                <a:sym typeface="Poppins Bold"/>
              </a:rPr>
              <a:t>CONSIDERED ESSENTIAL STUDENT SUPPORTS</a:t>
            </a:r>
            <a:endParaRPr lang="en-US" sz="6000" dirty="0"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E95B82-6A69-49EF-9011-9C8E0E6CA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3285" y="7554152"/>
            <a:ext cx="2570163" cy="232986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E4AC6D1-42F0-423B-892E-C81853C84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630" y="1046923"/>
            <a:ext cx="14378739" cy="940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23163F-7F7B-4821-912E-15D90EC3A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030" y="1926859"/>
            <a:ext cx="10021699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6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339B6-E69E-7FF8-5528-2CD0AAB3F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3A06C05-5F8C-0BE7-C55F-C22919662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3285" y="7554152"/>
            <a:ext cx="2570163" cy="2329863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2558332-EA9A-4CE5-8C87-9B9E23FEA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88" y="168995"/>
            <a:ext cx="12160297" cy="1058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CA916A-4B6B-4280-91A2-AE365261C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76" y="994115"/>
            <a:ext cx="16102448" cy="1083986"/>
          </a:xfrm>
          <a:prstGeom prst="rect">
            <a:avLst/>
          </a:prstGeom>
        </p:spPr>
      </p:pic>
      <p:sp>
        <p:nvSpPr>
          <p:cNvPr id="9" name="TextBox 22">
            <a:extLst>
              <a:ext uri="{FF2B5EF4-FFF2-40B4-BE49-F238E27FC236}">
                <a16:creationId xmlns:a16="http://schemas.microsoft.com/office/drawing/2014/main" id="{29700FF6-25BF-4A39-9405-53D498EE5EDF}"/>
              </a:ext>
            </a:extLst>
          </p:cNvPr>
          <p:cNvSpPr txBox="1"/>
          <p:nvPr/>
        </p:nvSpPr>
        <p:spPr>
          <a:xfrm>
            <a:off x="244242" y="813858"/>
            <a:ext cx="17410896" cy="1444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4"/>
              </a:lnSpc>
            </a:pPr>
            <a:r>
              <a:rPr lang="en-US" sz="6000" b="1" spc="-140" dirty="0">
                <a:solidFill>
                  <a:srgbClr val="1A3560"/>
                </a:solidFill>
                <a:latin typeface="Poppins Bold"/>
                <a:cs typeface="Poppins Bold"/>
                <a:sym typeface="Poppins Bold"/>
              </a:rPr>
              <a:t>SUMMARY OF COMMENTS REGARDING TAXES FOR ALL SURVEYED GROUPS</a:t>
            </a:r>
            <a:endParaRPr lang="en-US" sz="6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277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2107544" y="446452"/>
            <a:ext cx="13276895" cy="2572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spc="-197">
                <a:solidFill>
                  <a:srgbClr val="002060"/>
                </a:solidFill>
                <a:latin typeface="Calibri"/>
                <a:ea typeface="Calibri"/>
                <a:cs typeface="Calibri"/>
                <a:sym typeface="Poppins Bold"/>
              </a:rPr>
              <a:t>BUDGET PRIORITY: PROTECTING STUDENT SUPPORTS &amp; CLASSROOM EXPERIENCE</a:t>
            </a:r>
            <a:endParaRPr lang="en-US" sz="5400" b="1" spc="-197">
              <a:solidFill>
                <a:srgbClr val="1A356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7589"/>
              </a:lnSpc>
            </a:pPr>
            <a:endParaRPr lang="en-US" sz="3800" spc="-197">
              <a:solidFill>
                <a:srgbClr val="1A3560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7" name="Rectangle 1">
            <a:extLst>
              <a:ext uri="{FF2B5EF4-FFF2-40B4-BE49-F238E27FC236}">
                <a16:creationId xmlns:a16="http://schemas.microsoft.com/office/drawing/2014/main" id="{E038F121-FC59-4BBF-6F13-6CFC1BDBCF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281428"/>
              </p:ext>
            </p:extLst>
          </p:nvPr>
        </p:nvGraphicFramePr>
        <p:xfrm>
          <a:off x="790074" y="2917552"/>
          <a:ext cx="7666310" cy="712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6" name="Rectangle 2">
            <a:extLst>
              <a:ext uri="{FF2B5EF4-FFF2-40B4-BE49-F238E27FC236}">
                <a16:creationId xmlns:a16="http://schemas.microsoft.com/office/drawing/2014/main" id="{F10B15D5-85AC-82FD-8D86-952D75BFA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4484" y="3223630"/>
            <a:ext cx="9198229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indent="-3429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422" indent="-285750" algn="l" defTabSz="81642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2844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266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688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82110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98532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714954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31376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137160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2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57200" indent="-457200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2060"/>
                </a:solidFill>
                <a:latin typeface="Arial"/>
                <a:cs typeface="Arial"/>
              </a:rPr>
              <a:t>Academic Intervention Services Protected</a:t>
            </a:r>
            <a:br>
              <a:rPr lang="en-US" altLang="en-US" sz="3200" dirty="0"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srgbClr val="002060"/>
                </a:solidFill>
                <a:latin typeface="Arial"/>
                <a:cs typeface="Arial"/>
              </a:rPr>
              <a:t>Sustaining targeted supports for students who need additional help </a:t>
            </a:r>
          </a:p>
          <a:p>
            <a:pPr marL="457200" indent="-457200" defTabSz="137160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57200" indent="-457200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2060"/>
                </a:solidFill>
                <a:latin typeface="Arial"/>
                <a:cs typeface="Arial"/>
              </a:rPr>
              <a:t>Afterschool &amp; Supplemental Programs Preserved</a:t>
            </a:r>
            <a:br>
              <a:rPr lang="en-US" altLang="en-US" sz="3200" dirty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srgbClr val="002060"/>
                </a:solidFill>
                <a:latin typeface="Arial"/>
                <a:cs typeface="Arial"/>
              </a:rPr>
              <a:t>Protecting enrichment, extracurriculars, and extended learning opportunities </a:t>
            </a:r>
          </a:p>
          <a:p>
            <a:pPr indent="0" defTabSz="13716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2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57200" indent="-457200"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002060"/>
                </a:solidFill>
                <a:latin typeface="Arial"/>
                <a:cs typeface="Arial"/>
              </a:rPr>
              <a:t>Restructuring the Office of </a:t>
            </a:r>
          </a:p>
          <a:p>
            <a:pPr indent="0" defTabSz="13716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200" b="1" dirty="0">
                <a:solidFill>
                  <a:srgbClr val="002060"/>
                </a:solidFill>
                <a:latin typeface="Arial"/>
                <a:cs typeface="Arial"/>
              </a:rPr>
              <a:t>    Information Technology </a:t>
            </a:r>
          </a:p>
          <a:p>
            <a:pPr indent="0" defTabSz="1371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en-US" altLang="en-US" sz="2700" dirty="0">
              <a:solidFill>
                <a:srgbClr val="002060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C9153DD1-6EBA-3DF7-F43B-038799546486}"/>
              </a:ext>
            </a:extLst>
          </p:cNvPr>
          <p:cNvSpPr txBox="1">
            <a:spLocks/>
          </p:cNvSpPr>
          <p:nvPr/>
        </p:nvSpPr>
        <p:spPr>
          <a:xfrm>
            <a:off x="381974" y="2253966"/>
            <a:ext cx="8316375" cy="6891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0" indent="-3429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422" indent="-285750" algn="l" defTabSz="81642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2844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266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688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82110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98532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714954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31376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en-US" sz="3600" b="1">
                <a:solidFill>
                  <a:srgbClr val="002060"/>
                </a:solidFill>
              </a:rPr>
              <a:t>Classroom &amp; Instructional Supports</a:t>
            </a:r>
            <a:endParaRPr lang="en-US" sz="3600" b="1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2448A4B5-FE53-34FF-9029-BB1E377A4CED}"/>
              </a:ext>
            </a:extLst>
          </p:cNvPr>
          <p:cNvSpPr txBox="1">
            <a:spLocks/>
          </p:cNvSpPr>
          <p:nvPr/>
        </p:nvSpPr>
        <p:spPr>
          <a:xfrm>
            <a:off x="9731544" y="2834326"/>
            <a:ext cx="6928055" cy="6562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marL="0" indent="-3429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422" indent="-285750" algn="l" defTabSz="81642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2844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49266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65688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82110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98532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714954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31376" indent="-228600" algn="l" defTabSz="81642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en-US" sz="3600" b="1" dirty="0">
                <a:solidFill>
                  <a:srgbClr val="002060"/>
                </a:solidFill>
              </a:rPr>
              <a:t>Student Support &amp; Enrichment</a:t>
            </a:r>
            <a:endParaRPr lang="en-US" sz="3600" b="1" dirty="0">
              <a:solidFill>
                <a:srgbClr val="002060"/>
              </a:solidFill>
              <a:ea typeface="Calibri"/>
              <a:cs typeface="Calibri"/>
            </a:endParaRPr>
          </a:p>
          <a:p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ECEC55A-ECD0-4BA9-80B3-035CF0ADB4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74958" y="7274106"/>
            <a:ext cx="2554126" cy="28021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D9550-78A6-A8A7-5BEE-3A53A6E0E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6AE385B-197F-69FF-55AE-F6D17CF3E425}"/>
              </a:ext>
            </a:extLst>
          </p:cNvPr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FA2EC2-E4AE-F0E8-6AE6-10C33F750B0C}"/>
                </a:ext>
              </a:extLst>
            </p:cNvPr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0F80FFA-23DF-9F4B-F1BA-125DB5B9BD71}"/>
                </a:ext>
              </a:extLst>
            </p:cNvPr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D437716-CBC5-251C-9818-3350A5690C6E}"/>
              </a:ext>
            </a:extLst>
          </p:cNvPr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1916185-B61E-2B65-F3B4-2937E20C8503}"/>
                </a:ext>
              </a:extLst>
            </p:cNvPr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A48FAFF-F7C8-1CD2-76FA-E49DEA12B2F9}"/>
                </a:ext>
              </a:extLst>
            </p:cNvPr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ED38306-0E3D-9B18-7F49-F555C23D5076}"/>
              </a:ext>
            </a:extLst>
          </p:cNvPr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986FBB1-F1D1-85B3-17FA-1316C361F0F7}"/>
                </a:ext>
              </a:extLst>
            </p:cNvPr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B496348-C6DE-2AB2-D955-985B32979707}"/>
                </a:ext>
              </a:extLst>
            </p:cNvPr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F1D658D-7150-8207-ED05-6B08D4E5315A}"/>
              </a:ext>
            </a:extLst>
          </p:cNvPr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40B2B7F-6376-4F67-1631-22DD42727DCD}"/>
                </a:ext>
              </a:extLst>
            </p:cNvPr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D8103733-908E-82C5-0C51-CF2085580AAD}"/>
                </a:ext>
              </a:extLst>
            </p:cNvPr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E6A6AC22-1BC3-AEEF-9220-BBC4F552BB76}"/>
              </a:ext>
            </a:extLst>
          </p:cNvPr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E28C9DE-2E77-39B1-6C65-86699E362787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568A2498-1329-6A3D-7240-9D02E81AC1AF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044F16E3-1435-3909-D40B-8C2BC032FBE1}"/>
              </a:ext>
            </a:extLst>
          </p:cNvPr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A65F2F4-70A5-BDE8-6AEE-C7AA91B89B09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FF81F6CB-0C3B-4079-B6BF-F313D56C3C6F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>
            <a:extLst>
              <a:ext uri="{FF2B5EF4-FFF2-40B4-BE49-F238E27FC236}">
                <a16:creationId xmlns:a16="http://schemas.microsoft.com/office/drawing/2014/main" id="{86FA78ED-6A03-3A68-EC89-328EC59EB1D2}"/>
              </a:ext>
            </a:extLst>
          </p:cNvPr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45E2B5B0-BAEB-6CF6-5B45-A5A3E799BA55}"/>
              </a:ext>
            </a:extLst>
          </p:cNvPr>
          <p:cNvSpPr/>
          <p:nvPr/>
        </p:nvSpPr>
        <p:spPr>
          <a:xfrm>
            <a:off x="9551439" y="3776324"/>
            <a:ext cx="8522750" cy="5857656"/>
          </a:xfrm>
          <a:custGeom>
            <a:avLst/>
            <a:gdLst/>
            <a:ahLst/>
            <a:cxnLst/>
            <a:rect l="l" t="t" r="r" b="b"/>
            <a:pathLst>
              <a:path w="8522750" h="5857656">
                <a:moveTo>
                  <a:pt x="0" y="0"/>
                </a:moveTo>
                <a:lnTo>
                  <a:pt x="8522750" y="0"/>
                </a:lnTo>
                <a:lnTo>
                  <a:pt x="8522750" y="5857656"/>
                </a:lnTo>
                <a:lnTo>
                  <a:pt x="0" y="58576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7787A8-ECEE-670E-A4BD-3EAE0AAB523C}"/>
              </a:ext>
            </a:extLst>
          </p:cNvPr>
          <p:cNvSpPr txBox="1"/>
          <p:nvPr/>
        </p:nvSpPr>
        <p:spPr>
          <a:xfrm>
            <a:off x="4475186" y="507683"/>
            <a:ext cx="9337628" cy="198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9"/>
              </a:lnSpc>
            </a:pPr>
            <a:r>
              <a:rPr lang="en-US" sz="6599" b="1" spc="-197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DISTRICT-WIDE LITERACY FOCUS (K-12)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6648DD6-3240-8120-EA74-0902A85A375D}"/>
              </a:ext>
            </a:extLst>
          </p:cNvPr>
          <p:cNvSpPr txBox="1"/>
          <p:nvPr/>
        </p:nvSpPr>
        <p:spPr>
          <a:xfrm>
            <a:off x="683787" y="3062726"/>
            <a:ext cx="9307264" cy="689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Early Literacy (K–2)</a:t>
            </a: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Foundational skills </a:t>
            </a:r>
            <a:r>
              <a:rPr lang="en-US" sz="2599" i="1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en-US" sz="2599" i="1" err="1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Fundations</a:t>
            </a:r>
            <a:r>
              <a:rPr lang="en-US" sz="2599" i="1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 &amp; Heggerty)​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Science of Reading: phonics, fluency, comprehension​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Early writing development​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Targeted interventions​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1A35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Intermediate Literacy (3–5)​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Comprehension, vocabulary, writing​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Targeted interventions </a:t>
            </a:r>
            <a:r>
              <a:rPr lang="en-US" sz="2599" i="1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(Pilot Just Words)​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Writing across genres/content areas​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endParaRPr lang="en-US" sz="2599">
              <a:solidFill>
                <a:srgbClr val="1A35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Secondary Literacy (6–12)</a:t>
            </a: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Interdisciplinary literacy </a:t>
            </a:r>
            <a:r>
              <a:rPr lang="en-US" sz="2599" i="1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(ELA, Science, SS, CTE)​</a:t>
            </a:r>
          </a:p>
          <a:p>
            <a:pPr marL="561339" lvl="1" indent="-280669" algn="l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599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Focus on writing, analysis, critical thinking​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A07D708D-14D1-12CA-1443-CDA12D3E4A11}"/>
              </a:ext>
            </a:extLst>
          </p:cNvPr>
          <p:cNvSpPr txBox="1"/>
          <p:nvPr/>
        </p:nvSpPr>
        <p:spPr>
          <a:xfrm>
            <a:off x="3839395" y="2426017"/>
            <a:ext cx="10609210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i="1">
                <a:solidFill>
                  <a:srgbClr val="1A3560"/>
                </a:solidFill>
                <a:latin typeface="Poppins"/>
                <a:ea typeface="Poppins"/>
                <a:cs typeface="Poppins"/>
                <a:sym typeface="Poppins"/>
              </a:rPr>
              <a:t>A Coherent, System-wide Approach to Literacy Improvement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577465F3-97EC-1390-6E1C-BE6227F63159}"/>
              </a:ext>
            </a:extLst>
          </p:cNvPr>
          <p:cNvSpPr txBox="1"/>
          <p:nvPr/>
        </p:nvSpPr>
        <p:spPr>
          <a:xfrm>
            <a:off x="11196421" y="3232545"/>
            <a:ext cx="5232785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Literacy Development Pyramid</a:t>
            </a:r>
          </a:p>
        </p:txBody>
      </p:sp>
    </p:spTree>
    <p:extLst>
      <p:ext uri="{BB962C8B-B14F-4D97-AF65-F5344CB8AC3E}">
        <p14:creationId xmlns:p14="http://schemas.microsoft.com/office/powerpoint/2010/main" val="3719577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1DF2BC-BDDF-409E-A180-ACE65E989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17"/>
            <a:ext cx="18288000" cy="1004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22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F4040DB-3C4A-4B97-988B-FD1129A57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61" y="1260534"/>
            <a:ext cx="17302225" cy="900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9A4532FC-25A7-CE07-72A6-F255C07AD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782" y="294059"/>
            <a:ext cx="14006097" cy="73249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B2CB61E-62A2-CB99-8E1D-DE33D98B1DF3}"/>
              </a:ext>
            </a:extLst>
          </p:cNvPr>
          <p:cNvSpPr txBox="1"/>
          <p:nvPr/>
        </p:nvSpPr>
        <p:spPr>
          <a:xfrm>
            <a:off x="16350178" y="2923838"/>
            <a:ext cx="1608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C00000"/>
                </a:solidFill>
              </a:rPr>
              <a:t>Projected</a:t>
            </a:r>
          </a:p>
          <a:p>
            <a:pPr algn="ctr"/>
            <a:r>
              <a:rPr lang="en-US" b="1" i="1" dirty="0">
                <a:solidFill>
                  <a:srgbClr val="C00000"/>
                </a:solidFill>
              </a:rPr>
              <a:t>Enrollment</a:t>
            </a:r>
          </a:p>
          <a:p>
            <a:pPr algn="ctr"/>
            <a:r>
              <a:rPr lang="en-US" b="1" i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2" name="Freeform 22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D71D6FAF-CB3A-44CD-A7E3-1EA0005EBEA3}"/>
              </a:ext>
            </a:extLst>
          </p:cNvPr>
          <p:cNvSpPr txBox="1"/>
          <p:nvPr/>
        </p:nvSpPr>
        <p:spPr>
          <a:xfrm>
            <a:off x="4267368" y="290419"/>
            <a:ext cx="994788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89"/>
              </a:lnSpc>
            </a:pPr>
            <a:r>
              <a:rPr lang="en-US" sz="6600" b="1" spc="-197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ENROLLMENT TRENDS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5351C70-BF55-CAF7-B831-F91632576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983" y="161316"/>
            <a:ext cx="15215519" cy="98181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3FC0109-A469-451F-8B38-DED0A584E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045" y="376421"/>
            <a:ext cx="6445437" cy="1110219"/>
          </a:xfrm>
          <a:prstGeom prst="rect">
            <a:avLst/>
          </a:prstGeom>
        </p:spPr>
      </p:pic>
      <p:sp>
        <p:nvSpPr>
          <p:cNvPr id="25" name="TextBox 22">
            <a:extLst>
              <a:ext uri="{FF2B5EF4-FFF2-40B4-BE49-F238E27FC236}">
                <a16:creationId xmlns:a16="http://schemas.microsoft.com/office/drawing/2014/main" id="{B51D3E0F-10E2-4772-96F4-4B95475FE405}"/>
              </a:ext>
            </a:extLst>
          </p:cNvPr>
          <p:cNvSpPr txBox="1"/>
          <p:nvPr/>
        </p:nvSpPr>
        <p:spPr>
          <a:xfrm>
            <a:off x="3220278" y="376421"/>
            <a:ext cx="11449311" cy="884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59"/>
              </a:lnSpc>
            </a:pPr>
            <a:r>
              <a:rPr lang="en-US" sz="4800" b="1" spc="-191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SPECIAL EDUCATION ENROLLMENT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17337" y="853778"/>
            <a:ext cx="12053327" cy="2026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b="1">
                <a:solidFill>
                  <a:srgbClr val="06264C"/>
                </a:solidFill>
                <a:latin typeface="Rubik Bold"/>
                <a:ea typeface="Rubik Bold"/>
                <a:cs typeface="Rubik Bold"/>
                <a:sym typeface="Rubik Bold"/>
              </a:rPr>
              <a:t>SPECIAL EDUCATION FUNDING </a:t>
            </a:r>
          </a:p>
        </p:txBody>
      </p:sp>
      <p:sp>
        <p:nvSpPr>
          <p:cNvPr id="3" name="Freeform 3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93983C-5E0B-CA30-4DA2-4BDFFC453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400654"/>
              </p:ext>
            </p:extLst>
          </p:nvPr>
        </p:nvGraphicFramePr>
        <p:xfrm>
          <a:off x="943897" y="3156155"/>
          <a:ext cx="16703356" cy="615007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258637">
                  <a:extLst>
                    <a:ext uri="{9D8B030D-6E8A-4147-A177-3AD203B41FA5}">
                      <a16:colId xmlns:a16="http://schemas.microsoft.com/office/drawing/2014/main" val="4249443656"/>
                    </a:ext>
                  </a:extLst>
                </a:gridCol>
                <a:gridCol w="3062739">
                  <a:extLst>
                    <a:ext uri="{9D8B030D-6E8A-4147-A177-3AD203B41FA5}">
                      <a16:colId xmlns:a16="http://schemas.microsoft.com/office/drawing/2014/main" val="64807754"/>
                    </a:ext>
                  </a:extLst>
                </a:gridCol>
                <a:gridCol w="4122915">
                  <a:extLst>
                    <a:ext uri="{9D8B030D-6E8A-4147-A177-3AD203B41FA5}">
                      <a16:colId xmlns:a16="http://schemas.microsoft.com/office/drawing/2014/main" val="2557884902"/>
                    </a:ext>
                  </a:extLst>
                </a:gridCol>
                <a:gridCol w="3259065">
                  <a:extLst>
                    <a:ext uri="{9D8B030D-6E8A-4147-A177-3AD203B41FA5}">
                      <a16:colId xmlns:a16="http://schemas.microsoft.com/office/drawing/2014/main" val="4142333960"/>
                    </a:ext>
                  </a:extLst>
                </a:gridCol>
              </a:tblGrid>
              <a:tr h="17386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u="sng" strike="noStrike">
                          <a:solidFill>
                            <a:srgbClr val="002060"/>
                          </a:solidFill>
                          <a:effectLst/>
                        </a:rPr>
                        <a:t>FY Year</a:t>
                      </a:r>
                      <a:endParaRPr lang="en-US" sz="4000" b="1" i="0" u="sng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u="sng" strike="noStrike" dirty="0">
                          <a:solidFill>
                            <a:srgbClr val="002060"/>
                          </a:solidFill>
                          <a:effectLst/>
                        </a:rPr>
                        <a:t>2024-25</a:t>
                      </a:r>
                      <a:endParaRPr lang="en-US" sz="4000" b="1" i="0" u="sng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u="sng" strike="noStrike">
                          <a:solidFill>
                            <a:srgbClr val="002060"/>
                          </a:solidFill>
                          <a:effectLst/>
                        </a:rPr>
                        <a:t>2025-26</a:t>
                      </a:r>
                      <a:endParaRPr lang="en-US" sz="4000" b="1" i="0" u="sng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u="sng" strike="noStrike">
                          <a:solidFill>
                            <a:srgbClr val="002060"/>
                          </a:solidFill>
                          <a:effectLst/>
                        </a:rPr>
                        <a:t>2026-27 (Projected)</a:t>
                      </a:r>
                      <a:endParaRPr lang="en-US" sz="4000" b="1" i="0" u="sng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195369645"/>
                  </a:ext>
                </a:extLst>
              </a:tr>
              <a:tr h="6875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RELATED SERVICES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$1,865,477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 $2,026,227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 $2,077,096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154928017"/>
                  </a:ext>
                </a:extLst>
              </a:tr>
              <a:tr h="10307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Out-of-District Students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$20,073,762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 $24,432,707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 $23,729,644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850372964"/>
                  </a:ext>
                </a:extLst>
              </a:tr>
              <a:tr h="13180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Special Education - Instruction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$16,128,560 </a:t>
                      </a:r>
                      <a:endParaRPr lang="en-US" sz="4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 $16,708,376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>
                          <a:solidFill>
                            <a:srgbClr val="002060"/>
                          </a:solidFill>
                          <a:effectLst/>
                        </a:rPr>
                        <a:t> $24,480,761 </a:t>
                      </a:r>
                      <a:endParaRPr lang="en-US" sz="40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930359027"/>
                  </a:ext>
                </a:extLst>
              </a:tr>
              <a:tr h="687569">
                <a:tc>
                  <a:txBody>
                    <a:bodyPr/>
                    <a:lstStyle/>
                    <a:p>
                      <a:pPr algn="l" fontAlgn="b"/>
                      <a:endParaRPr lang="en-US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n-US" sz="4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38191707"/>
                  </a:ext>
                </a:extLst>
              </a:tr>
              <a:tr h="687569">
                <a:tc>
                  <a:txBody>
                    <a:bodyPr/>
                    <a:lstStyle/>
                    <a:p>
                      <a:pPr algn="l" fontAlgn="b"/>
                      <a:r>
                        <a:rPr lang="en-US" sz="4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$38,067,799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$43,167,310 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40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$50,287,501 </a:t>
                      </a:r>
                      <a:endParaRPr lang="en-US" sz="4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37154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552828" y="809372"/>
            <a:ext cx="13182344" cy="92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4"/>
              </a:lnSpc>
            </a:pPr>
            <a:r>
              <a:rPr lang="en-US" sz="5899" b="1" spc="-176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CHARTER SCHOOL ENROLLMENT </a:t>
            </a:r>
          </a:p>
        </p:txBody>
      </p:sp>
      <p:sp>
        <p:nvSpPr>
          <p:cNvPr id="21" name="Freeform 21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A47C906-0C57-A13C-90AC-486BA2FAB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119398"/>
              </p:ext>
            </p:extLst>
          </p:nvPr>
        </p:nvGraphicFramePr>
        <p:xfrm>
          <a:off x="383759" y="820054"/>
          <a:ext cx="17263494" cy="9049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4769CF8B-55C7-4CAB-8405-3285D126C238}"/>
              </a:ext>
            </a:extLst>
          </p:cNvPr>
          <p:cNvSpPr txBox="1"/>
          <p:nvPr/>
        </p:nvSpPr>
        <p:spPr>
          <a:xfrm>
            <a:off x="16070317" y="3390037"/>
            <a:ext cx="134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</a:rPr>
              <a:t>Projected Enrollment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350588" y="-187068"/>
            <a:ext cx="2185311" cy="1952539"/>
            <a:chOff x="0" y="-57150"/>
            <a:chExt cx="457949" cy="4091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44697" y="2649808"/>
            <a:ext cx="5670972" cy="440582"/>
            <a:chOff x="0" y="-57150"/>
            <a:chExt cx="5263429" cy="4089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30820" y="407643"/>
            <a:ext cx="14682725" cy="922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89"/>
              </a:lnSpc>
            </a:pPr>
            <a:r>
              <a:rPr lang="en-US" sz="5400" b="1" spc="-197" dirty="0">
                <a:solidFill>
                  <a:srgbClr val="1A3560"/>
                </a:solidFill>
                <a:latin typeface="Poppins Bold"/>
                <a:cs typeface="Poppins Bold"/>
                <a:sym typeface="Poppins Bold"/>
              </a:rPr>
              <a:t>CHARTER SCHOOLS, CONT</a:t>
            </a:r>
            <a:endParaRPr lang="en-US" sz="1400" dirty="0"/>
          </a:p>
        </p:txBody>
      </p:sp>
      <p:sp>
        <p:nvSpPr>
          <p:cNvPr id="22" name="Freeform 22"/>
          <p:cNvSpPr/>
          <p:nvPr/>
        </p:nvSpPr>
        <p:spPr>
          <a:xfrm>
            <a:off x="15327272" y="-396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F5F8D1D-39F1-7E0E-56E0-C23F0E6AC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243696"/>
              </p:ext>
            </p:extLst>
          </p:nvPr>
        </p:nvGraphicFramePr>
        <p:xfrm>
          <a:off x="779626" y="1793666"/>
          <a:ext cx="17028258" cy="8108588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325466">
                  <a:extLst>
                    <a:ext uri="{9D8B030D-6E8A-4147-A177-3AD203B41FA5}">
                      <a16:colId xmlns:a16="http://schemas.microsoft.com/office/drawing/2014/main" val="1521741278"/>
                    </a:ext>
                  </a:extLst>
                </a:gridCol>
                <a:gridCol w="2735132">
                  <a:extLst>
                    <a:ext uri="{9D8B030D-6E8A-4147-A177-3AD203B41FA5}">
                      <a16:colId xmlns:a16="http://schemas.microsoft.com/office/drawing/2014/main" val="2736701286"/>
                    </a:ext>
                  </a:extLst>
                </a:gridCol>
                <a:gridCol w="2735132">
                  <a:extLst>
                    <a:ext uri="{9D8B030D-6E8A-4147-A177-3AD203B41FA5}">
                      <a16:colId xmlns:a16="http://schemas.microsoft.com/office/drawing/2014/main" val="3146595584"/>
                    </a:ext>
                  </a:extLst>
                </a:gridCol>
                <a:gridCol w="1466541">
                  <a:extLst>
                    <a:ext uri="{9D8B030D-6E8A-4147-A177-3AD203B41FA5}">
                      <a16:colId xmlns:a16="http://schemas.microsoft.com/office/drawing/2014/main" val="1939331541"/>
                    </a:ext>
                  </a:extLst>
                </a:gridCol>
                <a:gridCol w="2468854">
                  <a:extLst>
                    <a:ext uri="{9D8B030D-6E8A-4147-A177-3AD203B41FA5}">
                      <a16:colId xmlns:a16="http://schemas.microsoft.com/office/drawing/2014/main" val="1603323536"/>
                    </a:ext>
                  </a:extLst>
                </a:gridCol>
                <a:gridCol w="2468854">
                  <a:extLst>
                    <a:ext uri="{9D8B030D-6E8A-4147-A177-3AD203B41FA5}">
                      <a16:colId xmlns:a16="http://schemas.microsoft.com/office/drawing/2014/main" val="2310725397"/>
                    </a:ext>
                  </a:extLst>
                </a:gridCol>
                <a:gridCol w="1828279">
                  <a:extLst>
                    <a:ext uri="{9D8B030D-6E8A-4147-A177-3AD203B41FA5}">
                      <a16:colId xmlns:a16="http://schemas.microsoft.com/office/drawing/2014/main" val="1003456494"/>
                    </a:ext>
                  </a:extLst>
                </a:gridCol>
              </a:tblGrid>
              <a:tr h="52327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 dirty="0">
                          <a:solidFill>
                            <a:srgbClr val="002060"/>
                          </a:solidFill>
                        </a:rPr>
                        <a:t>Charter School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>
                          <a:solidFill>
                            <a:srgbClr val="002060"/>
                          </a:solidFill>
                        </a:rPr>
                        <a:t>FY26 Enrollment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>
                          <a:solidFill>
                            <a:srgbClr val="002060"/>
                          </a:solidFill>
                        </a:rPr>
                        <a:t>FY27 Enrollment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>
                          <a:solidFill>
                            <a:srgbClr val="002060"/>
                          </a:solidFill>
                        </a:rPr>
                        <a:t>Change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>
                          <a:solidFill>
                            <a:srgbClr val="002060"/>
                          </a:solidFill>
                        </a:rPr>
                        <a:t>FY26 Payment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>
                          <a:solidFill>
                            <a:srgbClr val="002060"/>
                          </a:solidFill>
                        </a:rPr>
                        <a:t>FY27 Payment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b="1" u="sng" cap="none" spc="0">
                          <a:solidFill>
                            <a:srgbClr val="002060"/>
                          </a:solidFill>
                        </a:rPr>
                        <a:t>Change</a:t>
                      </a:r>
                    </a:p>
                  </a:txBody>
                  <a:tcPr marL="0" marR="148600" marT="29720" marB="14860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928228"/>
                  </a:ext>
                </a:extLst>
              </a:tr>
              <a:tr h="7311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Central Jersey College Prep </a:t>
                      </a:r>
                    </a:p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(Somerset, NJ) 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$281,347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$208,469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▼ $72,878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98374"/>
                  </a:ext>
                </a:extLst>
              </a:tr>
              <a:tr h="6421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>
                          <a:solidFill>
                            <a:srgbClr val="002060"/>
                          </a:solidFill>
                        </a:rPr>
                        <a:t>Barack Obama Green Charter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355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351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$7,791,856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$8,072,039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▲ $280,183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569394"/>
                  </a:ext>
                </a:extLst>
              </a:tr>
              <a:tr h="8860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Thomas Edison </a:t>
                      </a:r>
                      <a:r>
                        <a:rPr lang="en-US" sz="2000" b="1" cap="none" spc="0" dirty="0" err="1">
                          <a:solidFill>
                            <a:srgbClr val="002060"/>
                          </a:solidFill>
                        </a:rPr>
                        <a:t>Energysmart</a:t>
                      </a: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(Franklin Township, NJ)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—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$23,515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—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▼ $23,515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505606"/>
                  </a:ext>
                </a:extLst>
              </a:tr>
              <a:tr h="4535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>
                          <a:solidFill>
                            <a:srgbClr val="002060"/>
                          </a:solidFill>
                        </a:rPr>
                        <a:t>College Achieve Central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1,410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1,440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▲ 30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$29,823,653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$31,758,479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▲ $1,934,826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55879"/>
                  </a:ext>
                </a:extLst>
              </a:tr>
              <a:tr h="4535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>
                          <a:solidFill>
                            <a:srgbClr val="002060"/>
                          </a:solidFill>
                        </a:rPr>
                        <a:t>Cresthaven Academy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654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635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19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$13,087,299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$13,558,645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▲ $471,346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166300"/>
                  </a:ext>
                </a:extLst>
              </a:tr>
              <a:tr h="7311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New Horizons Comm. CS</a:t>
                      </a:r>
                    </a:p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(Newark, NJ)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—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$12,224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$12,896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▲ $672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99648"/>
                  </a:ext>
                </a:extLst>
              </a:tr>
              <a:tr h="7311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North Star Academy </a:t>
                      </a:r>
                    </a:p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(Newark, NJ)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7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$148,623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$128,973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▼ $19,650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596870"/>
                  </a:ext>
                </a:extLst>
              </a:tr>
              <a:tr h="7311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TEAM Academy Charter</a:t>
                      </a:r>
                    </a:p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(Newark, NJ)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2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$120,345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$92,900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▼ $27,445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505921"/>
                  </a:ext>
                </a:extLst>
              </a:tr>
              <a:tr h="4535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>
                          <a:solidFill>
                            <a:srgbClr val="002060"/>
                          </a:solidFill>
                        </a:rPr>
                        <a:t>Queen City Academy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483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476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7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$10,404,745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$10,849,040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▲ $444,295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350763"/>
                  </a:ext>
                </a:extLst>
              </a:tr>
              <a:tr h="4535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>
                          <a:solidFill>
                            <a:srgbClr val="002060"/>
                          </a:solidFill>
                        </a:rPr>
                        <a:t>Union County TEAMS CS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294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277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17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$5,585,985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$6,074,456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▲ $488,471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750024"/>
                  </a:ext>
                </a:extLst>
              </a:tr>
              <a:tr h="7311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Unity CS </a:t>
                      </a:r>
                    </a:p>
                    <a:p>
                      <a:pPr>
                        <a:buNone/>
                      </a:pPr>
                      <a:r>
                        <a:rPr lang="en-US" sz="2000" b="1" cap="none" spc="0" dirty="0">
                          <a:solidFill>
                            <a:srgbClr val="002060"/>
                          </a:solidFill>
                        </a:rPr>
                        <a:t>(Morris Township, NJ)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—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▼ 1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$12,224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>
                          <a:solidFill>
                            <a:srgbClr val="002060"/>
                          </a:solidFill>
                        </a:rPr>
                        <a:t>—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cap="none" spc="0" dirty="0">
                          <a:solidFill>
                            <a:srgbClr val="002060"/>
                          </a:solidFill>
                        </a:rPr>
                        <a:t>▼ $12,224</a:t>
                      </a:r>
                    </a:p>
                  </a:txBody>
                  <a:tcPr marL="0" marR="148600" marT="44580" marB="1486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229491"/>
                  </a:ext>
                </a:extLst>
              </a:tr>
            </a:tbl>
          </a:graphicData>
        </a:graphic>
      </p:graphicFrame>
      <p:sp>
        <p:nvSpPr>
          <p:cNvPr id="23" name="Title 1">
            <a:extLst>
              <a:ext uri="{FF2B5EF4-FFF2-40B4-BE49-F238E27FC236}">
                <a16:creationId xmlns:a16="http://schemas.microsoft.com/office/drawing/2014/main" id="{E5B55126-02B1-4038-9927-E97BEA1F0B10}"/>
              </a:ext>
            </a:extLst>
          </p:cNvPr>
          <p:cNvSpPr txBox="1">
            <a:spLocks/>
          </p:cNvSpPr>
          <p:nvPr/>
        </p:nvSpPr>
        <p:spPr>
          <a:xfrm>
            <a:off x="2356723" y="1233922"/>
            <a:ext cx="12894635" cy="5457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0" algn="l" defTabSz="13716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kern="100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Total charter payments in this budget increased by </a:t>
            </a:r>
            <a:r>
              <a:rPr lang="en-US" sz="3600" b="1" i="1" kern="100" dirty="0">
                <a:solidFill>
                  <a:srgbClr val="C00000"/>
                </a:solidFill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$3.46M </a:t>
            </a:r>
            <a:endParaRPr lang="en-US" sz="36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EF882F0-283D-46EC-8A0D-9B3BFDD36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835" y="1008585"/>
            <a:ext cx="668383" cy="69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62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B3B6605-6D63-407C-A6DE-58275F40E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744" y="2514536"/>
            <a:ext cx="6813303" cy="6000814"/>
          </a:xfrm>
          <a:prstGeom prst="rect">
            <a:avLst/>
          </a:prstGeom>
        </p:spPr>
      </p:pic>
      <p:sp>
        <p:nvSpPr>
          <p:cNvPr id="6" name="TextBox 22">
            <a:extLst>
              <a:ext uri="{FF2B5EF4-FFF2-40B4-BE49-F238E27FC236}">
                <a16:creationId xmlns:a16="http://schemas.microsoft.com/office/drawing/2014/main" id="{97B3250E-8D1C-4CD6-91A4-7E6C1D3DC273}"/>
              </a:ext>
            </a:extLst>
          </p:cNvPr>
          <p:cNvSpPr txBox="1"/>
          <p:nvPr/>
        </p:nvSpPr>
        <p:spPr>
          <a:xfrm>
            <a:off x="2716696" y="636105"/>
            <a:ext cx="12708268" cy="1056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59"/>
              </a:lnSpc>
            </a:pPr>
            <a:r>
              <a:rPr lang="en-US" sz="9600" b="1" spc="-191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STATE AID UPDATE 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7F25EC8B-80A0-47AF-A0CD-8AA8BE6F515C}"/>
              </a:ext>
            </a:extLst>
          </p:cNvPr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B3C1C2E-5BD6-4CB5-8DD2-4D058A72C79A}"/>
                </a:ext>
              </a:extLst>
            </p:cNvPr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D42C370F-12A4-4207-B6E3-3CE30FC876B3}"/>
                </a:ext>
              </a:extLst>
            </p:cNvPr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B37CE16-446B-4BCB-BFB7-059D9B22C051}"/>
              </a:ext>
            </a:extLst>
          </p:cNvPr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B471F409-3F31-41D8-9D30-289E7E039776}"/>
                </a:ext>
              </a:extLst>
            </p:cNvPr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699DF693-CD83-43B7-944C-D5D47DCE144B}"/>
                </a:ext>
              </a:extLst>
            </p:cNvPr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id="{8A8B7575-4391-453A-BE7A-4ED3CAD4E1DA}"/>
              </a:ext>
            </a:extLst>
          </p:cNvPr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A1F40BD-35AB-48CA-A477-1DD1E1C3C356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C7B86794-391F-44E3-9541-0FFE6DB204D2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21">
            <a:extLst>
              <a:ext uri="{FF2B5EF4-FFF2-40B4-BE49-F238E27FC236}">
                <a16:creationId xmlns:a16="http://schemas.microsoft.com/office/drawing/2014/main" id="{43810891-D04D-4632-BDA3-5D3514526A41}"/>
              </a:ext>
            </a:extLst>
          </p:cNvPr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2C20F-1430-A842-A07F-6E82669DF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953" y="2514536"/>
            <a:ext cx="10753419" cy="684149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200" kern="100" dirty="0">
                <a:solidFill>
                  <a:srgbClr val="00206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Plainfield Public Schools has received its 2026–2027 State Aid Notice from the New Jersey Department of Education. The district will see an increase in gross state aid of</a:t>
            </a:r>
            <a:r>
              <a:rPr lang="en-US" sz="4200" kern="100" dirty="0">
                <a:solidFill>
                  <a:srgbClr val="002060"/>
                </a:solidFill>
                <a:latin typeface="Aptos"/>
                <a:ea typeface="Aptos" panose="020B0004020202020204" pitchFamily="34" charset="0"/>
                <a:cs typeface="Times New Roman"/>
              </a:rPr>
              <a:t> $5,834,336</a:t>
            </a:r>
            <a:r>
              <a:rPr lang="en-US" sz="4200" kern="100" dirty="0">
                <a:solidFill>
                  <a:srgbClr val="00206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 million; however, updated charter school tuition obligations have also increased, rising from approximately $67.3 million to $70.7 million. </a:t>
            </a: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2850" b="1" i="1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200" b="1" i="1" kern="100" dirty="0">
                <a:solidFill>
                  <a:srgbClr val="C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After accounting for these required increase in Charter payments, the net additional funding available to support district operations is approximately $2.4 million.</a:t>
            </a:r>
            <a:endParaRPr lang="en-US" sz="4200" i="1" kern="100" dirty="0">
              <a:solidFill>
                <a:srgbClr val="C00000"/>
              </a:solidFill>
              <a:effectLst/>
              <a:latin typeface="Aptos"/>
              <a:ea typeface="Aptos" panose="020B0004020202020204" pitchFamily="34" charset="0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512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A38C9D0-D4F8-440F-8FEB-ED03BAE86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9" y="1711444"/>
            <a:ext cx="7992936" cy="5249535"/>
          </a:xfrm>
          <a:prstGeom prst="rect">
            <a:avLst/>
          </a:prstGeom>
        </p:spPr>
      </p:pic>
      <p:sp>
        <p:nvSpPr>
          <p:cNvPr id="6" name="TextBox 22">
            <a:extLst>
              <a:ext uri="{FF2B5EF4-FFF2-40B4-BE49-F238E27FC236}">
                <a16:creationId xmlns:a16="http://schemas.microsoft.com/office/drawing/2014/main" id="{97B3250E-8D1C-4CD6-91A4-7E6C1D3DC273}"/>
              </a:ext>
            </a:extLst>
          </p:cNvPr>
          <p:cNvSpPr txBox="1"/>
          <p:nvPr/>
        </p:nvSpPr>
        <p:spPr>
          <a:xfrm>
            <a:off x="2716696" y="636105"/>
            <a:ext cx="12708268" cy="1056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59"/>
              </a:lnSpc>
            </a:pPr>
            <a:r>
              <a:rPr lang="en-US" sz="9600" b="1" spc="-191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AUDIT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7F25EC8B-80A0-47AF-A0CD-8AA8BE6F515C}"/>
              </a:ext>
            </a:extLst>
          </p:cNvPr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B3C1C2E-5BD6-4CB5-8DD2-4D058A72C79A}"/>
                </a:ext>
              </a:extLst>
            </p:cNvPr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D42C370F-12A4-4207-B6E3-3CE30FC876B3}"/>
                </a:ext>
              </a:extLst>
            </p:cNvPr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B37CE16-446B-4BCB-BFB7-059D9B22C051}"/>
              </a:ext>
            </a:extLst>
          </p:cNvPr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B471F409-3F31-41D8-9D30-289E7E039776}"/>
                </a:ext>
              </a:extLst>
            </p:cNvPr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699DF693-CD83-43B7-944C-D5D47DCE144B}"/>
                </a:ext>
              </a:extLst>
            </p:cNvPr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id="{8A8B7575-4391-453A-BE7A-4ED3CAD4E1DA}"/>
              </a:ext>
            </a:extLst>
          </p:cNvPr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A1F40BD-35AB-48CA-A477-1DD1E1C3C356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C7B86794-391F-44E3-9541-0FFE6DB204D2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21">
            <a:extLst>
              <a:ext uri="{FF2B5EF4-FFF2-40B4-BE49-F238E27FC236}">
                <a16:creationId xmlns:a16="http://schemas.microsoft.com/office/drawing/2014/main" id="{43810891-D04D-4632-BDA3-5D3514526A41}"/>
              </a:ext>
            </a:extLst>
          </p:cNvPr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FAEB7A-39F2-43E4-959E-B510A9402016}"/>
              </a:ext>
            </a:extLst>
          </p:cNvPr>
          <p:cNvSpPr txBox="1"/>
          <p:nvPr/>
        </p:nvSpPr>
        <p:spPr>
          <a:xfrm>
            <a:off x="358969" y="7129746"/>
            <a:ext cx="8165215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</a:rPr>
              <a:t>Plainfield Public Schools</a:t>
            </a:r>
          </a:p>
          <a:p>
            <a:pPr algn="ctr"/>
            <a:r>
              <a:rPr lang="en-US" sz="2400" i="1" u="none" strike="noStrike" baseline="0" dirty="0">
                <a:solidFill>
                  <a:srgbClr val="C00000"/>
                </a:solidFill>
                <a:latin typeface="Calibri-Italic"/>
              </a:rPr>
              <a:t>Annual Comprehensive Financial Report</a:t>
            </a:r>
          </a:p>
          <a:p>
            <a:pPr algn="ctr"/>
            <a:endParaRPr lang="en-US" sz="500" i="1" u="none" strike="noStrike" baseline="0" dirty="0">
              <a:solidFill>
                <a:srgbClr val="C00000"/>
              </a:solidFill>
              <a:latin typeface="Calibri-Italic"/>
            </a:endParaRPr>
          </a:p>
          <a:p>
            <a:pPr algn="ctr"/>
            <a:r>
              <a:rPr lang="en-US" sz="2400" i="1" u="none" strike="noStrike" baseline="0" dirty="0">
                <a:solidFill>
                  <a:srgbClr val="C00000"/>
                </a:solidFill>
                <a:latin typeface="Calibri-Italic"/>
              </a:rPr>
              <a:t>For the Year Ended</a:t>
            </a:r>
          </a:p>
          <a:p>
            <a:pPr algn="ctr"/>
            <a:r>
              <a:rPr lang="en-US" sz="2400" i="1" u="none" strike="noStrike" baseline="0" dirty="0">
                <a:solidFill>
                  <a:srgbClr val="C00000"/>
                </a:solidFill>
                <a:latin typeface="Calibri-Italic"/>
              </a:rPr>
              <a:t>June 30, 2025</a:t>
            </a:r>
            <a:r>
              <a:rPr lang="en-US" sz="2400" i="1" dirty="0">
                <a:solidFill>
                  <a:srgbClr val="C00000"/>
                </a:solidFill>
              </a:rPr>
              <a:t> </a:t>
            </a:r>
          </a:p>
          <a:p>
            <a:pPr algn="ctr"/>
            <a:endParaRPr lang="en-US" sz="2400" i="1" dirty="0">
              <a:solidFill>
                <a:srgbClr val="C00000"/>
              </a:solidFill>
            </a:endParaRPr>
          </a:p>
          <a:p>
            <a:pPr algn="ctr"/>
            <a:r>
              <a:rPr lang="en-US" sz="2400" b="1" i="1" dirty="0">
                <a:solidFill>
                  <a:srgbClr val="002060"/>
                </a:solidFill>
                <a:highlight>
                  <a:srgbClr val="FFFF00"/>
                </a:highlight>
              </a:rPr>
              <a:t>Uploaded to District Website: February 5, 2026</a:t>
            </a:r>
          </a:p>
          <a:p>
            <a:pPr algn="ctr"/>
            <a:endParaRPr lang="en-US" sz="2400" b="1" i="1" dirty="0">
              <a:solidFill>
                <a:srgbClr val="00206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2400" b="1" i="1" dirty="0">
                <a:solidFill>
                  <a:srgbClr val="002060"/>
                </a:solidFill>
                <a:hlinkClick r:id="rId4"/>
              </a:rPr>
              <a:t>Click here to access this document. </a:t>
            </a:r>
            <a:endParaRPr lang="en-US" sz="2400" b="1" i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5476CCD-56D3-478F-B938-D8717A54A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520" y="2049123"/>
            <a:ext cx="6925220" cy="59466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39DB3A5-95B1-418E-A253-1B82611B1019}"/>
              </a:ext>
            </a:extLst>
          </p:cNvPr>
          <p:cNvSpPr txBox="1"/>
          <p:nvPr/>
        </p:nvSpPr>
        <p:spPr>
          <a:xfrm>
            <a:off x="9144000" y="7258970"/>
            <a:ext cx="734251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</a:rPr>
              <a:t>Plainfield Public Schools</a:t>
            </a:r>
          </a:p>
          <a:p>
            <a:pPr algn="ctr"/>
            <a:r>
              <a:rPr lang="en-US" sz="2400" i="1" u="none" strike="noStrike" baseline="0" dirty="0">
                <a:solidFill>
                  <a:srgbClr val="C00000"/>
                </a:solidFill>
                <a:latin typeface="Calibri-Italic"/>
              </a:rPr>
              <a:t>Auditors’ Management Report on Administrative Findings </a:t>
            </a:r>
            <a:endParaRPr lang="en-US" sz="1100" i="1" u="none" strike="noStrike" baseline="0" dirty="0">
              <a:solidFill>
                <a:srgbClr val="C00000"/>
              </a:solidFill>
              <a:latin typeface="Calibri-Italic"/>
            </a:endParaRPr>
          </a:p>
          <a:p>
            <a:pPr algn="ctr"/>
            <a:endParaRPr lang="en-US" sz="1000" i="1" dirty="0">
              <a:solidFill>
                <a:srgbClr val="C00000"/>
              </a:solidFill>
            </a:endParaRPr>
          </a:p>
          <a:p>
            <a:pPr algn="ctr"/>
            <a:r>
              <a:rPr lang="en-US" sz="2400" i="1" u="none" strike="noStrike" baseline="0" dirty="0">
                <a:solidFill>
                  <a:srgbClr val="C00000"/>
                </a:solidFill>
                <a:latin typeface="Calibri-Italic"/>
              </a:rPr>
              <a:t>For the Year Ended</a:t>
            </a:r>
          </a:p>
          <a:p>
            <a:pPr algn="ctr"/>
            <a:r>
              <a:rPr lang="en-US" sz="2400" i="1" u="none" strike="noStrike" baseline="0" dirty="0">
                <a:solidFill>
                  <a:srgbClr val="C00000"/>
                </a:solidFill>
                <a:latin typeface="Calibri-Italic"/>
              </a:rPr>
              <a:t>June 30, 2025</a:t>
            </a:r>
            <a:endParaRPr lang="en-US" sz="2400" b="1" i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2400" b="1" i="1" dirty="0">
                <a:solidFill>
                  <a:srgbClr val="002060"/>
                </a:solidFill>
                <a:highlight>
                  <a:srgbClr val="FFFF00"/>
                </a:highlight>
              </a:rPr>
              <a:t>Uploaded to District Website: February 5, 2026</a:t>
            </a:r>
          </a:p>
          <a:p>
            <a:pPr algn="ctr"/>
            <a:endParaRPr lang="en-US" sz="2400" b="1" i="1" dirty="0">
              <a:solidFill>
                <a:srgbClr val="00206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2400" b="1" i="1" dirty="0">
                <a:solidFill>
                  <a:srgbClr val="002060"/>
                </a:solidFill>
                <a:hlinkClick r:id="rId6"/>
              </a:rPr>
              <a:t>Click here to access this document.</a:t>
            </a:r>
            <a:endParaRPr lang="en-US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71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108263" y="219991"/>
            <a:ext cx="10066267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09"/>
              </a:lnSpc>
            </a:pPr>
            <a:r>
              <a:rPr lang="en-US" sz="7200" b="1" spc="-22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REVENUE ANALYSIS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995247" y="78392"/>
            <a:ext cx="1845584" cy="170298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E22CC5E-A150-41A2-BC95-435BEB3DD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133247"/>
              </p:ext>
            </p:extLst>
          </p:nvPr>
        </p:nvGraphicFramePr>
        <p:xfrm>
          <a:off x="2046767" y="841744"/>
          <a:ext cx="13480409" cy="9774024"/>
        </p:xfrm>
        <a:graphic>
          <a:graphicData uri="http://schemas.openxmlformats.org/drawingml/2006/table">
            <a:tbl>
              <a:tblPr/>
              <a:tblGrid>
                <a:gridCol w="3528575">
                  <a:extLst>
                    <a:ext uri="{9D8B030D-6E8A-4147-A177-3AD203B41FA5}">
                      <a16:colId xmlns:a16="http://schemas.microsoft.com/office/drawing/2014/main" val="3704740251"/>
                    </a:ext>
                  </a:extLst>
                </a:gridCol>
                <a:gridCol w="2134045">
                  <a:extLst>
                    <a:ext uri="{9D8B030D-6E8A-4147-A177-3AD203B41FA5}">
                      <a16:colId xmlns:a16="http://schemas.microsoft.com/office/drawing/2014/main" val="278994033"/>
                    </a:ext>
                  </a:extLst>
                </a:gridCol>
                <a:gridCol w="2134045">
                  <a:extLst>
                    <a:ext uri="{9D8B030D-6E8A-4147-A177-3AD203B41FA5}">
                      <a16:colId xmlns:a16="http://schemas.microsoft.com/office/drawing/2014/main" val="3845591707"/>
                    </a:ext>
                  </a:extLst>
                </a:gridCol>
                <a:gridCol w="1183233">
                  <a:extLst>
                    <a:ext uri="{9D8B030D-6E8A-4147-A177-3AD203B41FA5}">
                      <a16:colId xmlns:a16="http://schemas.microsoft.com/office/drawing/2014/main" val="2228768652"/>
                    </a:ext>
                  </a:extLst>
                </a:gridCol>
                <a:gridCol w="1183233">
                  <a:extLst>
                    <a:ext uri="{9D8B030D-6E8A-4147-A177-3AD203B41FA5}">
                      <a16:colId xmlns:a16="http://schemas.microsoft.com/office/drawing/2014/main" val="3872589274"/>
                    </a:ext>
                  </a:extLst>
                </a:gridCol>
                <a:gridCol w="2134045">
                  <a:extLst>
                    <a:ext uri="{9D8B030D-6E8A-4147-A177-3AD203B41FA5}">
                      <a16:colId xmlns:a16="http://schemas.microsoft.com/office/drawing/2014/main" val="3172004773"/>
                    </a:ext>
                  </a:extLst>
                </a:gridCol>
                <a:gridCol w="1183233">
                  <a:extLst>
                    <a:ext uri="{9D8B030D-6E8A-4147-A177-3AD203B41FA5}">
                      <a16:colId xmlns:a16="http://schemas.microsoft.com/office/drawing/2014/main" val="2813784827"/>
                    </a:ext>
                  </a:extLst>
                </a:gridCol>
              </a:tblGrid>
              <a:tr h="125993">
                <a:tc gridSpan="7">
                  <a:txBody>
                    <a:bodyPr/>
                    <a:lstStyle/>
                    <a:p>
                      <a:pPr algn="ctr" fontAlgn="b"/>
                      <a:endParaRPr lang="en-US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911277"/>
                  </a:ext>
                </a:extLst>
              </a:tr>
              <a:tr h="6772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Revenues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24-25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25-26 Budget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% Changes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26-27 Budget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% Changes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252355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Local Tax Levy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$26,018,540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$30,990,123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19.11%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$30,990,123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151883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Tuition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$111,907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$111,932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-100.00%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195903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Interest On Investments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$1,304,461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$950,000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$480,000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-49.47%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1884094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Misc. Revenues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$729,809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$64,996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-91.09%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$27,126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-58.27%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495878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Total From Local Sources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$28,164,717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$32,117,051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14.03%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$31,497,249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-1.93%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0259043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899323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200240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Extraordinary Aids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$5,266,508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$2,250,000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-57.28%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$3,250,000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44.44%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433545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Equalization Aid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$241,922,902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$256,395,528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5.98%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$260,790,155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1.71%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083400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Educational Adequacy Aid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$11,009,173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$11,009,173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$11,009,173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487389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Transportation Aid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$2,624,902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$2,277,345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-13.24%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$2,967,252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30.29%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139957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Special Categorical Education Aid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$13,960,780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$12,559,729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-10.04%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$13,400,629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6.70%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989380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Security Aid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$6,696,257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$5,841,937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-12.76%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$5,807,930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-0.58%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945407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Others Federal and State grants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$5,015,219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$57,091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-98.86%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$57,091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508750"/>
                  </a:ext>
                </a:extLst>
              </a:tr>
              <a:tr h="5512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Total from State &amp; Federal Sources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$286,495,741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$290,390,803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1.36%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$297,282,230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2.37%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97039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89648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TOTAL REVENUES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$314,660,458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$322,507,854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2.49%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$328,779,479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1.94%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4661331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732842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Budgeted Fund Balance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$4,762,562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$8,291,117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$4,000,000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-51.76%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829184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Capital Reserve Withdrawal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$14,500,000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$4,000,000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075615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Maintenance Reserve Withdrawal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$2,500,000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711329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74898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Revenues from Reserves/Surplus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$21,762,562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$8,291,117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$8,000,000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-3.51%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584344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545555"/>
                  </a:ext>
                </a:extLst>
              </a:tr>
              <a:tr h="2834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Total Revenues</a:t>
                      </a:r>
                    </a:p>
                  </a:txBody>
                  <a:tcPr marL="3121" marR="3121" marT="3121" marB="2247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$340,015,355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$330,798,971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-2.71%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0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3120" marR="3120" marT="3120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$336,779,479 </a:t>
                      </a:r>
                    </a:p>
                  </a:txBody>
                  <a:tcPr marL="3121" marR="3121" marT="3121" marB="22471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1.81%</a:t>
                      </a:r>
                    </a:p>
                  </a:txBody>
                  <a:tcPr marL="3121" marR="3121" marT="3121" marB="22471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6353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1" name="Picture 1">
            <a:extLst>
              <a:ext uri="{FF2B5EF4-FFF2-40B4-BE49-F238E27FC236}">
                <a16:creationId xmlns:a16="http://schemas.microsoft.com/office/drawing/2014/main" id="{E738F5C5-E786-AD4F-0ACE-B698A6B2C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857" y="98234"/>
            <a:ext cx="16119988" cy="1009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938F4C-739E-9607-62D3-7BD41FDEC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655" y="98234"/>
            <a:ext cx="7166689" cy="1720948"/>
          </a:xfrm>
          <a:prstGeom prst="rect">
            <a:avLst/>
          </a:prstGeom>
        </p:spPr>
      </p:pic>
      <p:grpSp>
        <p:nvGrpSpPr>
          <p:cNvPr id="6" name="Group 2">
            <a:extLst>
              <a:ext uri="{FF2B5EF4-FFF2-40B4-BE49-F238E27FC236}">
                <a16:creationId xmlns:a16="http://schemas.microsoft.com/office/drawing/2014/main" id="{976A11A4-30D5-435B-8CCD-31714821D3B7}"/>
              </a:ext>
            </a:extLst>
          </p:cNvPr>
          <p:cNvGrpSpPr/>
          <p:nvPr/>
        </p:nvGrpSpPr>
        <p:grpSpPr>
          <a:xfrm rot="7194810">
            <a:off x="17038431" y="-492695"/>
            <a:ext cx="2481433" cy="2660938"/>
            <a:chOff x="0" y="-57150"/>
            <a:chExt cx="457949" cy="409170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5ED55149-E045-471A-96C4-F6A7FEFB823E}"/>
                </a:ext>
              </a:extLst>
            </p:cNvPr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08553C27-CBAC-4300-A57F-E0F0F2752B15}"/>
                </a:ext>
              </a:extLst>
            </p:cNvPr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6868762D-6FB7-4600-982A-22C33236F8C6}"/>
              </a:ext>
            </a:extLst>
          </p:cNvPr>
          <p:cNvGrpSpPr/>
          <p:nvPr/>
        </p:nvGrpSpPr>
        <p:grpSpPr>
          <a:xfrm rot="3578007">
            <a:off x="15620430" y="2687102"/>
            <a:ext cx="5670972" cy="379007"/>
            <a:chOff x="0" y="0"/>
            <a:chExt cx="5263429" cy="35177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C2E03E4F-4BAA-45EB-AC1A-16E407E6F7F8}"/>
                </a:ext>
              </a:extLst>
            </p:cNvPr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F7FEC717-0F43-4C50-B15C-6E90BAB79D70}"/>
                </a:ext>
              </a:extLst>
            </p:cNvPr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22">
            <a:extLst>
              <a:ext uri="{FF2B5EF4-FFF2-40B4-BE49-F238E27FC236}">
                <a16:creationId xmlns:a16="http://schemas.microsoft.com/office/drawing/2014/main" id="{F01FCBC8-5258-496A-90AE-3E6F3FB91786}"/>
              </a:ext>
            </a:extLst>
          </p:cNvPr>
          <p:cNvSpPr/>
          <p:nvPr/>
        </p:nvSpPr>
        <p:spPr>
          <a:xfrm>
            <a:off x="15968018" y="-97484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81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F0724-8B12-C9CA-F1CE-B98C520E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2512B51-F923-1B48-9B84-73F26F984579}"/>
              </a:ext>
            </a:extLst>
          </p:cNvPr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038FB28-2E59-5846-06F6-B67041CDF3F5}"/>
                </a:ext>
              </a:extLst>
            </p:cNvPr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84CA1B9-B01E-1AAB-A974-BA04F8A6A581}"/>
                </a:ext>
              </a:extLst>
            </p:cNvPr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90715EE-9667-7FC5-1DDA-DB2DBBCA9E1F}"/>
              </a:ext>
            </a:extLst>
          </p:cNvPr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A83A187-A654-8475-0FBB-3AF21CBAB2AA}"/>
                </a:ext>
              </a:extLst>
            </p:cNvPr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5FAE840-46EA-94A3-3C9C-719D26C09EAD}"/>
                </a:ext>
              </a:extLst>
            </p:cNvPr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23C21BE-1C57-3EBF-3898-C7F81B24F980}"/>
              </a:ext>
            </a:extLst>
          </p:cNvPr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6547C7B-FB94-1B46-DD35-1252CBC7CFE7}"/>
                </a:ext>
              </a:extLst>
            </p:cNvPr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83AC746-FF4B-8F7B-F4A8-1BE351929A1C}"/>
                </a:ext>
              </a:extLst>
            </p:cNvPr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76F1C27-0262-B5D3-349B-1704394B9F76}"/>
              </a:ext>
            </a:extLst>
          </p:cNvPr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69FE073-3892-F922-EAE2-4689FCF170FF}"/>
                </a:ext>
              </a:extLst>
            </p:cNvPr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5928E82-5A68-5262-0C79-F6572B85FA50}"/>
                </a:ext>
              </a:extLst>
            </p:cNvPr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A12A4CC-23FF-839F-0F22-DC7CEA1DA98B}"/>
              </a:ext>
            </a:extLst>
          </p:cNvPr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4283BCF-0E67-CB59-74E3-72CC468F35E0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F5673689-7F0D-6D70-45B9-26F6F15050E8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387E8F3-F9C0-BC2D-15B7-9135BF668C3B}"/>
              </a:ext>
            </a:extLst>
          </p:cNvPr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BDA8BEF-E205-D582-27C6-E613FC7ED39C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F51E87CA-8BF4-FBC6-D8DE-71590CF69D14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>
            <a:extLst>
              <a:ext uri="{FF2B5EF4-FFF2-40B4-BE49-F238E27FC236}">
                <a16:creationId xmlns:a16="http://schemas.microsoft.com/office/drawing/2014/main" id="{AB3F826A-7D1B-887A-3383-14B0DA649136}"/>
              </a:ext>
            </a:extLst>
          </p:cNvPr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1D371EF0-E604-E0F6-BB96-5F5E5A48E1DA}"/>
              </a:ext>
            </a:extLst>
          </p:cNvPr>
          <p:cNvSpPr txBox="1"/>
          <p:nvPr/>
        </p:nvSpPr>
        <p:spPr>
          <a:xfrm>
            <a:off x="1636784" y="767196"/>
            <a:ext cx="14007852" cy="1162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09"/>
              </a:lnSpc>
            </a:pPr>
            <a:r>
              <a:rPr lang="en-US" sz="9600" b="1" spc="-221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LOCAL TAX LEVY</a:t>
            </a:r>
          </a:p>
        </p:txBody>
      </p:sp>
      <p:pic>
        <p:nvPicPr>
          <p:cNvPr id="23" name="Picture 22" descr="A screenshot of a graph&#10;&#10;AI-generated content may be incorrect.">
            <a:extLst>
              <a:ext uri="{FF2B5EF4-FFF2-40B4-BE49-F238E27FC236}">
                <a16:creationId xmlns:a16="http://schemas.microsoft.com/office/drawing/2014/main" id="{35417104-CCC5-7CAC-D8D4-D708023EC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16" y="2491519"/>
            <a:ext cx="16871058" cy="2830814"/>
          </a:xfrm>
          <a:prstGeom prst="rect">
            <a:avLst/>
          </a:prstGeom>
        </p:spPr>
      </p:pic>
      <p:pic>
        <p:nvPicPr>
          <p:cNvPr id="24" name="Picture 23" descr="A screenshot of a calculator&#10;&#10;AI-generated content may be incorrect.">
            <a:extLst>
              <a:ext uri="{FF2B5EF4-FFF2-40B4-BE49-F238E27FC236}">
                <a16:creationId xmlns:a16="http://schemas.microsoft.com/office/drawing/2014/main" id="{A65FBF7B-11F0-8E02-FC2C-88E4376A4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14" y="6382604"/>
            <a:ext cx="17835571" cy="29337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9C0ED6A-1984-42FA-A0C2-CEB8A76839A2}"/>
              </a:ext>
            </a:extLst>
          </p:cNvPr>
          <p:cNvSpPr txBox="1"/>
          <p:nvPr/>
        </p:nvSpPr>
        <p:spPr>
          <a:xfrm>
            <a:off x="5625841" y="5624595"/>
            <a:ext cx="6029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Scenario of 2% Increase </a:t>
            </a:r>
          </a:p>
        </p:txBody>
      </p:sp>
    </p:spTree>
    <p:extLst>
      <p:ext uri="{BB962C8B-B14F-4D97-AF65-F5344CB8AC3E}">
        <p14:creationId xmlns:p14="http://schemas.microsoft.com/office/powerpoint/2010/main" val="4162991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7B6990-97EF-4C61-8368-1686D3F6A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742" y="1303970"/>
            <a:ext cx="13176899" cy="8645277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359730" y="552768"/>
            <a:ext cx="9568540" cy="92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4"/>
              </a:lnSpc>
            </a:pPr>
            <a:r>
              <a:rPr lang="en-US" sz="5899" b="1" spc="-176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FUND SNAPSHOT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149613" y="998598"/>
            <a:ext cx="7988773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9"/>
              </a:lnSpc>
            </a:pPr>
            <a:r>
              <a:rPr lang="en-US" sz="6399" b="1" spc="-19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SPECIAL REVENUES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D2D55B5-EE72-4FD9-9E39-8FDCAE45E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83" y="2575206"/>
            <a:ext cx="17395472" cy="703192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6EC1B881-406F-59C9-779D-D85BA3DEC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70" y="172620"/>
            <a:ext cx="2224810" cy="153242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475186" y="507683"/>
            <a:ext cx="9337628" cy="102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9"/>
              </a:lnSpc>
            </a:pPr>
            <a:r>
              <a:rPr lang="en-US" sz="6599" b="1" spc="-197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KEY BUDGET DRIVERS</a:t>
            </a:r>
          </a:p>
        </p:txBody>
      </p:sp>
      <p:sp>
        <p:nvSpPr>
          <p:cNvPr id="21" name="Freeform 21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768634" y="1767186"/>
            <a:ext cx="9837234" cy="6771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0" lvl="1" algn="l">
              <a:lnSpc>
                <a:spcPts val="5880"/>
              </a:lnSpc>
              <a:spcBef>
                <a:spcPct val="0"/>
              </a:spcBef>
            </a:pPr>
            <a:r>
              <a:rPr lang="en-US" sz="4200" b="1" u="sng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Key Drivers</a:t>
            </a:r>
          </a:p>
          <a:p>
            <a:pPr marL="906780" lvl="1" indent="-453390" algn="l">
              <a:lnSpc>
                <a:spcPts val="5880"/>
              </a:lnSpc>
              <a:spcBef>
                <a:spcPct val="0"/>
              </a:spcBef>
              <a:buFont typeface="Arial"/>
              <a:buChar char="•"/>
            </a:pPr>
            <a:r>
              <a:rPr lang="en-US" sz="4200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Decreased Student Enrollment</a:t>
            </a:r>
          </a:p>
          <a:p>
            <a:pPr marL="453390" lvl="1" algn="l">
              <a:lnSpc>
                <a:spcPts val="5880"/>
              </a:lnSpc>
              <a:spcBef>
                <a:spcPct val="0"/>
              </a:spcBef>
            </a:pPr>
            <a:endParaRPr lang="en-US" sz="4200" dirty="0">
              <a:solidFill>
                <a:srgbClr val="1A356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906780" lvl="1" indent="-453390" algn="l">
              <a:lnSpc>
                <a:spcPts val="5880"/>
              </a:lnSpc>
              <a:spcBef>
                <a:spcPct val="0"/>
              </a:spcBef>
              <a:buFont typeface="Arial"/>
              <a:buChar char="•"/>
            </a:pPr>
            <a:r>
              <a:rPr lang="en-US" sz="4200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Rising Charter School Payments</a:t>
            </a:r>
          </a:p>
          <a:p>
            <a:pPr marL="453390" lvl="1"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endParaRPr lang="en-US" sz="4200" dirty="0">
              <a:solidFill>
                <a:srgbClr val="1A3560"/>
              </a:solidFill>
              <a:latin typeface="Poppins Bold"/>
              <a:ea typeface="Poppins Bold"/>
              <a:cs typeface="Poppins Bold"/>
            </a:endParaRPr>
          </a:p>
          <a:p>
            <a:pPr marL="906780" lvl="1" indent="-453390" algn="l">
              <a:lnSpc>
                <a:spcPts val="5880"/>
              </a:lnSpc>
              <a:spcBef>
                <a:spcPct val="0"/>
              </a:spcBef>
              <a:buFont typeface="Arial"/>
              <a:buChar char="•"/>
            </a:pPr>
            <a:r>
              <a:rPr lang="en-US" sz="4200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Rising Health Insurance Costs</a:t>
            </a:r>
          </a:p>
          <a:p>
            <a:pPr marL="453390" lvl="1" algn="l">
              <a:lnSpc>
                <a:spcPts val="5880"/>
              </a:lnSpc>
              <a:spcBef>
                <a:spcPct val="0"/>
              </a:spcBef>
            </a:pPr>
            <a:endParaRPr lang="en-US" sz="4200" dirty="0">
              <a:solidFill>
                <a:srgbClr val="1A356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906780" lvl="1" indent="-453390" algn="l">
              <a:lnSpc>
                <a:spcPts val="5880"/>
              </a:lnSpc>
              <a:spcBef>
                <a:spcPct val="0"/>
              </a:spcBef>
              <a:buFont typeface="Arial"/>
              <a:buChar char="•"/>
            </a:pPr>
            <a:r>
              <a:rPr lang="en-US" sz="4200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Societal Inflation: </a:t>
            </a:r>
            <a:r>
              <a:rPr lang="en-US" sz="4200" i="1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Operational Costs </a:t>
            </a:r>
            <a:endParaRPr lang="en-US" sz="4200" b="1" dirty="0">
              <a:solidFill>
                <a:srgbClr val="1A356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91D753C4-E6AF-4866-8EA0-31641D7FC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1288" y="2132123"/>
            <a:ext cx="6415637" cy="581038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B6ADD3E-C618-48C2-A90B-B9DC1E8CD42E}"/>
              </a:ext>
            </a:extLst>
          </p:cNvPr>
          <p:cNvSpPr txBox="1"/>
          <p:nvPr/>
        </p:nvSpPr>
        <p:spPr>
          <a:xfrm>
            <a:off x="10996142" y="7334223"/>
            <a:ext cx="6985928" cy="240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002060"/>
                </a:solidFill>
              </a:rPr>
              <a:t>Plainfield Public School District </a:t>
            </a:r>
          </a:p>
          <a:p>
            <a:pPr algn="ctr"/>
            <a:r>
              <a:rPr lang="en-US" sz="2800" i="1" dirty="0">
                <a:solidFill>
                  <a:srgbClr val="002060"/>
                </a:solidFill>
                <a:latin typeface="Calibri-Italic"/>
              </a:rPr>
              <a:t>Quick Facts about the: 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  <a:latin typeface="Calibri-Italic"/>
              </a:rPr>
              <a:t> Audit Impact on the Budget Process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  <a:latin typeface="Calibri-Italic"/>
              </a:rPr>
              <a:t>Health Insurance Costs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002060"/>
                </a:solidFill>
                <a:latin typeface="Calibri-Italic"/>
              </a:rPr>
              <a:t>Usage of Reserves and Fund Balances </a:t>
            </a:r>
            <a:endParaRPr lang="en-US" sz="2800" i="1" u="none" strike="noStrike" baseline="0" dirty="0">
              <a:solidFill>
                <a:srgbClr val="002060"/>
              </a:solidFill>
              <a:latin typeface="Calibri-Italic"/>
            </a:endParaRPr>
          </a:p>
          <a:p>
            <a:pPr algn="ctr"/>
            <a:endParaRPr lang="en-US" sz="1050" i="1" u="none" strike="noStrike" baseline="0" dirty="0">
              <a:solidFill>
                <a:srgbClr val="C00000"/>
              </a:solidFill>
              <a:latin typeface="Calibri-Ital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003352" y="809372"/>
            <a:ext cx="828129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9"/>
              </a:lnSpc>
            </a:pPr>
            <a:r>
              <a:rPr lang="en-US" sz="6399" b="1" spc="-191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SALARIES &amp; BENEFITS</a:t>
            </a:r>
          </a:p>
        </p:txBody>
      </p:sp>
      <p:sp>
        <p:nvSpPr>
          <p:cNvPr id="22" name="Freeform 22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AD04544-264B-40A5-AD61-F0B102993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169353"/>
              </p:ext>
            </p:extLst>
          </p:nvPr>
        </p:nvGraphicFramePr>
        <p:xfrm>
          <a:off x="683785" y="2046974"/>
          <a:ext cx="16845298" cy="7567288"/>
        </p:xfrm>
        <a:graphic>
          <a:graphicData uri="http://schemas.openxmlformats.org/drawingml/2006/table">
            <a:tbl>
              <a:tblPr/>
              <a:tblGrid>
                <a:gridCol w="3578230">
                  <a:extLst>
                    <a:ext uri="{9D8B030D-6E8A-4147-A177-3AD203B41FA5}">
                      <a16:colId xmlns:a16="http://schemas.microsoft.com/office/drawing/2014/main" val="943347257"/>
                    </a:ext>
                  </a:extLst>
                </a:gridCol>
                <a:gridCol w="4253564">
                  <a:extLst>
                    <a:ext uri="{9D8B030D-6E8A-4147-A177-3AD203B41FA5}">
                      <a16:colId xmlns:a16="http://schemas.microsoft.com/office/drawing/2014/main" val="4069263153"/>
                    </a:ext>
                  </a:extLst>
                </a:gridCol>
                <a:gridCol w="4506752">
                  <a:extLst>
                    <a:ext uri="{9D8B030D-6E8A-4147-A177-3AD203B41FA5}">
                      <a16:colId xmlns:a16="http://schemas.microsoft.com/office/drawing/2014/main" val="281730546"/>
                    </a:ext>
                  </a:extLst>
                </a:gridCol>
                <a:gridCol w="4506752">
                  <a:extLst>
                    <a:ext uri="{9D8B030D-6E8A-4147-A177-3AD203B41FA5}">
                      <a16:colId xmlns:a16="http://schemas.microsoft.com/office/drawing/2014/main" val="2181830419"/>
                    </a:ext>
                  </a:extLst>
                </a:gridCol>
              </a:tblGrid>
              <a:tr h="964393">
                <a:tc>
                  <a:txBody>
                    <a:bodyPr/>
                    <a:lstStyle/>
                    <a:p>
                      <a:pPr algn="l" fontAlgn="b"/>
                      <a:endParaRPr lang="en-US" sz="40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2025-2026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2026-2027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25323"/>
                  </a:ext>
                </a:extLst>
              </a:tr>
              <a:tr h="18623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Salaries: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$130,683,333.00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$142,394,082.00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$138,032,076.30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873307"/>
                  </a:ext>
                </a:extLst>
              </a:tr>
              <a:tr h="964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Benefits: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$44,612,375.00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$52,070,059.62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$59,758,276.27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15141"/>
                  </a:ext>
                </a:extLst>
              </a:tr>
              <a:tr h="12587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Totals: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$175,295,708.00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$194,464,141.62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$197,790,352.57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14669"/>
                  </a:ext>
                </a:extLst>
              </a:tr>
              <a:tr h="12587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Tot. GF Budget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$340,015,355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$330,798,971.00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$336,779,479.00 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400130"/>
                  </a:ext>
                </a:extLst>
              </a:tr>
              <a:tr h="12587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b="1" i="0" u="sng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% of GF Budget</a:t>
                      </a:r>
                    </a:p>
                  </a:txBody>
                  <a:tcPr marL="6350" marR="6350" marT="635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51.56%</a:t>
                      </a:r>
                    </a:p>
                  </a:txBody>
                  <a:tcPr marL="6350" marR="6350" marT="6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58.79%</a:t>
                      </a:r>
                    </a:p>
                  </a:txBody>
                  <a:tcPr marL="6350" marR="6350" marT="6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58.73%</a:t>
                      </a:r>
                    </a:p>
                  </a:txBody>
                  <a:tcPr marL="6350" marR="6350" marT="63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4918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43536B-95B6-32CD-8340-7875BBA000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80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9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530858" y="-473"/>
            <a:ext cx="1753206" cy="1722625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2"/>
          <p:cNvSpPr txBox="1"/>
          <p:nvPr/>
        </p:nvSpPr>
        <p:spPr>
          <a:xfrm>
            <a:off x="3117336" y="670898"/>
            <a:ext cx="12053327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b="1">
                <a:solidFill>
                  <a:srgbClr val="06264C"/>
                </a:solidFill>
                <a:latin typeface="Rubik Bold"/>
                <a:ea typeface="Rubik Bold"/>
                <a:cs typeface="Rubik Bold"/>
                <a:sym typeface="Rubik Bold"/>
              </a:rPr>
              <a:t>APPROPRIATIONS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502CAE-B5A4-1558-5FC2-07991CA83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67292"/>
              </p:ext>
            </p:extLst>
          </p:nvPr>
        </p:nvGraphicFramePr>
        <p:xfrm>
          <a:off x="476250" y="1551476"/>
          <a:ext cx="17335499" cy="8420756"/>
        </p:xfrm>
        <a:graphic>
          <a:graphicData uri="http://schemas.openxmlformats.org/drawingml/2006/table">
            <a:tbl>
              <a:tblPr/>
              <a:tblGrid>
                <a:gridCol w="5345062">
                  <a:extLst>
                    <a:ext uri="{9D8B030D-6E8A-4147-A177-3AD203B41FA5}">
                      <a16:colId xmlns:a16="http://schemas.microsoft.com/office/drawing/2014/main" val="1422111479"/>
                    </a:ext>
                  </a:extLst>
                </a:gridCol>
                <a:gridCol w="2786382">
                  <a:extLst>
                    <a:ext uri="{9D8B030D-6E8A-4147-A177-3AD203B41FA5}">
                      <a16:colId xmlns:a16="http://schemas.microsoft.com/office/drawing/2014/main" val="2915445813"/>
                    </a:ext>
                  </a:extLst>
                </a:gridCol>
                <a:gridCol w="2876268">
                  <a:extLst>
                    <a:ext uri="{9D8B030D-6E8A-4147-A177-3AD203B41FA5}">
                      <a16:colId xmlns:a16="http://schemas.microsoft.com/office/drawing/2014/main" val="4129331885"/>
                    </a:ext>
                  </a:extLst>
                </a:gridCol>
                <a:gridCol w="2516734">
                  <a:extLst>
                    <a:ext uri="{9D8B030D-6E8A-4147-A177-3AD203B41FA5}">
                      <a16:colId xmlns:a16="http://schemas.microsoft.com/office/drawing/2014/main" val="4015230227"/>
                    </a:ext>
                  </a:extLst>
                </a:gridCol>
                <a:gridCol w="2205139">
                  <a:extLst>
                    <a:ext uri="{9D8B030D-6E8A-4147-A177-3AD203B41FA5}">
                      <a16:colId xmlns:a16="http://schemas.microsoft.com/office/drawing/2014/main" val="1941055818"/>
                    </a:ext>
                  </a:extLst>
                </a:gridCol>
                <a:gridCol w="1605914">
                  <a:extLst>
                    <a:ext uri="{9D8B030D-6E8A-4147-A177-3AD203B41FA5}">
                      <a16:colId xmlns:a16="http://schemas.microsoft.com/office/drawing/2014/main" val="593263701"/>
                    </a:ext>
                  </a:extLst>
                </a:gridCol>
              </a:tblGrid>
              <a:tr h="754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PROGRAMS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2024-25</a:t>
                      </a:r>
                      <a:b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Expenditures</a:t>
                      </a:r>
                    </a:p>
                  </a:txBody>
                  <a:tcPr marL="8549" marR="8549" marT="8549" marB="4103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2025-26</a:t>
                      </a:r>
                      <a:b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</a:p>
                  </a:txBody>
                  <a:tcPr marL="8549" marR="8549" marT="8549" marB="4103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2026-27</a:t>
                      </a:r>
                      <a:b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</a:p>
                  </a:txBody>
                  <a:tcPr marL="8549" marR="8549" marT="8549" marB="4103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 Difference</a:t>
                      </a:r>
                    </a:p>
                  </a:txBody>
                  <a:tcPr marL="8549" marR="8549" marT="8549" marB="4103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% Inc/Dec</a:t>
                      </a:r>
                    </a:p>
                  </a:txBody>
                  <a:tcPr marL="8549" marR="8549" marT="8549" marB="4103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124877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INSTRUCTION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$100,123,602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$104,156,529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$97,360,256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$(6,796,273)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-6.53%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362241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BENEFITS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$44,612,375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$50,887,171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$59,758,276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$8,871,105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17.43%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360878"/>
                  </a:ext>
                </a:extLst>
              </a:tr>
              <a:tr h="754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SCHOOL-SPONDS ATHLETICS INSTRUCTION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$1,857,886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$1,653,097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$1,440,996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$(212,101)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-12.83%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88252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SUMMER SCHOOLS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$464,546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$544,841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$6,000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$(538,841)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-98.90%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845303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TUITION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$20,506,720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$20,096,253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$23,729,644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$3,633,391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18.08%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222733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STUDENT SUPPORT SERVICES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$13,367,425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$14,167,148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$15,093,769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$926,621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6.54%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374404"/>
                  </a:ext>
                </a:extLst>
              </a:tr>
              <a:tr h="754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IMPROVEMENT OF INSTRUCTION &amp; TRAINING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$10,344,674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$8,701,308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$8,240,505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$(460,803)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-5.30%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964576"/>
                  </a:ext>
                </a:extLst>
              </a:tr>
              <a:tr h="754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ADMINISTRATION AND CENTRAL SERVICES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$14,365,676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$13,473,382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$12,117,567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$(1,355,815)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-10.06%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777312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INFORMATION MGMT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$3,679,140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$4,473,696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$3,746,245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$(727,451)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-16.26%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441895"/>
                  </a:ext>
                </a:extLst>
              </a:tr>
              <a:tr h="7543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OPS &amp; MAINTENANCE OF PLANT &amp; SECURITY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$28,761,528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$22,745,655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$28,999,843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$6,254,188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27.50%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904370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TRANSPORTATION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$9,817,509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$11,032,982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$12,629,717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$1,596,735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14.47%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927364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GENERAL FUND GRAND TOTAL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$247,901,080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$249,406,151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$263,122,818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$13,716,667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5.50%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237393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CAPITAL OUTLAYS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$27,716,938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$12,229,421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$4,400,764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$(7,828,657)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-64.01%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559340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CHARTER SCHOOLS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$62,825,741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$67,291,816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$70,755,897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$3,464,081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5.15%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5056604"/>
                  </a:ext>
                </a:extLst>
              </a:tr>
              <a:tr h="401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TOTAL APPROPRIATIONS</a:t>
                      </a:r>
                    </a:p>
                  </a:txBody>
                  <a:tcPr marL="8549" marR="8549" marT="8549" marB="4103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$338,443,759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$328,927,388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$338,279,479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$9,352,091 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2.84%</a:t>
                      </a:r>
                    </a:p>
                  </a:txBody>
                  <a:tcPr marL="8549" marR="8549" marT="8549" marB="41034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725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856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0361E-0FE0-B82E-3C12-FF6A27614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A044F1E-00F9-4C73-3189-A58D766A1A9F}"/>
              </a:ext>
            </a:extLst>
          </p:cNvPr>
          <p:cNvSpPr/>
          <p:nvPr/>
        </p:nvSpPr>
        <p:spPr>
          <a:xfrm>
            <a:off x="15969618" y="2078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145" name="Picture 1">
            <a:extLst>
              <a:ext uri="{FF2B5EF4-FFF2-40B4-BE49-F238E27FC236}">
                <a16:creationId xmlns:a16="http://schemas.microsoft.com/office/drawing/2014/main" id="{A61AD03D-5E46-F5E3-4D14-71ED1C673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18" y="1332411"/>
            <a:ext cx="13125035" cy="879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47B7A69E-165A-B6C5-E274-CCFE9ACB5227}"/>
              </a:ext>
            </a:extLst>
          </p:cNvPr>
          <p:cNvSpPr txBox="1"/>
          <p:nvPr/>
        </p:nvSpPr>
        <p:spPr>
          <a:xfrm>
            <a:off x="3117336" y="670898"/>
            <a:ext cx="12053327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b="1">
                <a:solidFill>
                  <a:srgbClr val="06264C"/>
                </a:solidFill>
                <a:latin typeface="Rubik Bold"/>
                <a:ea typeface="Rubik Bold"/>
                <a:cs typeface="Rubik Bold"/>
                <a:sym typeface="Rubik Bold"/>
              </a:rPr>
              <a:t>APPROPRIATIONS PIE</a:t>
            </a:r>
          </a:p>
        </p:txBody>
      </p:sp>
    </p:spTree>
    <p:extLst>
      <p:ext uri="{BB962C8B-B14F-4D97-AF65-F5344CB8AC3E}">
        <p14:creationId xmlns:p14="http://schemas.microsoft.com/office/powerpoint/2010/main" val="744005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1280E7-6960-4CD0-A89F-B50044E82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04" y="1413401"/>
            <a:ext cx="15494113" cy="8864075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12579" y="504497"/>
            <a:ext cx="13089615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6600" b="1">
                <a:solidFill>
                  <a:srgbClr val="06264C"/>
                </a:solidFill>
                <a:latin typeface="Rubik Bold"/>
                <a:ea typeface="Rubik Bold"/>
                <a:cs typeface="Rubik Bold"/>
                <a:sym typeface="Rubik Bold"/>
              </a:rPr>
              <a:t>TRANSPORTATION COSTS</a:t>
            </a:r>
          </a:p>
        </p:txBody>
      </p:sp>
      <p:sp>
        <p:nvSpPr>
          <p:cNvPr id="3" name="Freeform 3"/>
          <p:cNvSpPr/>
          <p:nvPr/>
        </p:nvSpPr>
        <p:spPr>
          <a:xfrm>
            <a:off x="15972092" y="-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A15834-94E1-BB32-6C20-4F37CA720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829538"/>
              </p:ext>
            </p:extLst>
          </p:nvPr>
        </p:nvGraphicFramePr>
        <p:xfrm>
          <a:off x="412955" y="2493354"/>
          <a:ext cx="17462090" cy="483889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33750">
                  <a:extLst>
                    <a:ext uri="{9D8B030D-6E8A-4147-A177-3AD203B41FA5}">
                      <a16:colId xmlns:a16="http://schemas.microsoft.com/office/drawing/2014/main" val="836259680"/>
                    </a:ext>
                  </a:extLst>
                </a:gridCol>
                <a:gridCol w="4210050">
                  <a:extLst>
                    <a:ext uri="{9D8B030D-6E8A-4147-A177-3AD203B41FA5}">
                      <a16:colId xmlns:a16="http://schemas.microsoft.com/office/drawing/2014/main" val="4232176743"/>
                    </a:ext>
                  </a:extLst>
                </a:gridCol>
                <a:gridCol w="3532239">
                  <a:extLst>
                    <a:ext uri="{9D8B030D-6E8A-4147-A177-3AD203B41FA5}">
                      <a16:colId xmlns:a16="http://schemas.microsoft.com/office/drawing/2014/main" val="1695583372"/>
                    </a:ext>
                  </a:extLst>
                </a:gridCol>
                <a:gridCol w="3008671">
                  <a:extLst>
                    <a:ext uri="{9D8B030D-6E8A-4147-A177-3AD203B41FA5}">
                      <a16:colId xmlns:a16="http://schemas.microsoft.com/office/drawing/2014/main" val="1607923455"/>
                    </a:ext>
                  </a:extLst>
                </a:gridCol>
                <a:gridCol w="1976284">
                  <a:extLst>
                    <a:ext uri="{9D8B030D-6E8A-4147-A177-3AD203B41FA5}">
                      <a16:colId xmlns:a16="http://schemas.microsoft.com/office/drawing/2014/main" val="187728275"/>
                    </a:ext>
                  </a:extLst>
                </a:gridCol>
                <a:gridCol w="1401096">
                  <a:extLst>
                    <a:ext uri="{9D8B030D-6E8A-4147-A177-3AD203B41FA5}">
                      <a16:colId xmlns:a16="http://schemas.microsoft.com/office/drawing/2014/main" val="451047037"/>
                    </a:ext>
                  </a:extLst>
                </a:gridCol>
              </a:tblGrid>
              <a:tr h="792746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24-25 Actual</a:t>
                      </a:r>
                      <a:endParaRPr lang="en-US" sz="2800" b="1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25-26 Revised Budget</a:t>
                      </a:r>
                      <a:endParaRPr lang="en-US" sz="2800" b="1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26-27 Projection</a:t>
                      </a:r>
                      <a:endParaRPr lang="en-US" sz="2800" b="1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To Change</a:t>
                      </a:r>
                      <a:endParaRPr lang="en-US" sz="2800" b="1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% Change</a:t>
                      </a:r>
                      <a:endParaRPr lang="en-US" sz="2800" b="1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extLst>
                  <a:ext uri="{0D108BD9-81ED-4DB2-BD59-A6C34878D82A}">
                    <a16:rowId xmlns:a16="http://schemas.microsoft.com/office/drawing/2014/main" val="2188625241"/>
                  </a:ext>
                </a:extLst>
              </a:tr>
              <a:tr h="65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Travel</a:t>
                      </a:r>
                      <a:endParaRPr lang="en-US" sz="2800" b="1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$428,800.85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$510,745.81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$314,479.00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-$196,266.81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-38.43%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extLst>
                  <a:ext uri="{0D108BD9-81ED-4DB2-BD59-A6C34878D82A}">
                    <a16:rowId xmlns:a16="http://schemas.microsoft.com/office/drawing/2014/main" val="3987274224"/>
                  </a:ext>
                </a:extLst>
              </a:tr>
              <a:tr h="792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Supplies</a:t>
                      </a:r>
                      <a:endParaRPr lang="en-US" sz="2800" b="1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$8,644,331.30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$5,920,181.06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$4,270,304.71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-$1,649,876.35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-27.87%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extLst>
                  <a:ext uri="{0D108BD9-81ED-4DB2-BD59-A6C34878D82A}">
                    <a16:rowId xmlns:a16="http://schemas.microsoft.com/office/drawing/2014/main" val="511467060"/>
                  </a:ext>
                </a:extLst>
              </a:tr>
              <a:tr h="792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Consultants</a:t>
                      </a:r>
                      <a:endParaRPr lang="en-US" sz="2800" b="1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$1,424,332.58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$2,744,700.13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$790,656.24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-$1,954,043.89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-71.19%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extLst>
                  <a:ext uri="{0D108BD9-81ED-4DB2-BD59-A6C34878D82A}">
                    <a16:rowId xmlns:a16="http://schemas.microsoft.com/office/drawing/2014/main" val="38262336"/>
                  </a:ext>
                </a:extLst>
              </a:tr>
              <a:tr h="792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Software</a:t>
                      </a:r>
                      <a:endParaRPr lang="en-US" sz="2800" b="1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$2,203,500.00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$4,036,682.00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$2,929,650.00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-$1,107,032.00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-27.42%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extLst>
                  <a:ext uri="{0D108BD9-81ED-4DB2-BD59-A6C34878D82A}">
                    <a16:rowId xmlns:a16="http://schemas.microsoft.com/office/drawing/2014/main" val="2220470075"/>
                  </a:ext>
                </a:extLst>
              </a:tr>
              <a:tr h="792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Aggregate Non-Salary Cost</a:t>
                      </a:r>
                      <a:endParaRPr lang="en-US" sz="2800" b="1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$113,864,348.00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$109,211,602.00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$104,833,472.00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-$4,378,130.00</a:t>
                      </a:r>
                      <a:endParaRPr lang="en-US" sz="2400" b="0" i="0" u="none" strike="noStrike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-4.01%</a:t>
                      </a:r>
                      <a:endParaRPr lang="en-US" sz="2400" b="0" i="0" u="none" strike="noStrike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805" marR="8805" marT="8805" marB="42263" anchor="b"/>
                </a:tc>
                <a:extLst>
                  <a:ext uri="{0D108BD9-81ED-4DB2-BD59-A6C34878D82A}">
                    <a16:rowId xmlns:a16="http://schemas.microsoft.com/office/drawing/2014/main" val="2389385042"/>
                  </a:ext>
                </a:extLst>
              </a:tr>
            </a:tbl>
          </a:graphicData>
        </a:graphic>
      </p:graphicFrame>
      <p:sp>
        <p:nvSpPr>
          <p:cNvPr id="5" name="TextBox 22">
            <a:extLst>
              <a:ext uri="{FF2B5EF4-FFF2-40B4-BE49-F238E27FC236}">
                <a16:creationId xmlns:a16="http://schemas.microsoft.com/office/drawing/2014/main" id="{3F87135E-1700-8271-2005-1D60641D1BCA}"/>
              </a:ext>
            </a:extLst>
          </p:cNvPr>
          <p:cNvSpPr txBox="1"/>
          <p:nvPr/>
        </p:nvSpPr>
        <p:spPr>
          <a:xfrm>
            <a:off x="622852" y="675861"/>
            <a:ext cx="16750747" cy="1876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59"/>
              </a:lnSpc>
            </a:pPr>
            <a:r>
              <a:rPr lang="en-US" sz="6000" b="1" spc="-191" dirty="0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SUMMARY OF SPECIFIC REDUCTIONS TO SPENDING </a:t>
            </a:r>
          </a:p>
        </p:txBody>
      </p:sp>
      <p:sp>
        <p:nvSpPr>
          <p:cNvPr id="8" name="Freeform 21">
            <a:extLst>
              <a:ext uri="{FF2B5EF4-FFF2-40B4-BE49-F238E27FC236}">
                <a16:creationId xmlns:a16="http://schemas.microsoft.com/office/drawing/2014/main" id="{D063FCE8-2B72-80FA-6243-A0F58627FD82}"/>
              </a:ext>
            </a:extLst>
          </p:cNvPr>
          <p:cNvSpPr/>
          <p:nvPr/>
        </p:nvSpPr>
        <p:spPr>
          <a:xfrm>
            <a:off x="15799220" y="7966945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20CD0A-5572-82DD-0238-96AC777F1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623393"/>
              </p:ext>
            </p:extLst>
          </p:nvPr>
        </p:nvGraphicFramePr>
        <p:xfrm>
          <a:off x="1008801" y="7577954"/>
          <a:ext cx="14790419" cy="22765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298851">
                  <a:extLst>
                    <a:ext uri="{9D8B030D-6E8A-4147-A177-3AD203B41FA5}">
                      <a16:colId xmlns:a16="http://schemas.microsoft.com/office/drawing/2014/main" val="4266370246"/>
                    </a:ext>
                  </a:extLst>
                </a:gridCol>
                <a:gridCol w="7491568">
                  <a:extLst>
                    <a:ext uri="{9D8B030D-6E8A-4147-A177-3AD203B41FA5}">
                      <a16:colId xmlns:a16="http://schemas.microsoft.com/office/drawing/2014/main" val="4116578542"/>
                    </a:ext>
                  </a:extLst>
                </a:gridCol>
              </a:tblGrid>
              <a:tr h="72203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Staff Type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b="1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Potential Reduced</a:t>
                      </a:r>
                      <a:endParaRPr lang="en-US" sz="280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848136"/>
                  </a:ext>
                </a:extLst>
              </a:tr>
              <a:tr h="5151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Administration 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15%</a:t>
                      </a: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456393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Certificated Staff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4%</a:t>
                      </a: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509037"/>
                  </a:ext>
                </a:extLst>
              </a:tr>
              <a:tr h="51519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b="1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Noncertificated</a:t>
                      </a:r>
                      <a:endParaRPr lang="en-US" sz="280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5%</a:t>
                      </a:r>
                    </a:p>
                  </a:txBody>
                  <a:tcPr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81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2060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B25DC-1D38-0855-3EBD-3BB9900F3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048AB90-7649-959A-DE4B-0D9FD0BAA78B}"/>
              </a:ext>
            </a:extLst>
          </p:cNvPr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33116FF-4D59-D09B-E740-AAAD66118BB3}"/>
                </a:ext>
              </a:extLst>
            </p:cNvPr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594CA64-F399-8FAD-078D-909B53F2F8E9}"/>
                </a:ext>
              </a:extLst>
            </p:cNvPr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4384CB3-585D-7787-0E0D-2E508C8F58D2}"/>
              </a:ext>
            </a:extLst>
          </p:cNvPr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54BDDB2-1287-59C9-9BF2-4D3116F7F174}"/>
                </a:ext>
              </a:extLst>
            </p:cNvPr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E5EB31A-9E30-2AA7-2FCB-4B0B10B11800}"/>
                </a:ext>
              </a:extLst>
            </p:cNvPr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33053B8-5965-9779-BDF7-F2575C56C55A}"/>
              </a:ext>
            </a:extLst>
          </p:cNvPr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FFB9D7C-4AE8-48E8-4643-DF90BF2443B3}"/>
                </a:ext>
              </a:extLst>
            </p:cNvPr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5566154-E535-21F7-19FD-2AF81F00DC74}"/>
                </a:ext>
              </a:extLst>
            </p:cNvPr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F64602B9-876D-0ABD-FECC-B5D53446A0CA}"/>
              </a:ext>
            </a:extLst>
          </p:cNvPr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216904B-34EA-71A6-B10E-10A551A31FE6}"/>
                </a:ext>
              </a:extLst>
            </p:cNvPr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F065CD9-994C-6E67-523E-CAC791363CC5}"/>
                </a:ext>
              </a:extLst>
            </p:cNvPr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EA923D8-7F14-5C07-96F8-3016F859D3AD}"/>
              </a:ext>
            </a:extLst>
          </p:cNvPr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59FF5AB-61E5-819D-090E-A68644B1D5D0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AD4F607A-D437-EB81-4705-7F36DAE75B8A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3F37342-3DF6-BEAE-2845-688FDC58D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80735"/>
            <a:ext cx="16328001" cy="9251192"/>
          </a:xfrm>
          <a:prstGeom prst="rect">
            <a:avLst/>
          </a:prstGeom>
        </p:spPr>
      </p:pic>
      <p:sp>
        <p:nvSpPr>
          <p:cNvPr id="22" name="Freeform 22">
            <a:extLst>
              <a:ext uri="{FF2B5EF4-FFF2-40B4-BE49-F238E27FC236}">
                <a16:creationId xmlns:a16="http://schemas.microsoft.com/office/drawing/2014/main" id="{3CE0CA1C-C84A-88F1-EA74-0EC7EB6EE030}"/>
              </a:ext>
            </a:extLst>
          </p:cNvPr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FA00AD9-C016-5A19-7D70-150D9732B329}"/>
              </a:ext>
            </a:extLst>
          </p:cNvPr>
          <p:cNvGrpSpPr/>
          <p:nvPr/>
        </p:nvGrpSpPr>
        <p:grpSpPr>
          <a:xfrm rot="10670440">
            <a:off x="529709" y="664045"/>
            <a:ext cx="758588" cy="612468"/>
            <a:chOff x="0" y="0"/>
            <a:chExt cx="849622" cy="68596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6955A35-708E-2035-DF23-39ECCA9728A8}"/>
                </a:ext>
              </a:extLst>
            </p:cNvPr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EE6DA1EE-9BFF-B989-7789-17EA67A89995}"/>
                </a:ext>
              </a:extLst>
            </p:cNvPr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95461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86000" y="1000125"/>
            <a:ext cx="13175365" cy="992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84"/>
              </a:lnSpc>
            </a:pPr>
            <a:r>
              <a:rPr lang="en-US" sz="8800" b="1" spc="-176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LONG TERM DEBT </a:t>
            </a:r>
          </a:p>
        </p:txBody>
      </p:sp>
      <p:sp>
        <p:nvSpPr>
          <p:cNvPr id="22" name="Freeform 22"/>
          <p:cNvSpPr/>
          <p:nvPr/>
        </p:nvSpPr>
        <p:spPr>
          <a:xfrm>
            <a:off x="15327271" y="-101831"/>
            <a:ext cx="2319982" cy="2261061"/>
          </a:xfrm>
          <a:custGeom>
            <a:avLst/>
            <a:gdLst/>
            <a:ahLst/>
            <a:cxnLst/>
            <a:rect l="l" t="t" r="r" b="b"/>
            <a:pathLst>
              <a:path w="2319982" h="2261061">
                <a:moveTo>
                  <a:pt x="0" y="0"/>
                </a:moveTo>
                <a:lnTo>
                  <a:pt x="2319981" y="0"/>
                </a:lnTo>
                <a:lnTo>
                  <a:pt x="2319981" y="2261062"/>
                </a:lnTo>
                <a:lnTo>
                  <a:pt x="0" y="2261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790C365-4377-413A-93B4-FA5FA0538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6" y="2638500"/>
            <a:ext cx="2638793" cy="3810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1E4D5A9-FF82-45B1-8D81-EFD8D7726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95" y="2610550"/>
            <a:ext cx="17853766" cy="65845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98A180-5566-535C-AA1C-A7F0C8BA9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852" y="-249878"/>
            <a:ext cx="13556974" cy="11169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B74397-36F5-49B5-AD5F-E8D511003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869" y="145456"/>
            <a:ext cx="11317279" cy="1152686"/>
          </a:xfrm>
          <a:prstGeom prst="rect">
            <a:avLst/>
          </a:prstGeom>
        </p:spPr>
      </p:pic>
      <p:pic>
        <p:nvPicPr>
          <p:cNvPr id="4" name="Picture 3" descr="A logo of a school&#10;&#10;AI-generated content may be incorrect.">
            <a:extLst>
              <a:ext uri="{FF2B5EF4-FFF2-40B4-BE49-F238E27FC236}">
                <a16:creationId xmlns:a16="http://schemas.microsoft.com/office/drawing/2014/main" id="{04DE863E-EF0B-8645-A022-F2F12780AF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3285" y="7554152"/>
            <a:ext cx="2570163" cy="23298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C6FCC-8653-4CE2-BE5D-46DC964E8EAF}"/>
              </a:ext>
            </a:extLst>
          </p:cNvPr>
          <p:cNvSpPr txBox="1"/>
          <p:nvPr/>
        </p:nvSpPr>
        <p:spPr>
          <a:xfrm>
            <a:off x="4572000" y="5361369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9" name="20260324-1452-41.3555016">
            <a:hlinkClick r:id="" action="ppaction://media"/>
            <a:extLst>
              <a:ext uri="{FF2B5EF4-FFF2-40B4-BE49-F238E27FC236}">
                <a16:creationId xmlns:a16="http://schemas.microsoft.com/office/drawing/2014/main" id="{B1608AE4-CA5E-40C1-91F7-42250934AA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2709" y="4100994"/>
            <a:ext cx="3733800" cy="24673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C60E71-30D1-4BA8-9DD5-D46221B09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730701"/>
            <a:ext cx="4454404" cy="9885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C9E902-9D81-47E6-9BAB-DA1EC207CDC8}"/>
              </a:ext>
            </a:extLst>
          </p:cNvPr>
          <p:cNvSpPr txBox="1"/>
          <p:nvPr/>
        </p:nvSpPr>
        <p:spPr>
          <a:xfrm>
            <a:off x="357809" y="5976730"/>
            <a:ext cx="38961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u="sng" dirty="0">
                <a:solidFill>
                  <a:srgbClr val="002060"/>
                </a:solidFill>
              </a:rPr>
              <a:t>Current Phase: </a:t>
            </a:r>
          </a:p>
          <a:p>
            <a:pPr algn="ctr"/>
            <a:r>
              <a:rPr lang="en-US" sz="3200" i="1" dirty="0">
                <a:solidFill>
                  <a:srgbClr val="C00000"/>
                </a:solidFill>
              </a:rPr>
              <a:t>Preliminary Approval  for Budget Approval for Submission</a:t>
            </a:r>
          </a:p>
        </p:txBody>
      </p:sp>
    </p:spTree>
    <p:extLst>
      <p:ext uri="{BB962C8B-B14F-4D97-AF65-F5344CB8AC3E}">
        <p14:creationId xmlns:p14="http://schemas.microsoft.com/office/powerpoint/2010/main" val="170958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894745" y="-24794"/>
            <a:ext cx="2477589" cy="2366098"/>
          </a:xfrm>
          <a:custGeom>
            <a:avLst/>
            <a:gdLst/>
            <a:ahLst/>
            <a:cxnLst/>
            <a:rect l="l" t="t" r="r" b="b"/>
            <a:pathLst>
              <a:path w="2477589" h="2366098">
                <a:moveTo>
                  <a:pt x="0" y="0"/>
                </a:moveTo>
                <a:lnTo>
                  <a:pt x="2477589" y="0"/>
                </a:lnTo>
                <a:lnTo>
                  <a:pt x="2477589" y="2366098"/>
                </a:lnTo>
                <a:lnTo>
                  <a:pt x="0" y="236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5745211" y="2702347"/>
            <a:ext cx="6332861" cy="6269533"/>
          </a:xfrm>
          <a:custGeom>
            <a:avLst/>
            <a:gdLst/>
            <a:ahLst/>
            <a:cxnLst/>
            <a:rect l="l" t="t" r="r" b="b"/>
            <a:pathLst>
              <a:path w="6332861" h="6269533">
                <a:moveTo>
                  <a:pt x="0" y="0"/>
                </a:moveTo>
                <a:lnTo>
                  <a:pt x="6332861" y="0"/>
                </a:lnTo>
                <a:lnTo>
                  <a:pt x="6332861" y="6269533"/>
                </a:lnTo>
                <a:lnTo>
                  <a:pt x="0" y="6269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149613" y="1000125"/>
            <a:ext cx="7988773" cy="101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4"/>
              </a:lnSpc>
            </a:pPr>
            <a:r>
              <a:rPr lang="en-US" sz="6499" b="1" spc="-194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194810">
            <a:off x="17232394" y="-216580"/>
            <a:ext cx="2185311" cy="1679822"/>
            <a:chOff x="0" y="0"/>
            <a:chExt cx="457949" cy="3520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949" cy="352020"/>
            </a:xfrm>
            <a:custGeom>
              <a:avLst/>
              <a:gdLst/>
              <a:ahLst/>
              <a:cxnLst/>
              <a:rect l="l" t="t" r="r" b="b"/>
              <a:pathLst>
                <a:path w="457949" h="352020">
                  <a:moveTo>
                    <a:pt x="203200" y="0"/>
                  </a:moveTo>
                  <a:lnTo>
                    <a:pt x="457949" y="0"/>
                  </a:lnTo>
                  <a:lnTo>
                    <a:pt x="254749" y="352020"/>
                  </a:lnTo>
                  <a:lnTo>
                    <a:pt x="0" y="35202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54749" cy="4091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78007">
            <a:off x="16018132" y="2598290"/>
            <a:ext cx="5670972" cy="379007"/>
            <a:chOff x="0" y="0"/>
            <a:chExt cx="5263429" cy="351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63429" cy="351770"/>
            </a:xfrm>
            <a:custGeom>
              <a:avLst/>
              <a:gdLst/>
              <a:ahLst/>
              <a:cxnLst/>
              <a:rect l="l" t="t" r="r" b="b"/>
              <a:pathLst>
                <a:path w="5263429" h="351770">
                  <a:moveTo>
                    <a:pt x="5060229" y="0"/>
                  </a:moveTo>
                  <a:lnTo>
                    <a:pt x="0" y="0"/>
                  </a:lnTo>
                  <a:lnTo>
                    <a:pt x="203200" y="351770"/>
                  </a:lnTo>
                  <a:lnTo>
                    <a:pt x="5263429" y="351770"/>
                  </a:lnTo>
                  <a:lnTo>
                    <a:pt x="5060229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57150"/>
              <a:ext cx="5060229" cy="408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3567425">
            <a:off x="-2031151" y="-617579"/>
            <a:ext cx="3259317" cy="2099618"/>
            <a:chOff x="0" y="0"/>
            <a:chExt cx="550010" cy="3543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010" cy="354311"/>
            </a:xfrm>
            <a:custGeom>
              <a:avLst/>
              <a:gdLst/>
              <a:ahLst/>
              <a:cxnLst/>
              <a:rect l="l" t="t" r="r" b="b"/>
              <a:pathLst>
                <a:path w="550010" h="354311">
                  <a:moveTo>
                    <a:pt x="346810" y="0"/>
                  </a:moveTo>
                  <a:lnTo>
                    <a:pt x="0" y="0"/>
                  </a:lnTo>
                  <a:lnTo>
                    <a:pt x="203200" y="354311"/>
                  </a:lnTo>
                  <a:lnTo>
                    <a:pt x="550010" y="354311"/>
                  </a:lnTo>
                  <a:lnTo>
                    <a:pt x="346810" y="0"/>
                  </a:lnTo>
                  <a:close/>
                </a:path>
              </a:pathLst>
            </a:custGeom>
            <a:solidFill>
              <a:srgbClr val="B0063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57150"/>
              <a:ext cx="346810" cy="411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7212503">
            <a:off x="-4005642" y="2926431"/>
            <a:ext cx="6507920" cy="436964"/>
            <a:chOff x="0" y="0"/>
            <a:chExt cx="5341483" cy="3586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41484" cy="358646"/>
            </a:xfrm>
            <a:custGeom>
              <a:avLst/>
              <a:gdLst/>
              <a:ahLst/>
              <a:cxnLst/>
              <a:rect l="l" t="t" r="r" b="b"/>
              <a:pathLst>
                <a:path w="5341484" h="358646">
                  <a:moveTo>
                    <a:pt x="203200" y="0"/>
                  </a:moveTo>
                  <a:lnTo>
                    <a:pt x="5341484" y="0"/>
                  </a:lnTo>
                  <a:lnTo>
                    <a:pt x="5138284" y="358646"/>
                  </a:lnTo>
                  <a:lnTo>
                    <a:pt x="0" y="35864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57150"/>
              <a:ext cx="5138283" cy="415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0670440">
            <a:off x="695056" y="852021"/>
            <a:ext cx="758588" cy="612468"/>
            <a:chOff x="0" y="0"/>
            <a:chExt cx="849622" cy="685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10670440">
            <a:off x="16877396" y="852021"/>
            <a:ext cx="758588" cy="612468"/>
            <a:chOff x="0" y="0"/>
            <a:chExt cx="849622" cy="6859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49622" cy="685967"/>
            </a:xfrm>
            <a:custGeom>
              <a:avLst/>
              <a:gdLst/>
              <a:ahLst/>
              <a:cxnLst/>
              <a:rect l="l" t="t" r="r" b="b"/>
              <a:pathLst>
                <a:path w="849622" h="685967">
                  <a:moveTo>
                    <a:pt x="424811" y="685967"/>
                  </a:moveTo>
                  <a:lnTo>
                    <a:pt x="849622" y="0"/>
                  </a:lnTo>
                  <a:lnTo>
                    <a:pt x="0" y="0"/>
                  </a:lnTo>
                  <a:lnTo>
                    <a:pt x="424811" y="685967"/>
                  </a:lnTo>
                  <a:close/>
                </a:path>
              </a:pathLst>
            </a:custGeom>
            <a:solidFill>
              <a:srgbClr val="1A345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753" y="-8152"/>
              <a:ext cx="584115" cy="375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4923592" y="2891256"/>
            <a:ext cx="8226497" cy="7577047"/>
          </a:xfrm>
          <a:custGeom>
            <a:avLst/>
            <a:gdLst/>
            <a:ahLst/>
            <a:cxnLst/>
            <a:rect l="l" t="t" r="r" b="b"/>
            <a:pathLst>
              <a:path w="2477589" h="2366098">
                <a:moveTo>
                  <a:pt x="0" y="0"/>
                </a:moveTo>
                <a:lnTo>
                  <a:pt x="2477589" y="0"/>
                </a:lnTo>
                <a:lnTo>
                  <a:pt x="2477589" y="2366098"/>
                </a:lnTo>
                <a:lnTo>
                  <a:pt x="0" y="236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149613" y="1000125"/>
            <a:ext cx="7988773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4"/>
              </a:lnSpc>
            </a:pPr>
            <a:r>
              <a:rPr lang="en-US" sz="6499" b="1" spc="-194">
                <a:solidFill>
                  <a:srgbClr val="1A356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YOU! </a:t>
            </a:r>
          </a:p>
        </p:txBody>
      </p:sp>
    </p:spTree>
    <p:extLst>
      <p:ext uri="{BB962C8B-B14F-4D97-AF65-F5344CB8AC3E}">
        <p14:creationId xmlns:p14="http://schemas.microsoft.com/office/powerpoint/2010/main" val="699844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1656</Words>
  <Application>Microsoft Office PowerPoint</Application>
  <PresentationFormat>Custom</PresentationFormat>
  <Paragraphs>513</Paragraphs>
  <Slides>34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Poppins Bold</vt:lpstr>
      <vt:lpstr>Anton</vt:lpstr>
      <vt:lpstr>Aptos</vt:lpstr>
      <vt:lpstr>Poppins</vt:lpstr>
      <vt:lpstr>Calibri-Italic</vt:lpstr>
      <vt:lpstr>Rubik Bold</vt:lpstr>
      <vt:lpstr>Times New Roman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Presentation Slide Deck 2026-27</dc:title>
  <cp:lastModifiedBy>Hill, Vashon</cp:lastModifiedBy>
  <cp:revision>1</cp:revision>
  <cp:lastPrinted>2026-03-24T20:23:06Z</cp:lastPrinted>
  <dcterms:created xsi:type="dcterms:W3CDTF">2006-08-16T00:00:00Z</dcterms:created>
  <dcterms:modified xsi:type="dcterms:W3CDTF">2026-03-24T20:42:37Z</dcterms:modified>
  <dc:identifier>DAHEZr-KcEk</dc:identifier>
</cp:coreProperties>
</file>