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4.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5.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32.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33.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9.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6"/>
  </p:notesMasterIdLst>
  <p:sldIdLst>
    <p:sldId id="532" r:id="rId2"/>
    <p:sldId id="420" r:id="rId3"/>
    <p:sldId id="421" r:id="rId4"/>
    <p:sldId id="423" r:id="rId5"/>
    <p:sldId id="1180" r:id="rId6"/>
    <p:sldId id="508" r:id="rId7"/>
    <p:sldId id="1199" r:id="rId8"/>
    <p:sldId id="1200" r:id="rId9"/>
    <p:sldId id="443" r:id="rId10"/>
    <p:sldId id="1209" r:id="rId11"/>
    <p:sldId id="429" r:id="rId12"/>
    <p:sldId id="1203" r:id="rId13"/>
    <p:sldId id="1219" r:id="rId14"/>
    <p:sldId id="1220" r:id="rId15"/>
    <p:sldId id="1205" r:id="rId16"/>
    <p:sldId id="1206" r:id="rId17"/>
    <p:sldId id="439" r:id="rId18"/>
    <p:sldId id="1218" r:id="rId19"/>
    <p:sldId id="1212" r:id="rId20"/>
    <p:sldId id="1210" r:id="rId21"/>
    <p:sldId id="1239" r:id="rId22"/>
    <p:sldId id="1238" r:id="rId23"/>
    <p:sldId id="1251" r:id="rId24"/>
    <p:sldId id="504" r:id="rId25"/>
    <p:sldId id="696" r:id="rId26"/>
    <p:sldId id="1207" r:id="rId27"/>
    <p:sldId id="1216" r:id="rId28"/>
    <p:sldId id="433" r:id="rId29"/>
    <p:sldId id="1208" r:id="rId30"/>
    <p:sldId id="1215" r:id="rId31"/>
    <p:sldId id="1214" r:id="rId32"/>
    <p:sldId id="698" r:id="rId33"/>
    <p:sldId id="700" r:id="rId34"/>
    <p:sldId id="701" r:id="rId35"/>
    <p:sldId id="686" r:id="rId36"/>
    <p:sldId id="702" r:id="rId37"/>
    <p:sldId id="703" r:id="rId38"/>
    <p:sldId id="704" r:id="rId39"/>
    <p:sldId id="706" r:id="rId40"/>
    <p:sldId id="707" r:id="rId41"/>
    <p:sldId id="1230" r:id="rId42"/>
    <p:sldId id="1240" r:id="rId43"/>
    <p:sldId id="708" r:id="rId44"/>
    <p:sldId id="709" r:id="rId45"/>
    <p:sldId id="712" r:id="rId46"/>
    <p:sldId id="714" r:id="rId47"/>
    <p:sldId id="1232" r:id="rId48"/>
    <p:sldId id="1233" r:id="rId49"/>
    <p:sldId id="713" r:id="rId50"/>
    <p:sldId id="1246" r:id="rId51"/>
    <p:sldId id="717" r:id="rId52"/>
    <p:sldId id="720" r:id="rId53"/>
    <p:sldId id="488" r:id="rId54"/>
    <p:sldId id="1249" r:id="rId55"/>
    <p:sldId id="1234" r:id="rId56"/>
    <p:sldId id="722" r:id="rId57"/>
    <p:sldId id="1241" r:id="rId58"/>
    <p:sldId id="726" r:id="rId59"/>
    <p:sldId id="1228" r:id="rId60"/>
    <p:sldId id="729" r:id="rId61"/>
    <p:sldId id="730" r:id="rId62"/>
    <p:sldId id="732" r:id="rId63"/>
    <p:sldId id="733" r:id="rId64"/>
    <p:sldId id="734" r:id="rId65"/>
    <p:sldId id="1198" r:id="rId66"/>
    <p:sldId id="737" r:id="rId67"/>
    <p:sldId id="1229" r:id="rId68"/>
    <p:sldId id="738" r:id="rId69"/>
    <p:sldId id="489" r:id="rId70"/>
    <p:sldId id="741" r:id="rId71"/>
    <p:sldId id="1235" r:id="rId72"/>
    <p:sldId id="498" r:id="rId73"/>
    <p:sldId id="284" r:id="rId74"/>
    <p:sldId id="286"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3B4246-86CE-F3FB-36D1-C611F050D2A8}" name="Scarlett, Kelsey" initials="SK" userId="S::KScarlett@goodwin.com::bbcd8e6a-b3d9-4f41-9cd0-910ca8e94f1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6295"/>
    <a:srgbClr val="42BA98"/>
    <a:srgbClr val="27CED8"/>
    <a:srgbClr val="2783C6"/>
    <a:srgbClr val="006AA4"/>
    <a:srgbClr val="1BADE5"/>
    <a:srgbClr val="42BA97"/>
    <a:srgbClr val="006BA4"/>
    <a:srgbClr val="27CED7"/>
    <a:srgbClr val="2683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574" autoAdjust="0"/>
    <p:restoredTop sz="70685" autoAdjust="0"/>
  </p:normalViewPr>
  <p:slideViewPr>
    <p:cSldViewPr snapToGrid="0" snapToObjects="1">
      <p:cViewPr varScale="1">
        <p:scale>
          <a:sx n="77" d="100"/>
          <a:sy n="77" d="100"/>
        </p:scale>
        <p:origin x="870" y="96"/>
      </p:cViewPr>
      <p:guideLst/>
    </p:cSldViewPr>
  </p:slideViewPr>
  <p:notesTextViewPr>
    <p:cViewPr>
      <p:scale>
        <a:sx n="1" d="1"/>
        <a:sy n="1" d="1"/>
      </p:scale>
      <p:origin x="0" y="0"/>
    </p:cViewPr>
  </p:notesTextViewPr>
  <p:notesViewPr>
    <p:cSldViewPr snapToGrid="0" snapToObjects="1">
      <p:cViewPr varScale="1">
        <p:scale>
          <a:sx n="127" d="100"/>
          <a:sy n="127" d="100"/>
        </p:scale>
        <p:origin x="3824" y="192"/>
      </p:cViewPr>
      <p:guideLst/>
    </p:cSldViewPr>
  </p:notesViewPr>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25.xml" Id="rId26" /><Relationship Type="http://schemas.openxmlformats.org/officeDocument/2006/relationships/slide" Target="slides/slide20.xml" Id="rId21" /><Relationship Type="http://schemas.openxmlformats.org/officeDocument/2006/relationships/slide" Target="slides/slide41.xml" Id="rId42" /><Relationship Type="http://schemas.openxmlformats.org/officeDocument/2006/relationships/slide" Target="slides/slide46.xml" Id="rId47" /><Relationship Type="http://schemas.openxmlformats.org/officeDocument/2006/relationships/slide" Target="slides/slide62.xml" Id="rId63" /><Relationship Type="http://schemas.openxmlformats.org/officeDocument/2006/relationships/slide" Target="slides/slide67.xml" Id="rId68" /><Relationship Type="http://schemas.openxmlformats.org/officeDocument/2006/relationships/slide" Target="slides/slide15.xml" Id="rId16" /><Relationship Type="http://schemas.openxmlformats.org/officeDocument/2006/relationships/slide" Target="slides/slide10.xml" Id="rId11"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52.xml" Id="rId53" /><Relationship Type="http://schemas.openxmlformats.org/officeDocument/2006/relationships/slide" Target="slides/slide57.xml" Id="rId58" /><Relationship Type="http://schemas.openxmlformats.org/officeDocument/2006/relationships/slide" Target="slides/slide73.xml" Id="rId74" /><Relationship Type="http://schemas.openxmlformats.org/officeDocument/2006/relationships/theme" Target="theme/theme1.xml" Id="rId79" /><Relationship Type="http://schemas.openxmlformats.org/officeDocument/2006/relationships/slide" Target="slides/slide4.xml" Id="rId5" /><Relationship Type="http://schemas.openxmlformats.org/officeDocument/2006/relationships/slide" Target="slides/slide60.xml" Id="rId61" /><Relationship Type="http://schemas.openxmlformats.org/officeDocument/2006/relationships/slide" Target="slides/slide18.xml" Id="rId1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slide" Target="slides/slide47.xml" Id="rId48" /><Relationship Type="http://schemas.openxmlformats.org/officeDocument/2006/relationships/slide" Target="slides/slide55.xml" Id="rId56" /><Relationship Type="http://schemas.openxmlformats.org/officeDocument/2006/relationships/slide" Target="slides/slide63.xml" Id="rId64" /><Relationship Type="http://schemas.openxmlformats.org/officeDocument/2006/relationships/slide" Target="slides/slide68.xml" Id="rId69" /><Relationship Type="http://schemas.openxmlformats.org/officeDocument/2006/relationships/presProps" Target="presProps.xml" Id="rId77" /><Relationship Type="http://schemas.openxmlformats.org/officeDocument/2006/relationships/slide" Target="slides/slide7.xml" Id="rId8" /><Relationship Type="http://schemas.openxmlformats.org/officeDocument/2006/relationships/slide" Target="slides/slide50.xml" Id="rId51" /><Relationship Type="http://schemas.openxmlformats.org/officeDocument/2006/relationships/slide" Target="slides/slide71.xml" Id="rId72" /><Relationship Type="http://schemas.openxmlformats.org/officeDocument/2006/relationships/tableStyles" Target="tableStyles.xml" Id="rId80" /><Relationship Type="http://schemas.openxmlformats.org/officeDocument/2006/relationships/slide" Target="slides/slide2.xml" Id="rId3"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slide" Target="slides/slide45.xml" Id="rId46" /><Relationship Type="http://schemas.openxmlformats.org/officeDocument/2006/relationships/slide" Target="slides/slide58.xml" Id="rId59" /><Relationship Type="http://schemas.openxmlformats.org/officeDocument/2006/relationships/slide" Target="slides/slide66.xml" Id="rId67" /><Relationship Type="http://schemas.openxmlformats.org/officeDocument/2006/relationships/slide" Target="slides/slide19.xml" Id="rId20" /><Relationship Type="http://schemas.openxmlformats.org/officeDocument/2006/relationships/slide" Target="slides/slide40.xml" Id="rId41" /><Relationship Type="http://schemas.openxmlformats.org/officeDocument/2006/relationships/slide" Target="slides/slide53.xml" Id="rId54" /><Relationship Type="http://schemas.openxmlformats.org/officeDocument/2006/relationships/slide" Target="slides/slide61.xml" Id="rId62" /><Relationship Type="http://schemas.openxmlformats.org/officeDocument/2006/relationships/slide" Target="slides/slide69.xml" Id="rId70" /><Relationship Type="http://schemas.openxmlformats.org/officeDocument/2006/relationships/slide" Target="slides/slide74.xml" Id="rId75"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48.xml" Id="rId49" /><Relationship Type="http://schemas.openxmlformats.org/officeDocument/2006/relationships/slide" Target="slides/slide56.xml" Id="rId57" /><Relationship Type="http://schemas.openxmlformats.org/officeDocument/2006/relationships/slide" Target="slides/slide9.xml" Id="rId10" /><Relationship Type="http://schemas.openxmlformats.org/officeDocument/2006/relationships/slide" Target="slides/slide30.xml" Id="rId31" /><Relationship Type="http://schemas.openxmlformats.org/officeDocument/2006/relationships/slide" Target="slides/slide43.xml" Id="rId44" /><Relationship Type="http://schemas.openxmlformats.org/officeDocument/2006/relationships/slide" Target="slides/slide51.xml" Id="rId52" /><Relationship Type="http://schemas.openxmlformats.org/officeDocument/2006/relationships/slide" Target="slides/slide59.xml" Id="rId60" /><Relationship Type="http://schemas.openxmlformats.org/officeDocument/2006/relationships/slide" Target="slides/slide64.xml" Id="rId65" /><Relationship Type="http://schemas.openxmlformats.org/officeDocument/2006/relationships/slide" Target="slides/slide72.xml" Id="rId73" /><Relationship Type="http://schemas.openxmlformats.org/officeDocument/2006/relationships/viewProps" Target="viewProps.xml" Id="rId78" /><Relationship Type="http://schemas.microsoft.com/office/2018/10/relationships/authors" Target="authors.xml" Id="rId81"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38.xml" Id="rId39" /><Relationship Type="http://schemas.openxmlformats.org/officeDocument/2006/relationships/slide" Target="slides/slide33.xml" Id="rId34" /><Relationship Type="http://schemas.openxmlformats.org/officeDocument/2006/relationships/slide" Target="slides/slide49.xml" Id="rId50" /><Relationship Type="http://schemas.openxmlformats.org/officeDocument/2006/relationships/slide" Target="slides/slide54.xml" Id="rId55" /><Relationship Type="http://schemas.openxmlformats.org/officeDocument/2006/relationships/notesMaster" Target="notesMasters/notesMaster1.xml" Id="rId76" /><Relationship Type="http://schemas.openxmlformats.org/officeDocument/2006/relationships/slide" Target="slides/slide6.xml" Id="rId7" /><Relationship Type="http://schemas.openxmlformats.org/officeDocument/2006/relationships/slide" Target="slides/slide70.xml" Id="rId71" /><Relationship Type="http://schemas.openxmlformats.org/officeDocument/2006/relationships/slide" Target="slides/slide1.xml" Id="rId2" /><Relationship Type="http://schemas.openxmlformats.org/officeDocument/2006/relationships/slide" Target="slides/slide28.xml" Id="rId29" /><Relationship Type="http://schemas.openxmlformats.org/officeDocument/2006/relationships/slide" Target="slides/slide23.xml" Id="rId24" /><Relationship Type="http://schemas.openxmlformats.org/officeDocument/2006/relationships/slide" Target="slides/slide39.xml" Id="rId40" /><Relationship Type="http://schemas.openxmlformats.org/officeDocument/2006/relationships/slide" Target="slides/slide44.xml" Id="rId45" /><Relationship Type="http://schemas.openxmlformats.org/officeDocument/2006/relationships/slide" Target="slides/slide65.xml" Id="rId66" /><Relationship Type="http://schemas.openxmlformats.org/officeDocument/2006/relationships/customXml" Target="/customXML/item.xml" Id="imanage.xml" /></Relationships>
</file>

<file path=ppt/diagrams/_rels/data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94249A-E295-44D0-91CD-1C5F93E91840}"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en-US"/>
        </a:p>
      </dgm:t>
    </dgm:pt>
    <dgm:pt modelId="{41346D3D-CEA4-43DE-B232-970D580A906B}">
      <dgm:prSet phldrT="[Text]" custT="1"/>
      <dgm:spPr/>
      <dgm:t>
        <a:bodyPr/>
        <a:lstStyle/>
        <a:p>
          <a:r>
            <a:rPr lang="en-US" sz="4000" b="1" dirty="0">
              <a:latin typeface="Book Antiqua" panose="02040602050305030304" pitchFamily="18" charset="0"/>
            </a:rPr>
            <a:t>OCR</a:t>
          </a:r>
        </a:p>
      </dgm:t>
    </dgm:pt>
    <dgm:pt modelId="{4EEDE76B-923C-4AC6-B81F-17A691C59CEC}" type="parTrans" cxnId="{D06D287E-E93E-43C9-80E4-1836BD083E07}">
      <dgm:prSet/>
      <dgm:spPr/>
      <dgm:t>
        <a:bodyPr/>
        <a:lstStyle/>
        <a:p>
          <a:endParaRPr lang="en-US">
            <a:latin typeface="Book Antiqua" panose="02040602050305030304" pitchFamily="18" charset="0"/>
          </a:endParaRPr>
        </a:p>
      </dgm:t>
    </dgm:pt>
    <dgm:pt modelId="{5508A567-8CB8-48A1-8524-1A1B149F502C}" type="sibTrans" cxnId="{D06D287E-E93E-43C9-80E4-1836BD083E07}">
      <dgm:prSet/>
      <dgm:spPr/>
      <dgm:t>
        <a:bodyPr/>
        <a:lstStyle/>
        <a:p>
          <a:endParaRPr lang="en-US">
            <a:latin typeface="Book Antiqua" panose="02040602050305030304" pitchFamily="18" charset="0"/>
          </a:endParaRPr>
        </a:p>
      </dgm:t>
    </dgm:pt>
    <dgm:pt modelId="{6F53A3C1-B897-4F3B-9CD7-CBE56300F326}">
      <dgm:prSet phldrT="[Text]"/>
      <dgm:spPr/>
      <dgm:t>
        <a:bodyPr/>
        <a:lstStyle/>
        <a:p>
          <a:r>
            <a:rPr lang="en-US" dirty="0">
              <a:latin typeface="Book Antiqua" panose="02040602050305030304" pitchFamily="18" charset="0"/>
            </a:rPr>
            <a:t>Federal DOE agency responsible for ensuring equal access to education and promoting educational excellence through enforcement of civil rights</a:t>
          </a:r>
        </a:p>
      </dgm:t>
    </dgm:pt>
    <dgm:pt modelId="{F9E2288D-51AA-4DDF-9813-7929442D33A5}" type="parTrans" cxnId="{90BDA105-94B1-4A5B-A3A8-77FF07EF41EE}">
      <dgm:prSet/>
      <dgm:spPr/>
      <dgm:t>
        <a:bodyPr/>
        <a:lstStyle/>
        <a:p>
          <a:endParaRPr lang="en-US">
            <a:latin typeface="Book Antiqua" panose="02040602050305030304" pitchFamily="18" charset="0"/>
          </a:endParaRPr>
        </a:p>
      </dgm:t>
    </dgm:pt>
    <dgm:pt modelId="{39136356-C8DE-42F1-976E-D8326F28AF92}" type="sibTrans" cxnId="{90BDA105-94B1-4A5B-A3A8-77FF07EF41EE}">
      <dgm:prSet/>
      <dgm:spPr/>
      <dgm:t>
        <a:bodyPr/>
        <a:lstStyle/>
        <a:p>
          <a:endParaRPr lang="en-US">
            <a:latin typeface="Book Antiqua" panose="02040602050305030304" pitchFamily="18" charset="0"/>
          </a:endParaRPr>
        </a:p>
      </dgm:t>
    </dgm:pt>
    <dgm:pt modelId="{C0969A2F-C09A-4DE8-B99B-9769E367A356}">
      <dgm:prSet phldrT="[Text]"/>
      <dgm:spPr/>
      <dgm:t>
        <a:bodyPr/>
        <a:lstStyle/>
        <a:p>
          <a:r>
            <a:rPr lang="en-US">
              <a:latin typeface="Book Antiqua" panose="02040602050305030304" pitchFamily="18" charset="0"/>
            </a:rPr>
            <a:t>Investigates allegations of discrimination and obtains remedies for complainants to address discrimination</a:t>
          </a:r>
          <a:endParaRPr lang="en-US" dirty="0">
            <a:latin typeface="Book Antiqua" panose="02040602050305030304" pitchFamily="18" charset="0"/>
          </a:endParaRPr>
        </a:p>
      </dgm:t>
    </dgm:pt>
    <dgm:pt modelId="{5FED7CB3-7325-4BE3-AF44-E764AB85763E}" type="parTrans" cxnId="{BBAD21A3-B9F4-43FE-9A0C-97E96DD2CCD8}">
      <dgm:prSet/>
      <dgm:spPr/>
      <dgm:t>
        <a:bodyPr/>
        <a:lstStyle/>
        <a:p>
          <a:endParaRPr lang="en-US">
            <a:latin typeface="Book Antiqua" panose="02040602050305030304" pitchFamily="18" charset="0"/>
          </a:endParaRPr>
        </a:p>
      </dgm:t>
    </dgm:pt>
    <dgm:pt modelId="{3217F550-DADF-45E8-8001-C877EC244AF6}" type="sibTrans" cxnId="{BBAD21A3-B9F4-43FE-9A0C-97E96DD2CCD8}">
      <dgm:prSet/>
      <dgm:spPr/>
      <dgm:t>
        <a:bodyPr/>
        <a:lstStyle/>
        <a:p>
          <a:endParaRPr lang="en-US">
            <a:latin typeface="Book Antiqua" panose="02040602050305030304" pitchFamily="18" charset="0"/>
          </a:endParaRPr>
        </a:p>
      </dgm:t>
    </dgm:pt>
    <dgm:pt modelId="{ECCB33C8-BA2D-4F4B-BC86-3707CB8D81F1}">
      <dgm:prSet phldrT="[Text]" custT="1"/>
      <dgm:spPr/>
      <dgm:t>
        <a:bodyPr/>
        <a:lstStyle/>
        <a:p>
          <a:r>
            <a:rPr lang="en-US" sz="4000" b="1" dirty="0">
              <a:latin typeface="Book Antiqua" panose="02040602050305030304" pitchFamily="18" charset="0"/>
            </a:rPr>
            <a:t>Courts</a:t>
          </a:r>
        </a:p>
      </dgm:t>
    </dgm:pt>
    <dgm:pt modelId="{1B36C78A-9550-4C4A-B164-78B22C53720F}" type="parTrans" cxnId="{0DA02AB4-D28B-479B-82DA-0CD3BE474DA7}">
      <dgm:prSet/>
      <dgm:spPr/>
      <dgm:t>
        <a:bodyPr/>
        <a:lstStyle/>
        <a:p>
          <a:endParaRPr lang="en-US">
            <a:latin typeface="Book Antiqua" panose="02040602050305030304" pitchFamily="18" charset="0"/>
          </a:endParaRPr>
        </a:p>
      </dgm:t>
    </dgm:pt>
    <dgm:pt modelId="{91E2C1F7-B89E-4CED-9D50-BE9E56242564}" type="sibTrans" cxnId="{0DA02AB4-D28B-479B-82DA-0CD3BE474DA7}">
      <dgm:prSet/>
      <dgm:spPr/>
      <dgm:t>
        <a:bodyPr/>
        <a:lstStyle/>
        <a:p>
          <a:endParaRPr lang="en-US">
            <a:latin typeface="Book Antiqua" panose="02040602050305030304" pitchFamily="18" charset="0"/>
          </a:endParaRPr>
        </a:p>
      </dgm:t>
    </dgm:pt>
    <dgm:pt modelId="{31996A80-40F1-4AB0-A7C8-B08430439AE0}">
      <dgm:prSet phldrT="[Text]"/>
      <dgm:spPr/>
      <dgm:t>
        <a:bodyPr/>
        <a:lstStyle/>
        <a:p>
          <a:r>
            <a:rPr lang="en-US">
              <a:latin typeface="Book Antiqua" panose="02040602050305030304" pitchFamily="18" charset="0"/>
            </a:rPr>
            <a:t>Federal government (DOJ)</a:t>
          </a:r>
          <a:endParaRPr lang="en-US" dirty="0">
            <a:latin typeface="Book Antiqua" panose="02040602050305030304" pitchFamily="18" charset="0"/>
          </a:endParaRPr>
        </a:p>
      </dgm:t>
    </dgm:pt>
    <dgm:pt modelId="{F64B1B74-9876-4142-9076-AE83E8CE56BE}" type="parTrans" cxnId="{C45FBEB1-D0BD-4C91-844C-5E2D597E3A7E}">
      <dgm:prSet/>
      <dgm:spPr/>
      <dgm:t>
        <a:bodyPr/>
        <a:lstStyle/>
        <a:p>
          <a:endParaRPr lang="en-US">
            <a:latin typeface="Book Antiqua" panose="02040602050305030304" pitchFamily="18" charset="0"/>
          </a:endParaRPr>
        </a:p>
      </dgm:t>
    </dgm:pt>
    <dgm:pt modelId="{2C1CD4F6-71CC-4832-9040-E1997FE1469E}" type="sibTrans" cxnId="{C45FBEB1-D0BD-4C91-844C-5E2D597E3A7E}">
      <dgm:prSet/>
      <dgm:spPr/>
      <dgm:t>
        <a:bodyPr/>
        <a:lstStyle/>
        <a:p>
          <a:endParaRPr lang="en-US">
            <a:latin typeface="Book Antiqua" panose="02040602050305030304" pitchFamily="18" charset="0"/>
          </a:endParaRPr>
        </a:p>
      </dgm:t>
    </dgm:pt>
    <dgm:pt modelId="{ADCB1A3D-2059-4E83-BC40-A2FAFAE500D5}">
      <dgm:prSet/>
      <dgm:spPr/>
      <dgm:t>
        <a:bodyPr/>
        <a:lstStyle/>
        <a:p>
          <a:r>
            <a:rPr lang="en-US">
              <a:latin typeface="Book Antiqua" panose="02040602050305030304" pitchFamily="18" charset="0"/>
            </a:rPr>
            <a:t>Individual legal claims</a:t>
          </a:r>
          <a:endParaRPr lang="en-US" dirty="0">
            <a:latin typeface="Book Antiqua" panose="02040602050305030304" pitchFamily="18" charset="0"/>
          </a:endParaRPr>
        </a:p>
      </dgm:t>
    </dgm:pt>
    <dgm:pt modelId="{3B2355C8-ED2C-4FFF-940E-72F29AE5DEC9}" type="parTrans" cxnId="{E25658B9-68C7-4D3F-9848-14249899C8D3}">
      <dgm:prSet/>
      <dgm:spPr/>
      <dgm:t>
        <a:bodyPr/>
        <a:lstStyle/>
        <a:p>
          <a:endParaRPr lang="en-US">
            <a:latin typeface="Book Antiqua" panose="02040602050305030304" pitchFamily="18" charset="0"/>
          </a:endParaRPr>
        </a:p>
      </dgm:t>
    </dgm:pt>
    <dgm:pt modelId="{6F452BF1-EB32-4693-99BE-1AA2ACD63ED8}" type="sibTrans" cxnId="{E25658B9-68C7-4D3F-9848-14249899C8D3}">
      <dgm:prSet/>
      <dgm:spPr/>
      <dgm:t>
        <a:bodyPr/>
        <a:lstStyle/>
        <a:p>
          <a:endParaRPr lang="en-US">
            <a:latin typeface="Book Antiqua" panose="02040602050305030304" pitchFamily="18" charset="0"/>
          </a:endParaRPr>
        </a:p>
      </dgm:t>
    </dgm:pt>
    <dgm:pt modelId="{B0D8858F-1CFD-404F-8F6B-A58F55C796F0}">
      <dgm:prSet/>
      <dgm:spPr/>
      <dgm:t>
        <a:bodyPr/>
        <a:lstStyle/>
        <a:p>
          <a:r>
            <a:rPr lang="en-US">
              <a:latin typeface="Book Antiqua" panose="02040602050305030304" pitchFamily="18" charset="0"/>
            </a:rPr>
            <a:t>Class claims</a:t>
          </a:r>
          <a:endParaRPr lang="en-US" dirty="0">
            <a:latin typeface="Book Antiqua" panose="02040602050305030304" pitchFamily="18" charset="0"/>
          </a:endParaRPr>
        </a:p>
      </dgm:t>
    </dgm:pt>
    <dgm:pt modelId="{E9F26588-B476-412D-B286-328CE1365767}" type="parTrans" cxnId="{A10A1D7B-05C9-4462-AF86-B291179D3118}">
      <dgm:prSet/>
      <dgm:spPr/>
      <dgm:t>
        <a:bodyPr/>
        <a:lstStyle/>
        <a:p>
          <a:endParaRPr lang="en-US">
            <a:latin typeface="Book Antiqua" panose="02040602050305030304" pitchFamily="18" charset="0"/>
          </a:endParaRPr>
        </a:p>
      </dgm:t>
    </dgm:pt>
    <dgm:pt modelId="{9CBAE82E-9592-439F-8D3A-8D0880E24FB4}" type="sibTrans" cxnId="{A10A1D7B-05C9-4462-AF86-B291179D3118}">
      <dgm:prSet/>
      <dgm:spPr/>
      <dgm:t>
        <a:bodyPr/>
        <a:lstStyle/>
        <a:p>
          <a:endParaRPr lang="en-US">
            <a:latin typeface="Book Antiqua" panose="02040602050305030304" pitchFamily="18" charset="0"/>
          </a:endParaRPr>
        </a:p>
      </dgm:t>
    </dgm:pt>
    <dgm:pt modelId="{B29AF30F-9D53-480E-B0DA-007CD2E2FDB3}" type="pres">
      <dgm:prSet presAssocID="{8294249A-E295-44D0-91CD-1C5F93E91840}" presName="Name0" presStyleCnt="0">
        <dgm:presLayoutVars>
          <dgm:dir/>
          <dgm:animLvl val="lvl"/>
          <dgm:resizeHandles val="exact"/>
        </dgm:presLayoutVars>
      </dgm:prSet>
      <dgm:spPr/>
    </dgm:pt>
    <dgm:pt modelId="{68FDAEEA-1DC6-43A8-B50C-F46221933A96}" type="pres">
      <dgm:prSet presAssocID="{41346D3D-CEA4-43DE-B232-970D580A906B}" presName="composite" presStyleCnt="0"/>
      <dgm:spPr/>
    </dgm:pt>
    <dgm:pt modelId="{74E94DF5-24B0-4FB2-9BF5-A4105CA0692E}" type="pres">
      <dgm:prSet presAssocID="{41346D3D-CEA4-43DE-B232-970D580A906B}" presName="parTx" presStyleLbl="alignNode1" presStyleIdx="0" presStyleCnt="2">
        <dgm:presLayoutVars>
          <dgm:chMax val="0"/>
          <dgm:chPref val="0"/>
          <dgm:bulletEnabled val="1"/>
        </dgm:presLayoutVars>
      </dgm:prSet>
      <dgm:spPr/>
    </dgm:pt>
    <dgm:pt modelId="{5CA75180-76D5-4956-AE0D-49847C81DF5D}" type="pres">
      <dgm:prSet presAssocID="{41346D3D-CEA4-43DE-B232-970D580A906B}" presName="desTx" presStyleLbl="alignAccFollowNode1" presStyleIdx="0" presStyleCnt="2">
        <dgm:presLayoutVars>
          <dgm:bulletEnabled val="1"/>
        </dgm:presLayoutVars>
      </dgm:prSet>
      <dgm:spPr/>
    </dgm:pt>
    <dgm:pt modelId="{1E8C0E79-470D-40AE-8604-087F3C6E467F}" type="pres">
      <dgm:prSet presAssocID="{5508A567-8CB8-48A1-8524-1A1B149F502C}" presName="space" presStyleCnt="0"/>
      <dgm:spPr/>
    </dgm:pt>
    <dgm:pt modelId="{7B1B7CBB-BF2E-4172-A927-00230ED312D0}" type="pres">
      <dgm:prSet presAssocID="{ECCB33C8-BA2D-4F4B-BC86-3707CB8D81F1}" presName="composite" presStyleCnt="0"/>
      <dgm:spPr/>
    </dgm:pt>
    <dgm:pt modelId="{A18675B4-63E6-4C61-A006-84384F99BEA1}" type="pres">
      <dgm:prSet presAssocID="{ECCB33C8-BA2D-4F4B-BC86-3707CB8D81F1}" presName="parTx" presStyleLbl="alignNode1" presStyleIdx="1" presStyleCnt="2">
        <dgm:presLayoutVars>
          <dgm:chMax val="0"/>
          <dgm:chPref val="0"/>
          <dgm:bulletEnabled val="1"/>
        </dgm:presLayoutVars>
      </dgm:prSet>
      <dgm:spPr/>
    </dgm:pt>
    <dgm:pt modelId="{821E2E90-F725-4A06-A165-14B507EAB0B7}" type="pres">
      <dgm:prSet presAssocID="{ECCB33C8-BA2D-4F4B-BC86-3707CB8D81F1}" presName="desTx" presStyleLbl="alignAccFollowNode1" presStyleIdx="1" presStyleCnt="2">
        <dgm:presLayoutVars>
          <dgm:bulletEnabled val="1"/>
        </dgm:presLayoutVars>
      </dgm:prSet>
      <dgm:spPr/>
    </dgm:pt>
  </dgm:ptLst>
  <dgm:cxnLst>
    <dgm:cxn modelId="{90BDA105-94B1-4A5B-A3A8-77FF07EF41EE}" srcId="{41346D3D-CEA4-43DE-B232-970D580A906B}" destId="{6F53A3C1-B897-4F3B-9CD7-CBE56300F326}" srcOrd="0" destOrd="0" parTransId="{F9E2288D-51AA-4DDF-9813-7929442D33A5}" sibTransId="{39136356-C8DE-42F1-976E-D8326F28AF92}"/>
    <dgm:cxn modelId="{0308B740-DCB1-4D19-93C8-792B8F64EAD4}" type="presOf" srcId="{6F53A3C1-B897-4F3B-9CD7-CBE56300F326}" destId="{5CA75180-76D5-4956-AE0D-49847C81DF5D}" srcOrd="0" destOrd="0" presId="urn:microsoft.com/office/officeart/2005/8/layout/hList1"/>
    <dgm:cxn modelId="{46DAFC76-B87E-4F9D-BDFB-3D2428A6298C}" type="presOf" srcId="{31996A80-40F1-4AB0-A7C8-B08430439AE0}" destId="{821E2E90-F725-4A06-A165-14B507EAB0B7}" srcOrd="0" destOrd="0" presId="urn:microsoft.com/office/officeart/2005/8/layout/hList1"/>
    <dgm:cxn modelId="{A10A1D7B-05C9-4462-AF86-B291179D3118}" srcId="{ECCB33C8-BA2D-4F4B-BC86-3707CB8D81F1}" destId="{B0D8858F-1CFD-404F-8F6B-A58F55C796F0}" srcOrd="2" destOrd="0" parTransId="{E9F26588-B476-412D-B286-328CE1365767}" sibTransId="{9CBAE82E-9592-439F-8D3A-8D0880E24FB4}"/>
    <dgm:cxn modelId="{D06D287E-E93E-43C9-80E4-1836BD083E07}" srcId="{8294249A-E295-44D0-91CD-1C5F93E91840}" destId="{41346D3D-CEA4-43DE-B232-970D580A906B}" srcOrd="0" destOrd="0" parTransId="{4EEDE76B-923C-4AC6-B81F-17A691C59CEC}" sibTransId="{5508A567-8CB8-48A1-8524-1A1B149F502C}"/>
    <dgm:cxn modelId="{CEBCA38A-FFA5-4295-B6D2-AE5022C80202}" type="presOf" srcId="{8294249A-E295-44D0-91CD-1C5F93E91840}" destId="{B29AF30F-9D53-480E-B0DA-007CD2E2FDB3}" srcOrd="0" destOrd="0" presId="urn:microsoft.com/office/officeart/2005/8/layout/hList1"/>
    <dgm:cxn modelId="{416E6FA1-6ACB-433B-BEB6-54EA4B4AE3E8}" type="presOf" srcId="{41346D3D-CEA4-43DE-B232-970D580A906B}" destId="{74E94DF5-24B0-4FB2-9BF5-A4105CA0692E}" srcOrd="0" destOrd="0" presId="urn:microsoft.com/office/officeart/2005/8/layout/hList1"/>
    <dgm:cxn modelId="{BBAD21A3-B9F4-43FE-9A0C-97E96DD2CCD8}" srcId="{41346D3D-CEA4-43DE-B232-970D580A906B}" destId="{C0969A2F-C09A-4DE8-B99B-9769E367A356}" srcOrd="1" destOrd="0" parTransId="{5FED7CB3-7325-4BE3-AF44-E764AB85763E}" sibTransId="{3217F550-DADF-45E8-8001-C877EC244AF6}"/>
    <dgm:cxn modelId="{0A22A4A4-E57C-495E-AC12-9F62197C2109}" type="presOf" srcId="{ECCB33C8-BA2D-4F4B-BC86-3707CB8D81F1}" destId="{A18675B4-63E6-4C61-A006-84384F99BEA1}" srcOrd="0" destOrd="0" presId="urn:microsoft.com/office/officeart/2005/8/layout/hList1"/>
    <dgm:cxn modelId="{97AF16AF-801D-400D-9D0A-EE7607E6D8DF}" type="presOf" srcId="{C0969A2F-C09A-4DE8-B99B-9769E367A356}" destId="{5CA75180-76D5-4956-AE0D-49847C81DF5D}" srcOrd="0" destOrd="1" presId="urn:microsoft.com/office/officeart/2005/8/layout/hList1"/>
    <dgm:cxn modelId="{C45FBEB1-D0BD-4C91-844C-5E2D597E3A7E}" srcId="{ECCB33C8-BA2D-4F4B-BC86-3707CB8D81F1}" destId="{31996A80-40F1-4AB0-A7C8-B08430439AE0}" srcOrd="0" destOrd="0" parTransId="{F64B1B74-9876-4142-9076-AE83E8CE56BE}" sibTransId="{2C1CD4F6-71CC-4832-9040-E1997FE1469E}"/>
    <dgm:cxn modelId="{0DA02AB4-D28B-479B-82DA-0CD3BE474DA7}" srcId="{8294249A-E295-44D0-91CD-1C5F93E91840}" destId="{ECCB33C8-BA2D-4F4B-BC86-3707CB8D81F1}" srcOrd="1" destOrd="0" parTransId="{1B36C78A-9550-4C4A-B164-78B22C53720F}" sibTransId="{91E2C1F7-B89E-4CED-9D50-BE9E56242564}"/>
    <dgm:cxn modelId="{E25658B9-68C7-4D3F-9848-14249899C8D3}" srcId="{ECCB33C8-BA2D-4F4B-BC86-3707CB8D81F1}" destId="{ADCB1A3D-2059-4E83-BC40-A2FAFAE500D5}" srcOrd="1" destOrd="0" parTransId="{3B2355C8-ED2C-4FFF-940E-72F29AE5DEC9}" sibTransId="{6F452BF1-EB32-4693-99BE-1AA2ACD63ED8}"/>
    <dgm:cxn modelId="{17B612E2-559B-42B6-854D-3EF2D7D4681D}" type="presOf" srcId="{B0D8858F-1CFD-404F-8F6B-A58F55C796F0}" destId="{821E2E90-F725-4A06-A165-14B507EAB0B7}" srcOrd="0" destOrd="2" presId="urn:microsoft.com/office/officeart/2005/8/layout/hList1"/>
    <dgm:cxn modelId="{A6833CEB-9AFA-46AD-9214-B5902860E350}" type="presOf" srcId="{ADCB1A3D-2059-4E83-BC40-A2FAFAE500D5}" destId="{821E2E90-F725-4A06-A165-14B507EAB0B7}" srcOrd="0" destOrd="1" presId="urn:microsoft.com/office/officeart/2005/8/layout/hList1"/>
    <dgm:cxn modelId="{060D2BBE-D0BA-4D0A-A647-2ABF78D0216B}" type="presParOf" srcId="{B29AF30F-9D53-480E-B0DA-007CD2E2FDB3}" destId="{68FDAEEA-1DC6-43A8-B50C-F46221933A96}" srcOrd="0" destOrd="0" presId="urn:microsoft.com/office/officeart/2005/8/layout/hList1"/>
    <dgm:cxn modelId="{27537DC2-8667-4865-B603-DEAD607B5ED0}" type="presParOf" srcId="{68FDAEEA-1DC6-43A8-B50C-F46221933A96}" destId="{74E94DF5-24B0-4FB2-9BF5-A4105CA0692E}" srcOrd="0" destOrd="0" presId="urn:microsoft.com/office/officeart/2005/8/layout/hList1"/>
    <dgm:cxn modelId="{56F2FD5B-50FD-4E06-ADA7-6076B2B44B8E}" type="presParOf" srcId="{68FDAEEA-1DC6-43A8-B50C-F46221933A96}" destId="{5CA75180-76D5-4956-AE0D-49847C81DF5D}" srcOrd="1" destOrd="0" presId="urn:microsoft.com/office/officeart/2005/8/layout/hList1"/>
    <dgm:cxn modelId="{59AA238D-DD70-431D-AD13-C21974C53A66}" type="presParOf" srcId="{B29AF30F-9D53-480E-B0DA-007CD2E2FDB3}" destId="{1E8C0E79-470D-40AE-8604-087F3C6E467F}" srcOrd="1" destOrd="0" presId="urn:microsoft.com/office/officeart/2005/8/layout/hList1"/>
    <dgm:cxn modelId="{D6F392E6-A098-4591-BF85-16E0476AD382}" type="presParOf" srcId="{B29AF30F-9D53-480E-B0DA-007CD2E2FDB3}" destId="{7B1B7CBB-BF2E-4172-A927-00230ED312D0}" srcOrd="2" destOrd="0" presId="urn:microsoft.com/office/officeart/2005/8/layout/hList1"/>
    <dgm:cxn modelId="{040B7483-052E-4DB4-BF74-296337DA25FC}" type="presParOf" srcId="{7B1B7CBB-BF2E-4172-A927-00230ED312D0}" destId="{A18675B4-63E6-4C61-A006-84384F99BEA1}" srcOrd="0" destOrd="0" presId="urn:microsoft.com/office/officeart/2005/8/layout/hList1"/>
    <dgm:cxn modelId="{6AC6BF39-54A5-402C-BBB7-DDA70C067CAE}" type="presParOf" srcId="{7B1B7CBB-BF2E-4172-A927-00230ED312D0}" destId="{821E2E90-F725-4A06-A165-14B507EAB0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E400DA1-7171-462A-8ED6-9A7CD6ED6713}"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359CA353-A275-4672-AAFF-03A76139BFE2}">
      <dgm:prSet phldrT="[Text]"/>
      <dgm:spPr/>
      <dgm:t>
        <a:bodyPr/>
        <a:lstStyle/>
        <a:p>
          <a:r>
            <a:rPr lang="en-US" b="1" dirty="0">
              <a:latin typeface="Book Antiqua" panose="02040602050305030304" pitchFamily="18" charset="0"/>
            </a:rPr>
            <a:t>Significantly expands definition of sexual harassment, now termed “sex-based harassment,” and what must be investigated. </a:t>
          </a:r>
        </a:p>
      </dgm:t>
    </dgm:pt>
    <dgm:pt modelId="{353DEA1B-17BB-4A0C-9C3B-ABA20FA9820F}" type="parTrans" cxnId="{FB8D33BD-A91D-4376-822E-83B22C087598}">
      <dgm:prSet/>
      <dgm:spPr/>
      <dgm:t>
        <a:bodyPr/>
        <a:lstStyle/>
        <a:p>
          <a:endParaRPr lang="en-US" b="1">
            <a:latin typeface="Book Antiqua" panose="02040602050305030304" pitchFamily="18" charset="0"/>
          </a:endParaRPr>
        </a:p>
      </dgm:t>
    </dgm:pt>
    <dgm:pt modelId="{FB09D4D3-D525-4985-823C-761974A66CB1}" type="sibTrans" cxnId="{FB8D33BD-A91D-4376-822E-83B22C087598}">
      <dgm:prSet/>
      <dgm:spPr/>
      <dgm:t>
        <a:bodyPr/>
        <a:lstStyle/>
        <a:p>
          <a:endParaRPr lang="en-US" b="1">
            <a:latin typeface="Book Antiqua" panose="02040602050305030304" pitchFamily="18" charset="0"/>
          </a:endParaRPr>
        </a:p>
      </dgm:t>
    </dgm:pt>
    <dgm:pt modelId="{1B3EEB84-1056-47E9-94CF-6E0DFD395F53}">
      <dgm:prSet/>
      <dgm:spPr/>
      <dgm:t>
        <a:bodyPr/>
        <a:lstStyle/>
        <a:p>
          <a:r>
            <a:rPr lang="en-US" b="1" dirty="0">
              <a:latin typeface="Book Antiqua" panose="02040602050305030304" pitchFamily="18" charset="0"/>
            </a:rPr>
            <a:t>One grievance process for K-12, including sex-based discrimination.</a:t>
          </a:r>
        </a:p>
      </dgm:t>
    </dgm:pt>
    <dgm:pt modelId="{8AA8D206-2985-4B92-AE90-20C20EB5AB9D}" type="parTrans" cxnId="{05AC077C-C0FC-4536-B126-3EE4FEB1B2A6}">
      <dgm:prSet/>
      <dgm:spPr/>
      <dgm:t>
        <a:bodyPr/>
        <a:lstStyle/>
        <a:p>
          <a:endParaRPr lang="en-US" b="1">
            <a:latin typeface="Book Antiqua" panose="02040602050305030304" pitchFamily="18" charset="0"/>
          </a:endParaRPr>
        </a:p>
      </dgm:t>
    </dgm:pt>
    <dgm:pt modelId="{ABE1F607-2C49-41E8-8B77-23CB4D76C32D}" type="sibTrans" cxnId="{05AC077C-C0FC-4536-B126-3EE4FEB1B2A6}">
      <dgm:prSet/>
      <dgm:spPr/>
      <dgm:t>
        <a:bodyPr/>
        <a:lstStyle/>
        <a:p>
          <a:endParaRPr lang="en-US" b="1">
            <a:latin typeface="Book Antiqua" panose="02040602050305030304" pitchFamily="18" charset="0"/>
          </a:endParaRPr>
        </a:p>
      </dgm:t>
    </dgm:pt>
    <dgm:pt modelId="{E1E55CDF-6C52-42DA-BEBC-C7E5E4D0C3E1}">
      <dgm:prSet/>
      <dgm:spPr/>
      <dgm:t>
        <a:bodyPr/>
        <a:lstStyle/>
        <a:p>
          <a:r>
            <a:rPr lang="en-US" b="1" dirty="0">
              <a:latin typeface="Book Antiqua" panose="02040602050305030304" pitchFamily="18" charset="0"/>
            </a:rPr>
            <a:t>Generally eliminates the litigation-type investigation requirements in K-12, but Title IX jurisdiction expands.</a:t>
          </a:r>
        </a:p>
      </dgm:t>
    </dgm:pt>
    <dgm:pt modelId="{D83FDD95-200F-4343-9F64-C115FF7C144D}" type="parTrans" cxnId="{4175ACDB-6248-4AD5-910F-929019A841B5}">
      <dgm:prSet/>
      <dgm:spPr/>
      <dgm:t>
        <a:bodyPr/>
        <a:lstStyle/>
        <a:p>
          <a:endParaRPr lang="en-US" b="1">
            <a:latin typeface="Book Antiqua" panose="02040602050305030304" pitchFamily="18" charset="0"/>
          </a:endParaRPr>
        </a:p>
      </dgm:t>
    </dgm:pt>
    <dgm:pt modelId="{3B95ED5F-5089-4277-8476-F6D97E055A44}" type="sibTrans" cxnId="{4175ACDB-6248-4AD5-910F-929019A841B5}">
      <dgm:prSet/>
      <dgm:spPr/>
      <dgm:t>
        <a:bodyPr/>
        <a:lstStyle/>
        <a:p>
          <a:endParaRPr lang="en-US" b="1">
            <a:latin typeface="Book Antiqua" panose="02040602050305030304" pitchFamily="18" charset="0"/>
          </a:endParaRPr>
        </a:p>
      </dgm:t>
    </dgm:pt>
    <dgm:pt modelId="{49AFAE16-FC42-4D93-894F-AEE93FBC8837}">
      <dgm:prSet/>
      <dgm:spPr/>
      <dgm:t>
        <a:bodyPr/>
        <a:lstStyle/>
        <a:p>
          <a:r>
            <a:rPr lang="en-US" b="1" dirty="0">
              <a:latin typeface="Book Antiqua" panose="02040602050305030304" pitchFamily="18" charset="0"/>
            </a:rPr>
            <a:t>Expands coverage to include LGBTQ+ but does not address athletics </a:t>
          </a:r>
        </a:p>
      </dgm:t>
    </dgm:pt>
    <dgm:pt modelId="{51F44353-7D4F-4286-AF7E-2847FF5DA642}" type="parTrans" cxnId="{0FE84107-3C54-477E-B94E-B21AC9A2813D}">
      <dgm:prSet/>
      <dgm:spPr/>
      <dgm:t>
        <a:bodyPr/>
        <a:lstStyle/>
        <a:p>
          <a:endParaRPr lang="en-US"/>
        </a:p>
      </dgm:t>
    </dgm:pt>
    <dgm:pt modelId="{AEB34D03-4141-4907-B724-F0172C7DCC78}" type="sibTrans" cxnId="{0FE84107-3C54-477E-B94E-B21AC9A2813D}">
      <dgm:prSet/>
      <dgm:spPr/>
      <dgm:t>
        <a:bodyPr/>
        <a:lstStyle/>
        <a:p>
          <a:endParaRPr lang="en-US"/>
        </a:p>
      </dgm:t>
    </dgm:pt>
    <dgm:pt modelId="{DD1FCF31-630A-4EEB-8CA2-3D7F205458E6}" type="pres">
      <dgm:prSet presAssocID="{8E400DA1-7171-462A-8ED6-9A7CD6ED6713}" presName="linear" presStyleCnt="0">
        <dgm:presLayoutVars>
          <dgm:animLvl val="lvl"/>
          <dgm:resizeHandles val="exact"/>
        </dgm:presLayoutVars>
      </dgm:prSet>
      <dgm:spPr/>
    </dgm:pt>
    <dgm:pt modelId="{6050C511-4B4A-4465-9A89-24A82B6FD74A}" type="pres">
      <dgm:prSet presAssocID="{359CA353-A275-4672-AAFF-03A76139BFE2}" presName="parentText" presStyleLbl="node1" presStyleIdx="0" presStyleCnt="4">
        <dgm:presLayoutVars>
          <dgm:chMax val="0"/>
          <dgm:bulletEnabled val="1"/>
        </dgm:presLayoutVars>
      </dgm:prSet>
      <dgm:spPr/>
    </dgm:pt>
    <dgm:pt modelId="{FED4BE1C-CBF1-4B1E-9E8D-F2FFD041D541}" type="pres">
      <dgm:prSet presAssocID="{FB09D4D3-D525-4985-823C-761974A66CB1}" presName="spacer" presStyleCnt="0"/>
      <dgm:spPr/>
    </dgm:pt>
    <dgm:pt modelId="{D0C0B62B-A5CE-4870-92B3-C9B9E2428AF5}" type="pres">
      <dgm:prSet presAssocID="{1B3EEB84-1056-47E9-94CF-6E0DFD395F53}" presName="parentText" presStyleLbl="node1" presStyleIdx="1" presStyleCnt="4">
        <dgm:presLayoutVars>
          <dgm:chMax val="0"/>
          <dgm:bulletEnabled val="1"/>
        </dgm:presLayoutVars>
      </dgm:prSet>
      <dgm:spPr/>
    </dgm:pt>
    <dgm:pt modelId="{C73DA0D9-2BD0-7A4E-B25D-1DB89EB66B8D}" type="pres">
      <dgm:prSet presAssocID="{ABE1F607-2C49-41E8-8B77-23CB4D76C32D}" presName="spacer" presStyleCnt="0"/>
      <dgm:spPr/>
    </dgm:pt>
    <dgm:pt modelId="{3E994124-F2A8-49B8-8137-2801553F6060}" type="pres">
      <dgm:prSet presAssocID="{E1E55CDF-6C52-42DA-BEBC-C7E5E4D0C3E1}" presName="parentText" presStyleLbl="node1" presStyleIdx="2" presStyleCnt="4">
        <dgm:presLayoutVars>
          <dgm:chMax val="0"/>
          <dgm:bulletEnabled val="1"/>
        </dgm:presLayoutVars>
      </dgm:prSet>
      <dgm:spPr/>
    </dgm:pt>
    <dgm:pt modelId="{E03BB280-C627-45C6-804D-E44CFF97440A}" type="pres">
      <dgm:prSet presAssocID="{3B95ED5F-5089-4277-8476-F6D97E055A44}" presName="spacer" presStyleCnt="0"/>
      <dgm:spPr/>
    </dgm:pt>
    <dgm:pt modelId="{B1F63E63-7839-46A2-980D-490316396D37}" type="pres">
      <dgm:prSet presAssocID="{49AFAE16-FC42-4D93-894F-AEE93FBC8837}" presName="parentText" presStyleLbl="node1" presStyleIdx="3" presStyleCnt="4">
        <dgm:presLayoutVars>
          <dgm:chMax val="0"/>
          <dgm:bulletEnabled val="1"/>
        </dgm:presLayoutVars>
      </dgm:prSet>
      <dgm:spPr/>
    </dgm:pt>
  </dgm:ptLst>
  <dgm:cxnLst>
    <dgm:cxn modelId="{0FE84107-3C54-477E-B94E-B21AC9A2813D}" srcId="{8E400DA1-7171-462A-8ED6-9A7CD6ED6713}" destId="{49AFAE16-FC42-4D93-894F-AEE93FBC8837}" srcOrd="3" destOrd="0" parTransId="{51F44353-7D4F-4286-AF7E-2847FF5DA642}" sibTransId="{AEB34D03-4141-4907-B724-F0172C7DCC78}"/>
    <dgm:cxn modelId="{2FD1EB70-83C6-4FCF-ACA7-7C60368236B6}" type="presOf" srcId="{359CA353-A275-4672-AAFF-03A76139BFE2}" destId="{6050C511-4B4A-4465-9A89-24A82B6FD74A}" srcOrd="0" destOrd="0" presId="urn:microsoft.com/office/officeart/2005/8/layout/vList2"/>
    <dgm:cxn modelId="{E3EC8073-3629-44FC-9318-8E37089A2DC6}" type="presOf" srcId="{E1E55CDF-6C52-42DA-BEBC-C7E5E4D0C3E1}" destId="{3E994124-F2A8-49B8-8137-2801553F6060}" srcOrd="0" destOrd="0" presId="urn:microsoft.com/office/officeart/2005/8/layout/vList2"/>
    <dgm:cxn modelId="{05AC077C-C0FC-4536-B126-3EE4FEB1B2A6}" srcId="{8E400DA1-7171-462A-8ED6-9A7CD6ED6713}" destId="{1B3EEB84-1056-47E9-94CF-6E0DFD395F53}" srcOrd="1" destOrd="0" parTransId="{8AA8D206-2985-4B92-AE90-20C20EB5AB9D}" sibTransId="{ABE1F607-2C49-41E8-8B77-23CB4D76C32D}"/>
    <dgm:cxn modelId="{5036E79B-A5A9-4829-8E21-BB17D6592CAF}" type="presOf" srcId="{49AFAE16-FC42-4D93-894F-AEE93FBC8837}" destId="{B1F63E63-7839-46A2-980D-490316396D37}" srcOrd="0" destOrd="0" presId="urn:microsoft.com/office/officeart/2005/8/layout/vList2"/>
    <dgm:cxn modelId="{0EBEA3A3-8C82-4FDB-B44D-31FD05362497}" type="presOf" srcId="{1B3EEB84-1056-47E9-94CF-6E0DFD395F53}" destId="{D0C0B62B-A5CE-4870-92B3-C9B9E2428AF5}" srcOrd="0" destOrd="0" presId="urn:microsoft.com/office/officeart/2005/8/layout/vList2"/>
    <dgm:cxn modelId="{FB8D33BD-A91D-4376-822E-83B22C087598}" srcId="{8E400DA1-7171-462A-8ED6-9A7CD6ED6713}" destId="{359CA353-A275-4672-AAFF-03A76139BFE2}" srcOrd="0" destOrd="0" parTransId="{353DEA1B-17BB-4A0C-9C3B-ABA20FA9820F}" sibTransId="{FB09D4D3-D525-4985-823C-761974A66CB1}"/>
    <dgm:cxn modelId="{4175ACDB-6248-4AD5-910F-929019A841B5}" srcId="{8E400DA1-7171-462A-8ED6-9A7CD6ED6713}" destId="{E1E55CDF-6C52-42DA-BEBC-C7E5E4D0C3E1}" srcOrd="2" destOrd="0" parTransId="{D83FDD95-200F-4343-9F64-C115FF7C144D}" sibTransId="{3B95ED5F-5089-4277-8476-F6D97E055A44}"/>
    <dgm:cxn modelId="{2270ABF6-D7DF-45DD-843A-6A18A7ECC6D2}" type="presOf" srcId="{8E400DA1-7171-462A-8ED6-9A7CD6ED6713}" destId="{DD1FCF31-630A-4EEB-8CA2-3D7F205458E6}" srcOrd="0" destOrd="0" presId="urn:microsoft.com/office/officeart/2005/8/layout/vList2"/>
    <dgm:cxn modelId="{5B160D85-DD6E-49FC-A54E-EB62AD61DAB3}" type="presParOf" srcId="{DD1FCF31-630A-4EEB-8CA2-3D7F205458E6}" destId="{6050C511-4B4A-4465-9A89-24A82B6FD74A}" srcOrd="0" destOrd="0" presId="urn:microsoft.com/office/officeart/2005/8/layout/vList2"/>
    <dgm:cxn modelId="{166D24C2-9BD9-4291-9191-88530E61CEF6}" type="presParOf" srcId="{DD1FCF31-630A-4EEB-8CA2-3D7F205458E6}" destId="{FED4BE1C-CBF1-4B1E-9E8D-F2FFD041D541}" srcOrd="1" destOrd="0" presId="urn:microsoft.com/office/officeart/2005/8/layout/vList2"/>
    <dgm:cxn modelId="{21B8B2A0-45D5-4359-85C6-0B8B434C3119}" type="presParOf" srcId="{DD1FCF31-630A-4EEB-8CA2-3D7F205458E6}" destId="{D0C0B62B-A5CE-4870-92B3-C9B9E2428AF5}" srcOrd="2" destOrd="0" presId="urn:microsoft.com/office/officeart/2005/8/layout/vList2"/>
    <dgm:cxn modelId="{C065205C-30C1-324E-BB5F-E705C6D16F7C}" type="presParOf" srcId="{DD1FCF31-630A-4EEB-8CA2-3D7F205458E6}" destId="{C73DA0D9-2BD0-7A4E-B25D-1DB89EB66B8D}" srcOrd="3" destOrd="0" presId="urn:microsoft.com/office/officeart/2005/8/layout/vList2"/>
    <dgm:cxn modelId="{EAAF9464-4931-4F40-B1A8-768A6AD573E3}" type="presParOf" srcId="{DD1FCF31-630A-4EEB-8CA2-3D7F205458E6}" destId="{3E994124-F2A8-49B8-8137-2801553F6060}" srcOrd="4" destOrd="0" presId="urn:microsoft.com/office/officeart/2005/8/layout/vList2"/>
    <dgm:cxn modelId="{C98B80DA-9A8D-45A5-B4C7-ACE9A7F01E4E}" type="presParOf" srcId="{DD1FCF31-630A-4EEB-8CA2-3D7F205458E6}" destId="{E03BB280-C627-45C6-804D-E44CFF97440A}" srcOrd="5" destOrd="0" presId="urn:microsoft.com/office/officeart/2005/8/layout/vList2"/>
    <dgm:cxn modelId="{85932FF6-3204-4FEB-8C7B-746D7EF8D61F}" type="presParOf" srcId="{DD1FCF31-630A-4EEB-8CA2-3D7F205458E6}" destId="{B1F63E63-7839-46A2-980D-490316396D37}"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2871A15-0A55-4D49-BB2B-D8CDF0B51E21}" type="doc">
      <dgm:prSet loTypeId="urn:microsoft.com/office/officeart/2011/layout/RadialPictureList" loCatId="picture" qsTypeId="urn:microsoft.com/office/officeart/2005/8/quickstyle/simple1" qsCatId="simple" csTypeId="urn:microsoft.com/office/officeart/2005/8/colors/colorful1" csCatId="colorful" phldr="1"/>
      <dgm:spPr/>
      <dgm:t>
        <a:bodyPr/>
        <a:lstStyle/>
        <a:p>
          <a:endParaRPr lang="en-US"/>
        </a:p>
      </dgm:t>
    </dgm:pt>
    <dgm:pt modelId="{439D5698-5A58-4E70-A443-FEB119FBE41F}">
      <dgm:prSet phldrT="[Text]"/>
      <dgm:spPr/>
      <dgm:t>
        <a:bodyPr/>
        <a:lstStyle/>
        <a:p>
          <a:r>
            <a:rPr lang="en-US" b="1" i="0" dirty="0">
              <a:latin typeface="Book Antiqua" panose="02040602050305030304" pitchFamily="18" charset="0"/>
            </a:rPr>
            <a:t>Reporting</a:t>
          </a:r>
        </a:p>
      </dgm:t>
    </dgm:pt>
    <dgm:pt modelId="{50BC195C-2371-4E5E-A7FE-3EEF820F1794}" type="parTrans" cxnId="{761DBFE8-7120-4046-ACD7-92CDD8478168}">
      <dgm:prSet/>
      <dgm:spPr/>
      <dgm:t>
        <a:bodyPr/>
        <a:lstStyle/>
        <a:p>
          <a:endParaRPr lang="en-US"/>
        </a:p>
      </dgm:t>
    </dgm:pt>
    <dgm:pt modelId="{D03A58A5-B891-45E9-85D1-B609A5CC0D44}" type="sibTrans" cxnId="{761DBFE8-7120-4046-ACD7-92CDD8478168}">
      <dgm:prSet/>
      <dgm:spPr/>
      <dgm:t>
        <a:bodyPr/>
        <a:lstStyle/>
        <a:p>
          <a:endParaRPr lang="en-US"/>
        </a:p>
      </dgm:t>
    </dgm:pt>
    <dgm:pt modelId="{F09464D4-EA79-4C3B-95BC-74A01014D141}">
      <dgm:prSet phldrT="[Text]"/>
      <dgm:spPr/>
      <dgm:t>
        <a:bodyPr/>
        <a:lstStyle/>
        <a:p>
          <a:r>
            <a:rPr lang="en-US" dirty="0"/>
            <a:t> </a:t>
          </a:r>
        </a:p>
      </dgm:t>
    </dgm:pt>
    <dgm:pt modelId="{B1D0F38E-8F55-4169-AF98-C146578CC28B}" type="parTrans" cxnId="{CF79C9B0-C3BE-459A-9BFA-D4E3C1F67B05}">
      <dgm:prSet/>
      <dgm:spPr/>
      <dgm:t>
        <a:bodyPr/>
        <a:lstStyle/>
        <a:p>
          <a:endParaRPr lang="en-US"/>
        </a:p>
      </dgm:t>
    </dgm:pt>
    <dgm:pt modelId="{55D82E45-1B39-4D26-9F8A-59CEB329DA18}" type="sibTrans" cxnId="{CF79C9B0-C3BE-459A-9BFA-D4E3C1F67B05}">
      <dgm:prSet/>
      <dgm:spPr/>
      <dgm:t>
        <a:bodyPr/>
        <a:lstStyle/>
        <a:p>
          <a:endParaRPr lang="en-US"/>
        </a:p>
      </dgm:t>
    </dgm:pt>
    <dgm:pt modelId="{701FEFA0-990C-4E15-9240-751F78B16ED9}">
      <dgm:prSet phldrT="[Text]"/>
      <dgm:spPr/>
      <dgm:t>
        <a:bodyPr/>
        <a:lstStyle/>
        <a:p>
          <a:r>
            <a:rPr lang="en-US" dirty="0"/>
            <a:t> </a:t>
          </a:r>
        </a:p>
      </dgm:t>
    </dgm:pt>
    <dgm:pt modelId="{59D6BDFD-96AF-4F3D-AE42-AC1228EE8A68}" type="parTrans" cxnId="{B40A5B68-BFB5-46DB-A0E1-53293A5B8AAF}">
      <dgm:prSet/>
      <dgm:spPr/>
      <dgm:t>
        <a:bodyPr/>
        <a:lstStyle/>
        <a:p>
          <a:endParaRPr lang="en-US"/>
        </a:p>
      </dgm:t>
    </dgm:pt>
    <dgm:pt modelId="{274ABB98-18ED-4E8C-A803-6F7299A4295F}" type="sibTrans" cxnId="{B40A5B68-BFB5-46DB-A0E1-53293A5B8AAF}">
      <dgm:prSet/>
      <dgm:spPr/>
      <dgm:t>
        <a:bodyPr/>
        <a:lstStyle/>
        <a:p>
          <a:endParaRPr lang="en-US"/>
        </a:p>
      </dgm:t>
    </dgm:pt>
    <dgm:pt modelId="{CE914222-1A10-4C53-B9DB-BCB1DF47079E}">
      <dgm:prSet phldrT="[Text]"/>
      <dgm:spPr/>
      <dgm:t>
        <a:bodyPr/>
        <a:lstStyle/>
        <a:p>
          <a:r>
            <a:rPr lang="en-US" dirty="0"/>
            <a:t> </a:t>
          </a:r>
        </a:p>
      </dgm:t>
    </dgm:pt>
    <dgm:pt modelId="{BBB63DAB-79E8-448E-81BA-A14258CEE602}" type="parTrans" cxnId="{5C838BBA-4590-4AB1-9D77-9FD70549AB3B}">
      <dgm:prSet/>
      <dgm:spPr/>
      <dgm:t>
        <a:bodyPr/>
        <a:lstStyle/>
        <a:p>
          <a:endParaRPr lang="en-US"/>
        </a:p>
      </dgm:t>
    </dgm:pt>
    <dgm:pt modelId="{E040AB61-25EA-499C-91E1-560ABB3F33FA}" type="sibTrans" cxnId="{5C838BBA-4590-4AB1-9D77-9FD70549AB3B}">
      <dgm:prSet/>
      <dgm:spPr/>
      <dgm:t>
        <a:bodyPr/>
        <a:lstStyle/>
        <a:p>
          <a:endParaRPr lang="en-US"/>
        </a:p>
      </dgm:t>
    </dgm:pt>
    <dgm:pt modelId="{89874E71-F8DD-4249-8D39-D435818D8574}" type="pres">
      <dgm:prSet presAssocID="{72871A15-0A55-4D49-BB2B-D8CDF0B51E21}" presName="Name0" presStyleCnt="0">
        <dgm:presLayoutVars>
          <dgm:chMax val="1"/>
          <dgm:chPref val="1"/>
          <dgm:dir/>
          <dgm:resizeHandles/>
        </dgm:presLayoutVars>
      </dgm:prSet>
      <dgm:spPr/>
    </dgm:pt>
    <dgm:pt modelId="{A53914F3-5178-4B24-B984-577F23C46FF3}" type="pres">
      <dgm:prSet presAssocID="{439D5698-5A58-4E70-A443-FEB119FBE41F}" presName="Parent" presStyleLbl="node1" presStyleIdx="0" presStyleCnt="2">
        <dgm:presLayoutVars>
          <dgm:chMax val="4"/>
          <dgm:chPref val="3"/>
        </dgm:presLayoutVars>
      </dgm:prSet>
      <dgm:spPr/>
    </dgm:pt>
    <dgm:pt modelId="{46D71907-2077-40F3-AE01-4C018107F341}" type="pres">
      <dgm:prSet presAssocID="{F09464D4-EA79-4C3B-95BC-74A01014D141}" presName="Accent" presStyleLbl="node1" presStyleIdx="1" presStyleCnt="2"/>
      <dgm:spPr/>
    </dgm:pt>
    <dgm:pt modelId="{312AACA1-1266-4FB7-A0D7-B3FFCC250202}" type="pres">
      <dgm:prSet presAssocID="{F09464D4-EA79-4C3B-95BC-74A01014D141}" presName="Image1" presStyleLbl="fgImgPlace1" presStyleIdx="0" presStyleCnt="3"/>
      <dgm:spPr>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dgm:spPr>
    </dgm:pt>
    <dgm:pt modelId="{2D5CBC79-F5B5-4D12-A789-EA8AB0E2C366}" type="pres">
      <dgm:prSet presAssocID="{F09464D4-EA79-4C3B-95BC-74A01014D141}" presName="Child1" presStyleLbl="revTx" presStyleIdx="0" presStyleCnt="3">
        <dgm:presLayoutVars>
          <dgm:chMax val="0"/>
          <dgm:chPref val="0"/>
          <dgm:bulletEnabled val="1"/>
        </dgm:presLayoutVars>
      </dgm:prSet>
      <dgm:spPr/>
    </dgm:pt>
    <dgm:pt modelId="{CF029F08-3B39-4F3C-93DB-F3F526645331}" type="pres">
      <dgm:prSet presAssocID="{701FEFA0-990C-4E15-9240-751F78B16ED9}" presName="Image2" presStyleCnt="0"/>
      <dgm:spPr/>
    </dgm:pt>
    <dgm:pt modelId="{C2FEBD49-30E1-4825-ADA4-0320DA4DD28D}" type="pres">
      <dgm:prSet presAssocID="{701FEFA0-990C-4E15-9240-751F78B16ED9}" presName="Image" presStyleLbl="fgImgPlace1" presStyleIdx="1" presStyleCnt="3"/>
      <dgm:spPr>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dgm:spPr>
    </dgm:pt>
    <dgm:pt modelId="{0EDACB88-910D-4991-A3AB-9C1B5AF8CA79}" type="pres">
      <dgm:prSet presAssocID="{701FEFA0-990C-4E15-9240-751F78B16ED9}" presName="Child2" presStyleLbl="revTx" presStyleIdx="1" presStyleCnt="3">
        <dgm:presLayoutVars>
          <dgm:chMax val="0"/>
          <dgm:chPref val="0"/>
          <dgm:bulletEnabled val="1"/>
        </dgm:presLayoutVars>
      </dgm:prSet>
      <dgm:spPr/>
    </dgm:pt>
    <dgm:pt modelId="{ECE4F8A7-2612-4E18-9385-471B04F6302B}" type="pres">
      <dgm:prSet presAssocID="{CE914222-1A10-4C53-B9DB-BCB1DF47079E}" presName="Image3" presStyleCnt="0"/>
      <dgm:spPr/>
    </dgm:pt>
    <dgm:pt modelId="{89A8858A-D14F-4F19-8BF9-40308D337311}" type="pres">
      <dgm:prSet presAssocID="{CE914222-1A10-4C53-B9DB-BCB1DF47079E}" presName="Image" presStyleLbl="fgImgPlace1" presStyleIdx="2" presStyleCnt="3"/>
      <dgm:spPr>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dgm:spPr>
    </dgm:pt>
    <dgm:pt modelId="{5196E3BE-D58D-4724-8EB2-C15967EBAA1C}" type="pres">
      <dgm:prSet presAssocID="{CE914222-1A10-4C53-B9DB-BCB1DF47079E}" presName="Child3" presStyleLbl="revTx" presStyleIdx="2" presStyleCnt="3">
        <dgm:presLayoutVars>
          <dgm:chMax val="0"/>
          <dgm:chPref val="0"/>
          <dgm:bulletEnabled val="1"/>
        </dgm:presLayoutVars>
      </dgm:prSet>
      <dgm:spPr/>
    </dgm:pt>
  </dgm:ptLst>
  <dgm:cxnLst>
    <dgm:cxn modelId="{B4163304-CB37-4CA8-A43D-AFFC5C2C1A3C}" type="presOf" srcId="{701FEFA0-990C-4E15-9240-751F78B16ED9}" destId="{0EDACB88-910D-4991-A3AB-9C1B5AF8CA79}" srcOrd="0" destOrd="0" presId="urn:microsoft.com/office/officeart/2011/layout/RadialPictureList"/>
    <dgm:cxn modelId="{905EEF32-819C-4D75-B5EF-6A7F07C1331D}" type="presOf" srcId="{72871A15-0A55-4D49-BB2B-D8CDF0B51E21}" destId="{89874E71-F8DD-4249-8D39-D435818D8574}" srcOrd="0" destOrd="0" presId="urn:microsoft.com/office/officeart/2011/layout/RadialPictureList"/>
    <dgm:cxn modelId="{B40A5B68-BFB5-46DB-A0E1-53293A5B8AAF}" srcId="{439D5698-5A58-4E70-A443-FEB119FBE41F}" destId="{701FEFA0-990C-4E15-9240-751F78B16ED9}" srcOrd="1" destOrd="0" parTransId="{59D6BDFD-96AF-4F3D-AE42-AC1228EE8A68}" sibTransId="{274ABB98-18ED-4E8C-A803-6F7299A4295F}"/>
    <dgm:cxn modelId="{5B5B5973-CAD2-45E4-92CB-E72D34333347}" type="presOf" srcId="{CE914222-1A10-4C53-B9DB-BCB1DF47079E}" destId="{5196E3BE-D58D-4724-8EB2-C15967EBAA1C}" srcOrd="0" destOrd="0" presId="urn:microsoft.com/office/officeart/2011/layout/RadialPictureList"/>
    <dgm:cxn modelId="{80F5C4B0-FAF7-4C99-B14D-FE459A092D31}" type="presOf" srcId="{439D5698-5A58-4E70-A443-FEB119FBE41F}" destId="{A53914F3-5178-4B24-B984-577F23C46FF3}" srcOrd="0" destOrd="0" presId="urn:microsoft.com/office/officeart/2011/layout/RadialPictureList"/>
    <dgm:cxn modelId="{CF79C9B0-C3BE-459A-9BFA-D4E3C1F67B05}" srcId="{439D5698-5A58-4E70-A443-FEB119FBE41F}" destId="{F09464D4-EA79-4C3B-95BC-74A01014D141}" srcOrd="0" destOrd="0" parTransId="{B1D0F38E-8F55-4169-AF98-C146578CC28B}" sibTransId="{55D82E45-1B39-4D26-9F8A-59CEB329DA18}"/>
    <dgm:cxn modelId="{5C838BBA-4590-4AB1-9D77-9FD70549AB3B}" srcId="{439D5698-5A58-4E70-A443-FEB119FBE41F}" destId="{CE914222-1A10-4C53-B9DB-BCB1DF47079E}" srcOrd="2" destOrd="0" parTransId="{BBB63DAB-79E8-448E-81BA-A14258CEE602}" sibTransId="{E040AB61-25EA-499C-91E1-560ABB3F33FA}"/>
    <dgm:cxn modelId="{7754DFC1-AD1A-42F7-86DA-50668A474C23}" type="presOf" srcId="{F09464D4-EA79-4C3B-95BC-74A01014D141}" destId="{2D5CBC79-F5B5-4D12-A789-EA8AB0E2C366}" srcOrd="0" destOrd="0" presId="urn:microsoft.com/office/officeart/2011/layout/RadialPictureList"/>
    <dgm:cxn modelId="{761DBFE8-7120-4046-ACD7-92CDD8478168}" srcId="{72871A15-0A55-4D49-BB2B-D8CDF0B51E21}" destId="{439D5698-5A58-4E70-A443-FEB119FBE41F}" srcOrd="0" destOrd="0" parTransId="{50BC195C-2371-4E5E-A7FE-3EEF820F1794}" sibTransId="{D03A58A5-B891-45E9-85D1-B609A5CC0D44}"/>
    <dgm:cxn modelId="{5B64A406-E826-4582-8F55-1D49B9053DE3}" type="presParOf" srcId="{89874E71-F8DD-4249-8D39-D435818D8574}" destId="{A53914F3-5178-4B24-B984-577F23C46FF3}" srcOrd="0" destOrd="0" presId="urn:microsoft.com/office/officeart/2011/layout/RadialPictureList"/>
    <dgm:cxn modelId="{4AA270EA-1EEB-443D-A7FA-B1F7517C5006}" type="presParOf" srcId="{89874E71-F8DD-4249-8D39-D435818D8574}" destId="{46D71907-2077-40F3-AE01-4C018107F341}" srcOrd="1" destOrd="0" presId="urn:microsoft.com/office/officeart/2011/layout/RadialPictureList"/>
    <dgm:cxn modelId="{0E803071-B12C-4054-8076-C9AC64935A70}" type="presParOf" srcId="{89874E71-F8DD-4249-8D39-D435818D8574}" destId="{312AACA1-1266-4FB7-A0D7-B3FFCC250202}" srcOrd="2" destOrd="0" presId="urn:microsoft.com/office/officeart/2011/layout/RadialPictureList"/>
    <dgm:cxn modelId="{B3720956-2585-4189-BDA5-B3F06858E44B}" type="presParOf" srcId="{89874E71-F8DD-4249-8D39-D435818D8574}" destId="{2D5CBC79-F5B5-4D12-A789-EA8AB0E2C366}" srcOrd="3" destOrd="0" presId="urn:microsoft.com/office/officeart/2011/layout/RadialPictureList"/>
    <dgm:cxn modelId="{4A595EC5-99DC-4E4E-9F2F-12E85CF029AA}" type="presParOf" srcId="{89874E71-F8DD-4249-8D39-D435818D8574}" destId="{CF029F08-3B39-4F3C-93DB-F3F526645331}" srcOrd="4" destOrd="0" presId="urn:microsoft.com/office/officeart/2011/layout/RadialPictureList"/>
    <dgm:cxn modelId="{2FA8707F-3D91-4D10-B58C-AEA8E56B2BED}" type="presParOf" srcId="{CF029F08-3B39-4F3C-93DB-F3F526645331}" destId="{C2FEBD49-30E1-4825-ADA4-0320DA4DD28D}" srcOrd="0" destOrd="0" presId="urn:microsoft.com/office/officeart/2011/layout/RadialPictureList"/>
    <dgm:cxn modelId="{CD7D0C25-A8BA-4BDA-B087-59471C54AE54}" type="presParOf" srcId="{89874E71-F8DD-4249-8D39-D435818D8574}" destId="{0EDACB88-910D-4991-A3AB-9C1B5AF8CA79}" srcOrd="5" destOrd="0" presId="urn:microsoft.com/office/officeart/2011/layout/RadialPictureList"/>
    <dgm:cxn modelId="{07C3B17E-CE02-4A26-867B-AF656BBD823B}" type="presParOf" srcId="{89874E71-F8DD-4249-8D39-D435818D8574}" destId="{ECE4F8A7-2612-4E18-9385-471B04F6302B}" srcOrd="6" destOrd="0" presId="urn:microsoft.com/office/officeart/2011/layout/RadialPictureList"/>
    <dgm:cxn modelId="{B54C54A2-2E7A-4979-9703-AD55A58A587A}" type="presParOf" srcId="{ECE4F8A7-2612-4E18-9385-471B04F6302B}" destId="{89A8858A-D14F-4F19-8BF9-40308D337311}" srcOrd="0" destOrd="0" presId="urn:microsoft.com/office/officeart/2011/layout/RadialPictureList"/>
    <dgm:cxn modelId="{D17A83F7-F9A7-4ED0-A47D-75621A865717}" type="presParOf" srcId="{89874E71-F8DD-4249-8D39-D435818D8574}" destId="{5196E3BE-D58D-4724-8EB2-C15967EBAA1C}" srcOrd="7" destOrd="0" presId="urn:microsoft.com/office/officeart/2011/layout/RadialPictur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A1B66D-50CB-644A-B2ED-0C230772B725}" type="doc">
      <dgm:prSet loTypeId="urn:microsoft.com/office/officeart/2005/8/layout/vList2" loCatId="" qsTypeId="urn:microsoft.com/office/officeart/2005/8/quickstyle/simple1" qsCatId="simple" csTypeId="urn:microsoft.com/office/officeart/2005/8/colors/colorful1" csCatId="colorful" phldr="1"/>
      <dgm:spPr/>
      <dgm:t>
        <a:bodyPr/>
        <a:lstStyle/>
        <a:p>
          <a:endParaRPr lang="en-US"/>
        </a:p>
      </dgm:t>
    </dgm:pt>
    <dgm:pt modelId="{123282EC-B52C-574D-89E4-232CE6AA53EF}">
      <dgm:prSet phldrT="[Text]" custT="1"/>
      <dgm:spPr/>
      <dgm:t>
        <a:bodyPr/>
        <a:lstStyle/>
        <a:p>
          <a:r>
            <a:rPr lang="en-US" sz="2400" b="0" i="0" u="none" strike="noStrike" baseline="0" dirty="0">
              <a:latin typeface="Book Antiqua" panose="02040602050305030304" pitchFamily="18" charset="0"/>
            </a:rPr>
            <a:t>The degree to which the conduct affected the complainant’s ability to access the District’s education program or activity; </a:t>
          </a:r>
          <a:endParaRPr lang="en-US" sz="2400" dirty="0">
            <a:latin typeface="Book Antiqua" panose="02040602050305030304" pitchFamily="18" charset="0"/>
          </a:endParaRPr>
        </a:p>
      </dgm:t>
    </dgm:pt>
    <dgm:pt modelId="{F1F463FB-5F01-944F-9A37-0716A6296AEC}" type="parTrans" cxnId="{87975EA3-8E8E-5A46-90E8-EA154FDFD83A}">
      <dgm:prSet/>
      <dgm:spPr/>
      <dgm:t>
        <a:bodyPr/>
        <a:lstStyle/>
        <a:p>
          <a:endParaRPr lang="en-US" sz="2000">
            <a:latin typeface="Book Antiqua" panose="02040602050305030304" pitchFamily="18" charset="0"/>
          </a:endParaRPr>
        </a:p>
      </dgm:t>
    </dgm:pt>
    <dgm:pt modelId="{87574FBE-1B01-B74A-9DF7-85068914D9C9}" type="sibTrans" cxnId="{87975EA3-8E8E-5A46-90E8-EA154FDFD83A}">
      <dgm:prSet/>
      <dgm:spPr/>
      <dgm:t>
        <a:bodyPr/>
        <a:lstStyle/>
        <a:p>
          <a:endParaRPr lang="en-US" sz="2000">
            <a:latin typeface="Book Antiqua" panose="02040602050305030304" pitchFamily="18" charset="0"/>
          </a:endParaRPr>
        </a:p>
      </dgm:t>
    </dgm:pt>
    <dgm:pt modelId="{B8EC18BC-3496-784F-A29C-737494E0A0A5}">
      <dgm:prSet custT="1"/>
      <dgm:spPr/>
      <dgm:t>
        <a:bodyPr/>
        <a:lstStyle/>
        <a:p>
          <a:r>
            <a:rPr lang="en-US" sz="2400" b="0" i="0" u="none" strike="noStrike" baseline="0">
              <a:latin typeface="Book Antiqua" panose="02040602050305030304" pitchFamily="18" charset="0"/>
            </a:rPr>
            <a:t>The type, frequency, and duration of the conduct; </a:t>
          </a:r>
          <a:endParaRPr lang="en-US" sz="2400" b="0" i="0" u="none" strike="noStrike" baseline="0" dirty="0">
            <a:latin typeface="Book Antiqua" panose="02040602050305030304" pitchFamily="18" charset="0"/>
          </a:endParaRPr>
        </a:p>
      </dgm:t>
    </dgm:pt>
    <dgm:pt modelId="{7FF3AA2C-F096-684B-9266-4F86B22ED058}" type="parTrans" cxnId="{ED2559C3-18F5-4446-BED7-6FFC5594527E}">
      <dgm:prSet/>
      <dgm:spPr/>
      <dgm:t>
        <a:bodyPr/>
        <a:lstStyle/>
        <a:p>
          <a:endParaRPr lang="en-US" sz="2000">
            <a:latin typeface="Book Antiqua" panose="02040602050305030304" pitchFamily="18" charset="0"/>
          </a:endParaRPr>
        </a:p>
      </dgm:t>
    </dgm:pt>
    <dgm:pt modelId="{FAFE1AD2-A6E4-5F48-9074-60BA00CEF91A}" type="sibTrans" cxnId="{ED2559C3-18F5-4446-BED7-6FFC5594527E}">
      <dgm:prSet/>
      <dgm:spPr/>
      <dgm:t>
        <a:bodyPr/>
        <a:lstStyle/>
        <a:p>
          <a:endParaRPr lang="en-US" sz="2000">
            <a:latin typeface="Book Antiqua" panose="02040602050305030304" pitchFamily="18" charset="0"/>
          </a:endParaRPr>
        </a:p>
      </dgm:t>
    </dgm:pt>
    <dgm:pt modelId="{18A616AC-E08B-FE45-9E15-C662A073C96E}">
      <dgm:prSet custT="1"/>
      <dgm:spPr/>
      <dgm:t>
        <a:bodyPr/>
        <a:lstStyle/>
        <a:p>
          <a:r>
            <a:rPr lang="en-US" sz="2400" b="0" i="0" u="none" strike="noStrike" baseline="0" dirty="0">
              <a:latin typeface="Book Antiqua" panose="02040602050305030304" pitchFamily="18" charset="0"/>
            </a:rPr>
            <a:t>The parties’ ages, roles within the District’s education program or activity, previous interactions, and other factors about each party that may be relevant to evaluating the effects of the conduct; </a:t>
          </a:r>
        </a:p>
      </dgm:t>
    </dgm:pt>
    <dgm:pt modelId="{046B63D8-2C32-6F42-B7E2-ADF99A11BBC4}" type="parTrans" cxnId="{BFB54A45-3E49-7546-BEE5-27231AE6C820}">
      <dgm:prSet/>
      <dgm:spPr/>
      <dgm:t>
        <a:bodyPr/>
        <a:lstStyle/>
        <a:p>
          <a:endParaRPr lang="en-US" sz="2000">
            <a:latin typeface="Book Antiqua" panose="02040602050305030304" pitchFamily="18" charset="0"/>
          </a:endParaRPr>
        </a:p>
      </dgm:t>
    </dgm:pt>
    <dgm:pt modelId="{6C2F0121-BACB-594F-8537-D8AE7F47FB71}" type="sibTrans" cxnId="{BFB54A45-3E49-7546-BEE5-27231AE6C820}">
      <dgm:prSet/>
      <dgm:spPr/>
      <dgm:t>
        <a:bodyPr/>
        <a:lstStyle/>
        <a:p>
          <a:endParaRPr lang="en-US" sz="2000">
            <a:latin typeface="Book Antiqua" panose="02040602050305030304" pitchFamily="18" charset="0"/>
          </a:endParaRPr>
        </a:p>
      </dgm:t>
    </dgm:pt>
    <dgm:pt modelId="{6D55B475-132E-DA4E-B141-9EE35F3D4A7D}">
      <dgm:prSet custT="1"/>
      <dgm:spPr/>
      <dgm:t>
        <a:bodyPr/>
        <a:lstStyle/>
        <a:p>
          <a:r>
            <a:rPr lang="en-US" sz="2400" b="0" i="0" u="none" strike="noStrike" baseline="0">
              <a:latin typeface="Book Antiqua" panose="02040602050305030304" pitchFamily="18" charset="0"/>
            </a:rPr>
            <a:t>The location of the conduct and the context in which the conduct occurred; and </a:t>
          </a:r>
          <a:endParaRPr lang="en-US" sz="2400" b="0" i="0" u="none" strike="noStrike" baseline="0" dirty="0">
            <a:latin typeface="Book Antiqua" panose="02040602050305030304" pitchFamily="18" charset="0"/>
          </a:endParaRPr>
        </a:p>
      </dgm:t>
    </dgm:pt>
    <dgm:pt modelId="{D057E526-36ED-8E40-BD4E-C0CB7D39934F}" type="parTrans" cxnId="{19B14C43-9A66-1341-AFEF-A61EC1DE9A71}">
      <dgm:prSet/>
      <dgm:spPr/>
      <dgm:t>
        <a:bodyPr/>
        <a:lstStyle/>
        <a:p>
          <a:endParaRPr lang="en-US" sz="2000">
            <a:latin typeface="Book Antiqua" panose="02040602050305030304" pitchFamily="18" charset="0"/>
          </a:endParaRPr>
        </a:p>
      </dgm:t>
    </dgm:pt>
    <dgm:pt modelId="{C5390B6A-7704-7F40-9A16-6B55DB292EE1}" type="sibTrans" cxnId="{19B14C43-9A66-1341-AFEF-A61EC1DE9A71}">
      <dgm:prSet/>
      <dgm:spPr/>
      <dgm:t>
        <a:bodyPr/>
        <a:lstStyle/>
        <a:p>
          <a:endParaRPr lang="en-US" sz="2000">
            <a:latin typeface="Book Antiqua" panose="02040602050305030304" pitchFamily="18" charset="0"/>
          </a:endParaRPr>
        </a:p>
      </dgm:t>
    </dgm:pt>
    <dgm:pt modelId="{EA3613F2-517F-3F49-9437-5EC27AEF4A12}">
      <dgm:prSet custT="1"/>
      <dgm:spPr/>
      <dgm:t>
        <a:bodyPr/>
        <a:lstStyle/>
        <a:p>
          <a:r>
            <a:rPr lang="en-US" sz="2400" b="0" i="0" u="none" strike="noStrike" baseline="0" dirty="0">
              <a:latin typeface="Book Antiqua" panose="02040602050305030304" pitchFamily="18" charset="0"/>
            </a:rPr>
            <a:t>Other sex-based harassment in the District’s education program or activity. </a:t>
          </a:r>
        </a:p>
      </dgm:t>
    </dgm:pt>
    <dgm:pt modelId="{D2EB84C3-6552-D54F-B691-117C93A83902}" type="parTrans" cxnId="{DB9DC1C7-6CEB-DF46-BFF4-CACD424997B5}">
      <dgm:prSet/>
      <dgm:spPr/>
      <dgm:t>
        <a:bodyPr/>
        <a:lstStyle/>
        <a:p>
          <a:endParaRPr lang="en-US" sz="2000">
            <a:latin typeface="Book Antiqua" panose="02040602050305030304" pitchFamily="18" charset="0"/>
          </a:endParaRPr>
        </a:p>
      </dgm:t>
    </dgm:pt>
    <dgm:pt modelId="{3D983D93-388F-0649-8B89-29C005BE6653}" type="sibTrans" cxnId="{DB9DC1C7-6CEB-DF46-BFF4-CACD424997B5}">
      <dgm:prSet/>
      <dgm:spPr/>
      <dgm:t>
        <a:bodyPr/>
        <a:lstStyle/>
        <a:p>
          <a:endParaRPr lang="en-US" sz="2000">
            <a:latin typeface="Book Antiqua" panose="02040602050305030304" pitchFamily="18" charset="0"/>
          </a:endParaRPr>
        </a:p>
      </dgm:t>
    </dgm:pt>
    <dgm:pt modelId="{AE6F2599-5B5B-4E44-B03F-70191C75A37A}" type="pres">
      <dgm:prSet presAssocID="{36A1B66D-50CB-644A-B2ED-0C230772B725}" presName="linear" presStyleCnt="0">
        <dgm:presLayoutVars>
          <dgm:animLvl val="lvl"/>
          <dgm:resizeHandles val="exact"/>
        </dgm:presLayoutVars>
      </dgm:prSet>
      <dgm:spPr/>
    </dgm:pt>
    <dgm:pt modelId="{D8027D12-290C-E041-B817-79CF33130AC1}" type="pres">
      <dgm:prSet presAssocID="{123282EC-B52C-574D-89E4-232CE6AA53EF}" presName="parentText" presStyleLbl="node1" presStyleIdx="0" presStyleCnt="5">
        <dgm:presLayoutVars>
          <dgm:chMax val="0"/>
          <dgm:bulletEnabled val="1"/>
        </dgm:presLayoutVars>
      </dgm:prSet>
      <dgm:spPr/>
    </dgm:pt>
    <dgm:pt modelId="{79E09FAF-93BF-BE4B-A113-475F724F5780}" type="pres">
      <dgm:prSet presAssocID="{87574FBE-1B01-B74A-9DF7-85068914D9C9}" presName="spacer" presStyleCnt="0"/>
      <dgm:spPr/>
    </dgm:pt>
    <dgm:pt modelId="{0D39B308-6BF1-F645-A603-A14C7104F8D3}" type="pres">
      <dgm:prSet presAssocID="{B8EC18BC-3496-784F-A29C-737494E0A0A5}" presName="parentText" presStyleLbl="node1" presStyleIdx="1" presStyleCnt="5">
        <dgm:presLayoutVars>
          <dgm:chMax val="0"/>
          <dgm:bulletEnabled val="1"/>
        </dgm:presLayoutVars>
      </dgm:prSet>
      <dgm:spPr/>
    </dgm:pt>
    <dgm:pt modelId="{90D0D385-B852-A54F-BADA-4AC9F7524906}" type="pres">
      <dgm:prSet presAssocID="{FAFE1AD2-A6E4-5F48-9074-60BA00CEF91A}" presName="spacer" presStyleCnt="0"/>
      <dgm:spPr/>
    </dgm:pt>
    <dgm:pt modelId="{2664B712-81A5-D545-9E3D-BAC1BEA1283E}" type="pres">
      <dgm:prSet presAssocID="{18A616AC-E08B-FE45-9E15-C662A073C96E}" presName="parentText" presStyleLbl="node1" presStyleIdx="2" presStyleCnt="5">
        <dgm:presLayoutVars>
          <dgm:chMax val="0"/>
          <dgm:bulletEnabled val="1"/>
        </dgm:presLayoutVars>
      </dgm:prSet>
      <dgm:spPr/>
    </dgm:pt>
    <dgm:pt modelId="{61942BB9-AFB9-1940-8480-087F23E6A08E}" type="pres">
      <dgm:prSet presAssocID="{6C2F0121-BACB-594F-8537-D8AE7F47FB71}" presName="spacer" presStyleCnt="0"/>
      <dgm:spPr/>
    </dgm:pt>
    <dgm:pt modelId="{189A8961-6042-4747-B212-0FC9EE0ECEE8}" type="pres">
      <dgm:prSet presAssocID="{6D55B475-132E-DA4E-B141-9EE35F3D4A7D}" presName="parentText" presStyleLbl="node1" presStyleIdx="3" presStyleCnt="5">
        <dgm:presLayoutVars>
          <dgm:chMax val="0"/>
          <dgm:bulletEnabled val="1"/>
        </dgm:presLayoutVars>
      </dgm:prSet>
      <dgm:spPr/>
    </dgm:pt>
    <dgm:pt modelId="{ADCBCEFC-D015-FD44-B499-68F3EBFCB229}" type="pres">
      <dgm:prSet presAssocID="{C5390B6A-7704-7F40-9A16-6B55DB292EE1}" presName="spacer" presStyleCnt="0"/>
      <dgm:spPr/>
    </dgm:pt>
    <dgm:pt modelId="{5ABD82EF-14D9-2246-82CC-6B6D84973007}" type="pres">
      <dgm:prSet presAssocID="{EA3613F2-517F-3F49-9437-5EC27AEF4A12}" presName="parentText" presStyleLbl="node1" presStyleIdx="4" presStyleCnt="5">
        <dgm:presLayoutVars>
          <dgm:chMax val="0"/>
          <dgm:bulletEnabled val="1"/>
        </dgm:presLayoutVars>
      </dgm:prSet>
      <dgm:spPr/>
    </dgm:pt>
  </dgm:ptLst>
  <dgm:cxnLst>
    <dgm:cxn modelId="{7795E404-C6BD-CF42-9B93-8576B077F589}" type="presOf" srcId="{B8EC18BC-3496-784F-A29C-737494E0A0A5}" destId="{0D39B308-6BF1-F645-A603-A14C7104F8D3}" srcOrd="0" destOrd="0" presId="urn:microsoft.com/office/officeart/2005/8/layout/vList2"/>
    <dgm:cxn modelId="{7FDAEB3A-9408-1843-8525-37A016B87CCC}" type="presOf" srcId="{6D55B475-132E-DA4E-B141-9EE35F3D4A7D}" destId="{189A8961-6042-4747-B212-0FC9EE0ECEE8}" srcOrd="0" destOrd="0" presId="urn:microsoft.com/office/officeart/2005/8/layout/vList2"/>
    <dgm:cxn modelId="{19B14C43-9A66-1341-AFEF-A61EC1DE9A71}" srcId="{36A1B66D-50CB-644A-B2ED-0C230772B725}" destId="{6D55B475-132E-DA4E-B141-9EE35F3D4A7D}" srcOrd="3" destOrd="0" parTransId="{D057E526-36ED-8E40-BD4E-C0CB7D39934F}" sibTransId="{C5390B6A-7704-7F40-9A16-6B55DB292EE1}"/>
    <dgm:cxn modelId="{BFB54A45-3E49-7546-BEE5-27231AE6C820}" srcId="{36A1B66D-50CB-644A-B2ED-0C230772B725}" destId="{18A616AC-E08B-FE45-9E15-C662A073C96E}" srcOrd="2" destOrd="0" parTransId="{046B63D8-2C32-6F42-B7E2-ADF99A11BBC4}" sibTransId="{6C2F0121-BACB-594F-8537-D8AE7F47FB71}"/>
    <dgm:cxn modelId="{B99CB653-0540-1444-B4F0-FD2EE9BEEA44}" type="presOf" srcId="{123282EC-B52C-574D-89E4-232CE6AA53EF}" destId="{D8027D12-290C-E041-B817-79CF33130AC1}" srcOrd="0" destOrd="0" presId="urn:microsoft.com/office/officeart/2005/8/layout/vList2"/>
    <dgm:cxn modelId="{87975EA3-8E8E-5A46-90E8-EA154FDFD83A}" srcId="{36A1B66D-50CB-644A-B2ED-0C230772B725}" destId="{123282EC-B52C-574D-89E4-232CE6AA53EF}" srcOrd="0" destOrd="0" parTransId="{F1F463FB-5F01-944F-9A37-0716A6296AEC}" sibTransId="{87574FBE-1B01-B74A-9DF7-85068914D9C9}"/>
    <dgm:cxn modelId="{41BDDBA5-A523-7F45-AB34-532DCBED6F8E}" type="presOf" srcId="{EA3613F2-517F-3F49-9437-5EC27AEF4A12}" destId="{5ABD82EF-14D9-2246-82CC-6B6D84973007}" srcOrd="0" destOrd="0" presId="urn:microsoft.com/office/officeart/2005/8/layout/vList2"/>
    <dgm:cxn modelId="{5E7849AB-89AA-E24D-A991-6C310918804B}" type="presOf" srcId="{18A616AC-E08B-FE45-9E15-C662A073C96E}" destId="{2664B712-81A5-D545-9E3D-BAC1BEA1283E}" srcOrd="0" destOrd="0" presId="urn:microsoft.com/office/officeart/2005/8/layout/vList2"/>
    <dgm:cxn modelId="{EA1622AC-73D5-244E-8A61-89D03266943B}" type="presOf" srcId="{36A1B66D-50CB-644A-B2ED-0C230772B725}" destId="{AE6F2599-5B5B-4E44-B03F-70191C75A37A}" srcOrd="0" destOrd="0" presId="urn:microsoft.com/office/officeart/2005/8/layout/vList2"/>
    <dgm:cxn modelId="{ED2559C3-18F5-4446-BED7-6FFC5594527E}" srcId="{36A1B66D-50CB-644A-B2ED-0C230772B725}" destId="{B8EC18BC-3496-784F-A29C-737494E0A0A5}" srcOrd="1" destOrd="0" parTransId="{7FF3AA2C-F096-684B-9266-4F86B22ED058}" sibTransId="{FAFE1AD2-A6E4-5F48-9074-60BA00CEF91A}"/>
    <dgm:cxn modelId="{DB9DC1C7-6CEB-DF46-BFF4-CACD424997B5}" srcId="{36A1B66D-50CB-644A-B2ED-0C230772B725}" destId="{EA3613F2-517F-3F49-9437-5EC27AEF4A12}" srcOrd="4" destOrd="0" parTransId="{D2EB84C3-6552-D54F-B691-117C93A83902}" sibTransId="{3D983D93-388F-0649-8B89-29C005BE6653}"/>
    <dgm:cxn modelId="{CF42CDC6-9C55-B14D-B391-0DFE84DD5893}" type="presParOf" srcId="{AE6F2599-5B5B-4E44-B03F-70191C75A37A}" destId="{D8027D12-290C-E041-B817-79CF33130AC1}" srcOrd="0" destOrd="0" presId="urn:microsoft.com/office/officeart/2005/8/layout/vList2"/>
    <dgm:cxn modelId="{C3CC9A56-169A-7D4C-9003-23BFD8608E59}" type="presParOf" srcId="{AE6F2599-5B5B-4E44-B03F-70191C75A37A}" destId="{79E09FAF-93BF-BE4B-A113-475F724F5780}" srcOrd="1" destOrd="0" presId="urn:microsoft.com/office/officeart/2005/8/layout/vList2"/>
    <dgm:cxn modelId="{889BB6C8-D376-094D-BDFB-74EE4F0BA9FE}" type="presParOf" srcId="{AE6F2599-5B5B-4E44-B03F-70191C75A37A}" destId="{0D39B308-6BF1-F645-A603-A14C7104F8D3}" srcOrd="2" destOrd="0" presId="urn:microsoft.com/office/officeart/2005/8/layout/vList2"/>
    <dgm:cxn modelId="{F2EEEA0A-A0B7-EF48-80EC-883E25E89C24}" type="presParOf" srcId="{AE6F2599-5B5B-4E44-B03F-70191C75A37A}" destId="{90D0D385-B852-A54F-BADA-4AC9F7524906}" srcOrd="3" destOrd="0" presId="urn:microsoft.com/office/officeart/2005/8/layout/vList2"/>
    <dgm:cxn modelId="{9E13A4C8-1BC3-C845-86E2-D00CCF330F72}" type="presParOf" srcId="{AE6F2599-5B5B-4E44-B03F-70191C75A37A}" destId="{2664B712-81A5-D545-9E3D-BAC1BEA1283E}" srcOrd="4" destOrd="0" presId="urn:microsoft.com/office/officeart/2005/8/layout/vList2"/>
    <dgm:cxn modelId="{2F9DEAFB-DF64-864C-8E56-8C3E8CA843C9}" type="presParOf" srcId="{AE6F2599-5B5B-4E44-B03F-70191C75A37A}" destId="{61942BB9-AFB9-1940-8480-087F23E6A08E}" srcOrd="5" destOrd="0" presId="urn:microsoft.com/office/officeart/2005/8/layout/vList2"/>
    <dgm:cxn modelId="{FCACC8A7-E5C1-2446-8B99-39AA87EDA739}" type="presParOf" srcId="{AE6F2599-5B5B-4E44-B03F-70191C75A37A}" destId="{189A8961-6042-4747-B212-0FC9EE0ECEE8}" srcOrd="6" destOrd="0" presId="urn:microsoft.com/office/officeart/2005/8/layout/vList2"/>
    <dgm:cxn modelId="{B6C3697D-9DF1-394D-851C-55AD16EA4A3F}" type="presParOf" srcId="{AE6F2599-5B5B-4E44-B03F-70191C75A37A}" destId="{ADCBCEFC-D015-FD44-B499-68F3EBFCB229}" srcOrd="7" destOrd="0" presId="urn:microsoft.com/office/officeart/2005/8/layout/vList2"/>
    <dgm:cxn modelId="{674BC159-750E-9346-A9F6-AE79E94B38AD}" type="presParOf" srcId="{AE6F2599-5B5B-4E44-B03F-70191C75A37A}" destId="{5ABD82EF-14D9-2246-82CC-6B6D84973007}"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C6DBE3-D712-435A-BBDA-E78A12B25D33}" type="doc">
      <dgm:prSet loTypeId="urn:microsoft.com/office/officeart/2005/8/layout/vList6" loCatId="list" qsTypeId="urn:microsoft.com/office/officeart/2005/8/quickstyle/simple1" qsCatId="simple" csTypeId="urn:microsoft.com/office/officeart/2005/8/colors/colorful1" csCatId="colorful" phldr="1"/>
      <dgm:spPr/>
      <dgm:t>
        <a:bodyPr/>
        <a:lstStyle/>
        <a:p>
          <a:endParaRPr lang="en-US"/>
        </a:p>
      </dgm:t>
    </dgm:pt>
    <dgm:pt modelId="{6D5D84D3-2556-4498-94B3-A68DAB41F675}">
      <dgm:prSet phldrT="[Text]"/>
      <dgm:spPr/>
      <dgm:t>
        <a:bodyPr/>
        <a:lstStyle/>
        <a:p>
          <a:r>
            <a:rPr lang="en-US" dirty="0">
              <a:latin typeface="Book Antiqua" panose="02040602050305030304" pitchFamily="18" charset="0"/>
            </a:rPr>
            <a:t>Title</a:t>
          </a:r>
        </a:p>
      </dgm:t>
    </dgm:pt>
    <dgm:pt modelId="{DDE4E6B1-3348-46A9-AEF2-0425F3373720}" type="parTrans" cxnId="{8C32E847-88B5-4302-9D63-53405BF647BA}">
      <dgm:prSet/>
      <dgm:spPr/>
      <dgm:t>
        <a:bodyPr/>
        <a:lstStyle/>
        <a:p>
          <a:endParaRPr lang="en-US">
            <a:latin typeface="Book Antiqua" panose="02040602050305030304" pitchFamily="18" charset="0"/>
          </a:endParaRPr>
        </a:p>
      </dgm:t>
    </dgm:pt>
    <dgm:pt modelId="{5419A037-FE55-433D-8246-24E05EFBBDF8}" type="sibTrans" cxnId="{8C32E847-88B5-4302-9D63-53405BF647BA}">
      <dgm:prSet/>
      <dgm:spPr/>
      <dgm:t>
        <a:bodyPr/>
        <a:lstStyle/>
        <a:p>
          <a:endParaRPr lang="en-US">
            <a:latin typeface="Book Antiqua" panose="02040602050305030304" pitchFamily="18" charset="0"/>
          </a:endParaRPr>
        </a:p>
      </dgm:t>
    </dgm:pt>
    <dgm:pt modelId="{AEEB8E4C-4B2C-4856-9625-94C065A553DE}">
      <dgm:prSet phldrT="[Text]"/>
      <dgm:spPr/>
      <dgm:t>
        <a:bodyPr/>
        <a:lstStyle/>
        <a:p>
          <a:r>
            <a:rPr lang="en-US">
              <a:latin typeface="Book Antiqua" panose="02040602050305030304" pitchFamily="18" charset="0"/>
            </a:rPr>
            <a:t>The District must designate and authorize at least one employee to coordinate its efforts to comply with its responsibilities under Title IX.  This is the “Title IX Coordinator.” </a:t>
          </a:r>
          <a:endParaRPr lang="en-US" dirty="0">
            <a:latin typeface="Book Antiqua" panose="02040602050305030304" pitchFamily="18" charset="0"/>
          </a:endParaRPr>
        </a:p>
      </dgm:t>
    </dgm:pt>
    <dgm:pt modelId="{46404361-04E6-40F1-B2A0-D2C35087BE14}" type="parTrans" cxnId="{C490F83D-EFD9-481F-A444-15F530FE9984}">
      <dgm:prSet/>
      <dgm:spPr/>
      <dgm:t>
        <a:bodyPr/>
        <a:lstStyle/>
        <a:p>
          <a:endParaRPr lang="en-US">
            <a:latin typeface="Book Antiqua" panose="02040602050305030304" pitchFamily="18" charset="0"/>
          </a:endParaRPr>
        </a:p>
      </dgm:t>
    </dgm:pt>
    <dgm:pt modelId="{9F387B86-619B-4106-A3DF-B4B78330AFEC}" type="sibTrans" cxnId="{C490F83D-EFD9-481F-A444-15F530FE9984}">
      <dgm:prSet/>
      <dgm:spPr/>
      <dgm:t>
        <a:bodyPr/>
        <a:lstStyle/>
        <a:p>
          <a:endParaRPr lang="en-US">
            <a:latin typeface="Book Antiqua" panose="02040602050305030304" pitchFamily="18" charset="0"/>
          </a:endParaRPr>
        </a:p>
      </dgm:t>
    </dgm:pt>
    <dgm:pt modelId="{3D2F97D3-471F-474B-91A2-D43E4BC25716}">
      <dgm:prSet phldrT="[Text]"/>
      <dgm:spPr/>
      <dgm:t>
        <a:bodyPr/>
        <a:lstStyle/>
        <a:p>
          <a:r>
            <a:rPr lang="en-US" dirty="0">
              <a:latin typeface="Book Antiqua" panose="02040602050305030304" pitchFamily="18" charset="0"/>
            </a:rPr>
            <a:t>This specific title must be used to identify this individual.</a:t>
          </a:r>
        </a:p>
      </dgm:t>
    </dgm:pt>
    <dgm:pt modelId="{542BB8D2-9EB7-4126-9A91-67DB7609521E}" type="parTrans" cxnId="{8AF982F0-2606-4B5D-9772-A917018D78C1}">
      <dgm:prSet/>
      <dgm:spPr/>
      <dgm:t>
        <a:bodyPr/>
        <a:lstStyle/>
        <a:p>
          <a:endParaRPr lang="en-US">
            <a:latin typeface="Book Antiqua" panose="02040602050305030304" pitchFamily="18" charset="0"/>
          </a:endParaRPr>
        </a:p>
      </dgm:t>
    </dgm:pt>
    <dgm:pt modelId="{94055EAE-A420-4CF5-BF15-1FE638641404}" type="sibTrans" cxnId="{8AF982F0-2606-4B5D-9772-A917018D78C1}">
      <dgm:prSet/>
      <dgm:spPr/>
      <dgm:t>
        <a:bodyPr/>
        <a:lstStyle/>
        <a:p>
          <a:endParaRPr lang="en-US">
            <a:latin typeface="Book Antiqua" panose="02040602050305030304" pitchFamily="18" charset="0"/>
          </a:endParaRPr>
        </a:p>
      </dgm:t>
    </dgm:pt>
    <dgm:pt modelId="{ED64ED31-BF27-4D92-B843-45B9DCC14764}">
      <dgm:prSet phldrT="[Text]"/>
      <dgm:spPr/>
      <dgm:t>
        <a:bodyPr/>
        <a:lstStyle/>
        <a:p>
          <a:r>
            <a:rPr lang="en-US" dirty="0">
              <a:latin typeface="Book Antiqua" panose="02040602050305030304" pitchFamily="18" charset="0"/>
            </a:rPr>
            <a:t>Training</a:t>
          </a:r>
        </a:p>
      </dgm:t>
    </dgm:pt>
    <dgm:pt modelId="{2D711D61-C8F4-4B86-B0D1-199B73C3C10C}" type="parTrans" cxnId="{57D411E4-2E83-41D2-B85F-9A5C393A325A}">
      <dgm:prSet/>
      <dgm:spPr/>
      <dgm:t>
        <a:bodyPr/>
        <a:lstStyle/>
        <a:p>
          <a:endParaRPr lang="en-US">
            <a:latin typeface="Book Antiqua" panose="02040602050305030304" pitchFamily="18" charset="0"/>
          </a:endParaRPr>
        </a:p>
      </dgm:t>
    </dgm:pt>
    <dgm:pt modelId="{FCB078B5-BBB3-4436-B741-33CFCC98D35D}" type="sibTrans" cxnId="{57D411E4-2E83-41D2-B85F-9A5C393A325A}">
      <dgm:prSet/>
      <dgm:spPr/>
      <dgm:t>
        <a:bodyPr/>
        <a:lstStyle/>
        <a:p>
          <a:endParaRPr lang="en-US">
            <a:latin typeface="Book Antiqua" panose="02040602050305030304" pitchFamily="18" charset="0"/>
          </a:endParaRPr>
        </a:p>
      </dgm:t>
    </dgm:pt>
    <dgm:pt modelId="{9B633648-0456-4488-B11E-1DE2AA7FDA83}">
      <dgm:prSet phldrT="[Text]"/>
      <dgm:spPr/>
      <dgm:t>
        <a:bodyPr/>
        <a:lstStyle/>
        <a:p>
          <a:r>
            <a:rPr lang="en-US" dirty="0">
              <a:latin typeface="Book Antiqua" panose="02040602050305030304" pitchFamily="18" charset="0"/>
            </a:rPr>
            <a:t>Must be trained on Title IX policies and procedures.</a:t>
          </a:r>
        </a:p>
      </dgm:t>
    </dgm:pt>
    <dgm:pt modelId="{067EEE31-7A5A-4633-AE98-242DFE70C22F}" type="parTrans" cxnId="{84ED0A09-2A4C-420E-B80B-F1C1DD397C53}">
      <dgm:prSet/>
      <dgm:spPr/>
      <dgm:t>
        <a:bodyPr/>
        <a:lstStyle/>
        <a:p>
          <a:endParaRPr lang="en-US">
            <a:latin typeface="Book Antiqua" panose="02040602050305030304" pitchFamily="18" charset="0"/>
          </a:endParaRPr>
        </a:p>
      </dgm:t>
    </dgm:pt>
    <dgm:pt modelId="{4EA2605F-79B2-43B5-BC78-098157765AFF}" type="sibTrans" cxnId="{84ED0A09-2A4C-420E-B80B-F1C1DD397C53}">
      <dgm:prSet/>
      <dgm:spPr/>
      <dgm:t>
        <a:bodyPr/>
        <a:lstStyle/>
        <a:p>
          <a:endParaRPr lang="en-US">
            <a:latin typeface="Book Antiqua" panose="02040602050305030304" pitchFamily="18" charset="0"/>
          </a:endParaRPr>
        </a:p>
      </dgm:t>
    </dgm:pt>
    <dgm:pt modelId="{46F7F601-170E-4E63-9045-0B649BAB8BD1}">
      <dgm:prSet phldrT="[Text]"/>
      <dgm:spPr/>
      <dgm:t>
        <a:bodyPr/>
        <a:lstStyle/>
        <a:p>
          <a:r>
            <a:rPr lang="en-US" dirty="0">
              <a:latin typeface="Book Antiqua" panose="02040602050305030304" pitchFamily="18" charset="0"/>
            </a:rPr>
            <a:t>Obligations</a:t>
          </a:r>
        </a:p>
      </dgm:t>
    </dgm:pt>
    <dgm:pt modelId="{BCB7E709-AE77-44D0-8FAE-CE15D2F3C22D}" type="parTrans" cxnId="{904F5BB9-B75D-4A58-B1C5-26111EB0CF6D}">
      <dgm:prSet/>
      <dgm:spPr/>
      <dgm:t>
        <a:bodyPr/>
        <a:lstStyle/>
        <a:p>
          <a:endParaRPr lang="en-US">
            <a:latin typeface="Book Antiqua" panose="02040602050305030304" pitchFamily="18" charset="0"/>
          </a:endParaRPr>
        </a:p>
      </dgm:t>
    </dgm:pt>
    <dgm:pt modelId="{AB61C87E-85AB-4B0E-97AA-E690BB657172}" type="sibTrans" cxnId="{904F5BB9-B75D-4A58-B1C5-26111EB0CF6D}">
      <dgm:prSet/>
      <dgm:spPr/>
      <dgm:t>
        <a:bodyPr/>
        <a:lstStyle/>
        <a:p>
          <a:endParaRPr lang="en-US">
            <a:latin typeface="Book Antiqua" panose="02040602050305030304" pitchFamily="18" charset="0"/>
          </a:endParaRPr>
        </a:p>
      </dgm:t>
    </dgm:pt>
    <dgm:pt modelId="{88152C68-1E8A-4E58-9FE8-6146058868E2}">
      <dgm:prSet phldrT="[Text]"/>
      <dgm:spPr/>
      <dgm:t>
        <a:bodyPr/>
        <a:lstStyle/>
        <a:p>
          <a:r>
            <a:rPr lang="en-US">
              <a:latin typeface="Book Antiqua" panose="02040602050305030304" pitchFamily="18" charset="0"/>
            </a:rPr>
            <a:t>Monitor the District’s compliance with Title IX.</a:t>
          </a:r>
          <a:endParaRPr lang="en-US" dirty="0">
            <a:latin typeface="Book Antiqua" panose="02040602050305030304" pitchFamily="18" charset="0"/>
          </a:endParaRPr>
        </a:p>
      </dgm:t>
    </dgm:pt>
    <dgm:pt modelId="{A1258A1D-B5D6-4620-9D2D-121C68E4CAEA}" type="parTrans" cxnId="{8E5254C6-8600-4E48-8A94-05E789CF4B5B}">
      <dgm:prSet/>
      <dgm:spPr/>
      <dgm:t>
        <a:bodyPr/>
        <a:lstStyle/>
        <a:p>
          <a:endParaRPr lang="en-US">
            <a:latin typeface="Book Antiqua" panose="02040602050305030304" pitchFamily="18" charset="0"/>
          </a:endParaRPr>
        </a:p>
      </dgm:t>
    </dgm:pt>
    <dgm:pt modelId="{31E83C66-86F8-470A-A4A2-3663BB8CCD96}" type="sibTrans" cxnId="{8E5254C6-8600-4E48-8A94-05E789CF4B5B}">
      <dgm:prSet/>
      <dgm:spPr/>
      <dgm:t>
        <a:bodyPr/>
        <a:lstStyle/>
        <a:p>
          <a:endParaRPr lang="en-US">
            <a:latin typeface="Book Antiqua" panose="02040602050305030304" pitchFamily="18" charset="0"/>
          </a:endParaRPr>
        </a:p>
      </dgm:t>
    </dgm:pt>
    <dgm:pt modelId="{2672A78C-5C8E-4AC0-9414-11C76419C2B1}">
      <dgm:prSet phldrT="[Text]"/>
      <dgm:spPr/>
      <dgm:t>
        <a:bodyPr/>
        <a:lstStyle/>
        <a:p>
          <a:r>
            <a:rPr lang="en-US" dirty="0">
              <a:latin typeface="Book Antiqua" panose="02040602050305030304" pitchFamily="18" charset="0"/>
            </a:rPr>
            <a:t>Ensure appropriate education and training is provided.</a:t>
          </a:r>
        </a:p>
      </dgm:t>
    </dgm:pt>
    <dgm:pt modelId="{438DE8AB-24C0-49A4-9F2D-C018CF459462}" type="parTrans" cxnId="{74067C4A-E4A5-4F4A-8840-602E9901C965}">
      <dgm:prSet/>
      <dgm:spPr/>
      <dgm:t>
        <a:bodyPr/>
        <a:lstStyle/>
        <a:p>
          <a:endParaRPr lang="en-US">
            <a:latin typeface="Book Antiqua" panose="02040602050305030304" pitchFamily="18" charset="0"/>
          </a:endParaRPr>
        </a:p>
      </dgm:t>
    </dgm:pt>
    <dgm:pt modelId="{E09E8B56-1846-4D09-B898-3C7042AA809E}" type="sibTrans" cxnId="{74067C4A-E4A5-4F4A-8840-602E9901C965}">
      <dgm:prSet/>
      <dgm:spPr/>
      <dgm:t>
        <a:bodyPr/>
        <a:lstStyle/>
        <a:p>
          <a:endParaRPr lang="en-US">
            <a:latin typeface="Book Antiqua" panose="02040602050305030304" pitchFamily="18" charset="0"/>
          </a:endParaRPr>
        </a:p>
      </dgm:t>
    </dgm:pt>
    <dgm:pt modelId="{19CAC985-2ACA-4559-845B-48F8020A343C}">
      <dgm:prSet phldrT="[Text]"/>
      <dgm:spPr/>
      <dgm:t>
        <a:bodyPr/>
        <a:lstStyle/>
        <a:p>
          <a:r>
            <a:rPr lang="en-US" dirty="0">
              <a:latin typeface="Book Antiqua" panose="02040602050305030304" pitchFamily="18" charset="0"/>
            </a:rPr>
            <a:t>Coordinate the response to all reports of sex discrimination and sex-based harassment.</a:t>
          </a:r>
        </a:p>
      </dgm:t>
    </dgm:pt>
    <dgm:pt modelId="{98CE849A-2DB2-42D7-85B7-88E47CE8CA9E}" type="parTrans" cxnId="{8170AC29-6523-4BEE-812C-C574EE7FB4D7}">
      <dgm:prSet/>
      <dgm:spPr/>
      <dgm:t>
        <a:bodyPr/>
        <a:lstStyle/>
        <a:p>
          <a:endParaRPr lang="en-US">
            <a:latin typeface="Book Antiqua" panose="02040602050305030304" pitchFamily="18" charset="0"/>
          </a:endParaRPr>
        </a:p>
      </dgm:t>
    </dgm:pt>
    <dgm:pt modelId="{5F5D7816-48CF-43BD-8824-0D6192985452}" type="sibTrans" cxnId="{8170AC29-6523-4BEE-812C-C574EE7FB4D7}">
      <dgm:prSet/>
      <dgm:spPr/>
      <dgm:t>
        <a:bodyPr/>
        <a:lstStyle/>
        <a:p>
          <a:endParaRPr lang="en-US">
            <a:latin typeface="Book Antiqua" panose="02040602050305030304" pitchFamily="18" charset="0"/>
          </a:endParaRPr>
        </a:p>
      </dgm:t>
    </dgm:pt>
    <dgm:pt modelId="{0C14E5E3-9A55-4176-8E57-DD4B468F6641}">
      <dgm:prSet phldrT="[Text]"/>
      <dgm:spPr/>
      <dgm:t>
        <a:bodyPr/>
        <a:lstStyle/>
        <a:p>
          <a:r>
            <a:rPr lang="en-US" dirty="0">
              <a:latin typeface="Book Antiqua" panose="02040602050305030304" pitchFamily="18" charset="0"/>
            </a:rPr>
            <a:t>Offer and coordinate supportive measures.</a:t>
          </a:r>
        </a:p>
      </dgm:t>
    </dgm:pt>
    <dgm:pt modelId="{54686A9F-8580-4050-9655-80488C7084A8}" type="parTrans" cxnId="{29F61E4D-EA94-4AB4-82F2-EB9B9FB8F69C}">
      <dgm:prSet/>
      <dgm:spPr/>
      <dgm:t>
        <a:bodyPr/>
        <a:lstStyle/>
        <a:p>
          <a:endParaRPr lang="en-US"/>
        </a:p>
      </dgm:t>
    </dgm:pt>
    <dgm:pt modelId="{FA574BB5-DA8E-4504-8D9B-4E203BAA8D98}" type="sibTrans" cxnId="{29F61E4D-EA94-4AB4-82F2-EB9B9FB8F69C}">
      <dgm:prSet/>
      <dgm:spPr/>
      <dgm:t>
        <a:bodyPr/>
        <a:lstStyle/>
        <a:p>
          <a:endParaRPr lang="en-US"/>
        </a:p>
      </dgm:t>
    </dgm:pt>
    <dgm:pt modelId="{E743D735-9682-4EC7-ADFF-C3B7D1D4568B}">
      <dgm:prSet phldrT="[Text]"/>
      <dgm:spPr/>
      <dgm:t>
        <a:bodyPr/>
        <a:lstStyle/>
        <a:p>
          <a:r>
            <a:rPr lang="en-US" dirty="0">
              <a:latin typeface="Book Antiqua" panose="02040602050305030304" pitchFamily="18" charset="0"/>
            </a:rPr>
            <a:t>Ensure that school employees receive annual training as required by the Final Regulations. </a:t>
          </a:r>
        </a:p>
      </dgm:t>
    </dgm:pt>
    <dgm:pt modelId="{CAFB9A6C-263E-470D-99DF-B22E5B762CA5}" type="parTrans" cxnId="{00959405-7040-4C49-9B8A-0961E2EEC23C}">
      <dgm:prSet/>
      <dgm:spPr/>
      <dgm:t>
        <a:bodyPr/>
        <a:lstStyle/>
        <a:p>
          <a:endParaRPr lang="en-US"/>
        </a:p>
      </dgm:t>
    </dgm:pt>
    <dgm:pt modelId="{19FC6845-824D-48C3-A232-5A7DCE9747A3}" type="sibTrans" cxnId="{00959405-7040-4C49-9B8A-0961E2EEC23C}">
      <dgm:prSet/>
      <dgm:spPr/>
      <dgm:t>
        <a:bodyPr/>
        <a:lstStyle/>
        <a:p>
          <a:endParaRPr lang="en-US"/>
        </a:p>
      </dgm:t>
    </dgm:pt>
    <dgm:pt modelId="{4CD30919-0E7E-4D69-92AC-129724EBEBCB}" type="pres">
      <dgm:prSet presAssocID="{18C6DBE3-D712-435A-BBDA-E78A12B25D33}" presName="Name0" presStyleCnt="0">
        <dgm:presLayoutVars>
          <dgm:dir/>
          <dgm:animLvl val="lvl"/>
          <dgm:resizeHandles/>
        </dgm:presLayoutVars>
      </dgm:prSet>
      <dgm:spPr/>
    </dgm:pt>
    <dgm:pt modelId="{85731B5A-F6E1-440C-84AD-901607AD750B}" type="pres">
      <dgm:prSet presAssocID="{6D5D84D3-2556-4498-94B3-A68DAB41F675}" presName="linNode" presStyleCnt="0"/>
      <dgm:spPr/>
    </dgm:pt>
    <dgm:pt modelId="{F5D3228C-D452-48B9-8187-2769ADA43207}" type="pres">
      <dgm:prSet presAssocID="{6D5D84D3-2556-4498-94B3-A68DAB41F675}" presName="parentShp" presStyleLbl="node1" presStyleIdx="0" presStyleCnt="3" custScaleX="65543">
        <dgm:presLayoutVars>
          <dgm:bulletEnabled val="1"/>
        </dgm:presLayoutVars>
      </dgm:prSet>
      <dgm:spPr/>
    </dgm:pt>
    <dgm:pt modelId="{F855F6E4-DC61-4952-96BB-A9A694B80901}" type="pres">
      <dgm:prSet presAssocID="{6D5D84D3-2556-4498-94B3-A68DAB41F675}" presName="childShp" presStyleLbl="bgAccFollowNode1" presStyleIdx="0" presStyleCnt="3">
        <dgm:presLayoutVars>
          <dgm:bulletEnabled val="1"/>
        </dgm:presLayoutVars>
      </dgm:prSet>
      <dgm:spPr/>
    </dgm:pt>
    <dgm:pt modelId="{217B1EBD-0AF6-4BB3-A25B-2A2736D1D10D}" type="pres">
      <dgm:prSet presAssocID="{5419A037-FE55-433D-8246-24E05EFBBDF8}" presName="spacing" presStyleCnt="0"/>
      <dgm:spPr/>
    </dgm:pt>
    <dgm:pt modelId="{11BC274B-28B5-4A3A-AFC9-EB5C92A67A30}" type="pres">
      <dgm:prSet presAssocID="{ED64ED31-BF27-4D92-B843-45B9DCC14764}" presName="linNode" presStyleCnt="0"/>
      <dgm:spPr/>
    </dgm:pt>
    <dgm:pt modelId="{53D7984F-A86E-410E-B13A-03FB345C6B3C}" type="pres">
      <dgm:prSet presAssocID="{ED64ED31-BF27-4D92-B843-45B9DCC14764}" presName="parentShp" presStyleLbl="node1" presStyleIdx="1" presStyleCnt="3" custScaleX="65543">
        <dgm:presLayoutVars>
          <dgm:bulletEnabled val="1"/>
        </dgm:presLayoutVars>
      </dgm:prSet>
      <dgm:spPr/>
    </dgm:pt>
    <dgm:pt modelId="{CF2B15BB-FF83-4386-B06A-EA6D6AD36989}" type="pres">
      <dgm:prSet presAssocID="{ED64ED31-BF27-4D92-B843-45B9DCC14764}" presName="childShp" presStyleLbl="bgAccFollowNode1" presStyleIdx="1" presStyleCnt="3">
        <dgm:presLayoutVars>
          <dgm:bulletEnabled val="1"/>
        </dgm:presLayoutVars>
      </dgm:prSet>
      <dgm:spPr/>
    </dgm:pt>
    <dgm:pt modelId="{A4CD5B3C-7C92-43FF-85CD-E4B10B1DD3B1}" type="pres">
      <dgm:prSet presAssocID="{FCB078B5-BBB3-4436-B741-33CFCC98D35D}" presName="spacing" presStyleCnt="0"/>
      <dgm:spPr/>
    </dgm:pt>
    <dgm:pt modelId="{E800705A-5F62-475B-8C30-CEA96ADBE76A}" type="pres">
      <dgm:prSet presAssocID="{46F7F601-170E-4E63-9045-0B649BAB8BD1}" presName="linNode" presStyleCnt="0"/>
      <dgm:spPr/>
    </dgm:pt>
    <dgm:pt modelId="{6C4CB6F0-8BC1-449F-ABE3-9F7987D7114E}" type="pres">
      <dgm:prSet presAssocID="{46F7F601-170E-4E63-9045-0B649BAB8BD1}" presName="parentShp" presStyleLbl="node1" presStyleIdx="2" presStyleCnt="3" custScaleX="65543">
        <dgm:presLayoutVars>
          <dgm:bulletEnabled val="1"/>
        </dgm:presLayoutVars>
      </dgm:prSet>
      <dgm:spPr/>
    </dgm:pt>
    <dgm:pt modelId="{2B61B7BE-1BD2-49A6-965E-9803A54001D9}" type="pres">
      <dgm:prSet presAssocID="{46F7F601-170E-4E63-9045-0B649BAB8BD1}" presName="childShp" presStyleLbl="bgAccFollowNode1" presStyleIdx="2" presStyleCnt="3">
        <dgm:presLayoutVars>
          <dgm:bulletEnabled val="1"/>
        </dgm:presLayoutVars>
      </dgm:prSet>
      <dgm:spPr/>
    </dgm:pt>
  </dgm:ptLst>
  <dgm:cxnLst>
    <dgm:cxn modelId="{00959405-7040-4C49-9B8A-0961E2EEC23C}" srcId="{ED64ED31-BF27-4D92-B843-45B9DCC14764}" destId="{E743D735-9682-4EC7-ADFF-C3B7D1D4568B}" srcOrd="1" destOrd="0" parTransId="{CAFB9A6C-263E-470D-99DF-B22E5B762CA5}" sibTransId="{19FC6845-824D-48C3-A232-5A7DCE9747A3}"/>
    <dgm:cxn modelId="{84ED0A09-2A4C-420E-B80B-F1C1DD397C53}" srcId="{ED64ED31-BF27-4D92-B843-45B9DCC14764}" destId="{9B633648-0456-4488-B11E-1DE2AA7FDA83}" srcOrd="0" destOrd="0" parTransId="{067EEE31-7A5A-4633-AE98-242DFE70C22F}" sibTransId="{4EA2605F-79B2-43B5-BC78-098157765AFF}"/>
    <dgm:cxn modelId="{31CB5C19-5293-4737-B324-E195D6ACBF11}" type="presOf" srcId="{18C6DBE3-D712-435A-BBDA-E78A12B25D33}" destId="{4CD30919-0E7E-4D69-92AC-129724EBEBCB}" srcOrd="0" destOrd="0" presId="urn:microsoft.com/office/officeart/2005/8/layout/vList6"/>
    <dgm:cxn modelId="{8170AC29-6523-4BEE-812C-C574EE7FB4D7}" srcId="{46F7F601-170E-4E63-9045-0B649BAB8BD1}" destId="{19CAC985-2ACA-4559-845B-48F8020A343C}" srcOrd="3" destOrd="0" parTransId="{98CE849A-2DB2-42D7-85B7-88E47CE8CA9E}" sibTransId="{5F5D7816-48CF-43BD-8824-0D6192985452}"/>
    <dgm:cxn modelId="{5492A82E-8A33-4B69-9E11-B9A3FBF3B19F}" type="presOf" srcId="{E743D735-9682-4EC7-ADFF-C3B7D1D4568B}" destId="{CF2B15BB-FF83-4386-B06A-EA6D6AD36989}" srcOrd="0" destOrd="1" presId="urn:microsoft.com/office/officeart/2005/8/layout/vList6"/>
    <dgm:cxn modelId="{C490F83D-EFD9-481F-A444-15F530FE9984}" srcId="{6D5D84D3-2556-4498-94B3-A68DAB41F675}" destId="{AEEB8E4C-4B2C-4856-9625-94C065A553DE}" srcOrd="0" destOrd="0" parTransId="{46404361-04E6-40F1-B2A0-D2C35087BE14}" sibTransId="{9F387B86-619B-4106-A3DF-B4B78330AFEC}"/>
    <dgm:cxn modelId="{B148D040-C80F-4198-9875-730CBFC1490D}" type="presOf" srcId="{19CAC985-2ACA-4559-845B-48F8020A343C}" destId="{2B61B7BE-1BD2-49A6-965E-9803A54001D9}" srcOrd="0" destOrd="3" presId="urn:microsoft.com/office/officeart/2005/8/layout/vList6"/>
    <dgm:cxn modelId="{8C32E847-88B5-4302-9D63-53405BF647BA}" srcId="{18C6DBE3-D712-435A-BBDA-E78A12B25D33}" destId="{6D5D84D3-2556-4498-94B3-A68DAB41F675}" srcOrd="0" destOrd="0" parTransId="{DDE4E6B1-3348-46A9-AEF2-0425F3373720}" sibTransId="{5419A037-FE55-433D-8246-24E05EFBBDF8}"/>
    <dgm:cxn modelId="{D1679669-BDE1-4DC6-9A33-2FA6F3863559}" type="presOf" srcId="{AEEB8E4C-4B2C-4856-9625-94C065A553DE}" destId="{F855F6E4-DC61-4952-96BB-A9A694B80901}" srcOrd="0" destOrd="0" presId="urn:microsoft.com/office/officeart/2005/8/layout/vList6"/>
    <dgm:cxn modelId="{ECBBEB69-882C-4B64-832B-5C51E4E02527}" type="presOf" srcId="{46F7F601-170E-4E63-9045-0B649BAB8BD1}" destId="{6C4CB6F0-8BC1-449F-ABE3-9F7987D7114E}" srcOrd="0" destOrd="0" presId="urn:microsoft.com/office/officeart/2005/8/layout/vList6"/>
    <dgm:cxn modelId="{35CF0B4A-F1A0-4E40-9C14-BD6826AE9D00}" type="presOf" srcId="{2672A78C-5C8E-4AC0-9414-11C76419C2B1}" destId="{2B61B7BE-1BD2-49A6-965E-9803A54001D9}" srcOrd="0" destOrd="1" presId="urn:microsoft.com/office/officeart/2005/8/layout/vList6"/>
    <dgm:cxn modelId="{74067C4A-E4A5-4F4A-8840-602E9901C965}" srcId="{46F7F601-170E-4E63-9045-0B649BAB8BD1}" destId="{2672A78C-5C8E-4AC0-9414-11C76419C2B1}" srcOrd="1" destOrd="0" parTransId="{438DE8AB-24C0-49A4-9F2D-C018CF459462}" sibTransId="{E09E8B56-1846-4D09-B898-3C7042AA809E}"/>
    <dgm:cxn modelId="{A9B4556B-B170-406F-AE35-0F5CCF39CC9B}" type="presOf" srcId="{9B633648-0456-4488-B11E-1DE2AA7FDA83}" destId="{CF2B15BB-FF83-4386-B06A-EA6D6AD36989}" srcOrd="0" destOrd="0" presId="urn:microsoft.com/office/officeart/2005/8/layout/vList6"/>
    <dgm:cxn modelId="{29F61E4D-EA94-4AB4-82F2-EB9B9FB8F69C}" srcId="{46F7F601-170E-4E63-9045-0B649BAB8BD1}" destId="{0C14E5E3-9A55-4176-8E57-DD4B468F6641}" srcOrd="2" destOrd="0" parTransId="{54686A9F-8580-4050-9655-80488C7084A8}" sibTransId="{FA574BB5-DA8E-4504-8D9B-4E203BAA8D98}"/>
    <dgm:cxn modelId="{0A03B46D-CC0D-4155-88E4-F4FFE50832FC}" type="presOf" srcId="{6D5D84D3-2556-4498-94B3-A68DAB41F675}" destId="{F5D3228C-D452-48B9-8187-2769ADA43207}" srcOrd="0" destOrd="0" presId="urn:microsoft.com/office/officeart/2005/8/layout/vList6"/>
    <dgm:cxn modelId="{7874E670-042A-4F6B-853C-20E1B205B90D}" type="presOf" srcId="{0C14E5E3-9A55-4176-8E57-DD4B468F6641}" destId="{2B61B7BE-1BD2-49A6-965E-9803A54001D9}" srcOrd="0" destOrd="2" presId="urn:microsoft.com/office/officeart/2005/8/layout/vList6"/>
    <dgm:cxn modelId="{E240CB75-D14F-40A7-83C6-E7B02256B9C0}" type="presOf" srcId="{ED64ED31-BF27-4D92-B843-45B9DCC14764}" destId="{53D7984F-A86E-410E-B13A-03FB345C6B3C}" srcOrd="0" destOrd="0" presId="urn:microsoft.com/office/officeart/2005/8/layout/vList6"/>
    <dgm:cxn modelId="{20AB34A1-88E5-488F-89D9-2134F2DE2E5D}" type="presOf" srcId="{88152C68-1E8A-4E58-9FE8-6146058868E2}" destId="{2B61B7BE-1BD2-49A6-965E-9803A54001D9}" srcOrd="0" destOrd="0" presId="urn:microsoft.com/office/officeart/2005/8/layout/vList6"/>
    <dgm:cxn modelId="{FE76DDB4-C7B7-45BD-9673-7D73A8F82407}" type="presOf" srcId="{3D2F97D3-471F-474B-91A2-D43E4BC25716}" destId="{F855F6E4-DC61-4952-96BB-A9A694B80901}" srcOrd="0" destOrd="1" presId="urn:microsoft.com/office/officeart/2005/8/layout/vList6"/>
    <dgm:cxn modelId="{904F5BB9-B75D-4A58-B1C5-26111EB0CF6D}" srcId="{18C6DBE3-D712-435A-BBDA-E78A12B25D33}" destId="{46F7F601-170E-4E63-9045-0B649BAB8BD1}" srcOrd="2" destOrd="0" parTransId="{BCB7E709-AE77-44D0-8FAE-CE15D2F3C22D}" sibTransId="{AB61C87E-85AB-4B0E-97AA-E690BB657172}"/>
    <dgm:cxn modelId="{8E5254C6-8600-4E48-8A94-05E789CF4B5B}" srcId="{46F7F601-170E-4E63-9045-0B649BAB8BD1}" destId="{88152C68-1E8A-4E58-9FE8-6146058868E2}" srcOrd="0" destOrd="0" parTransId="{A1258A1D-B5D6-4620-9D2D-121C68E4CAEA}" sibTransId="{31E83C66-86F8-470A-A4A2-3663BB8CCD96}"/>
    <dgm:cxn modelId="{57D411E4-2E83-41D2-B85F-9A5C393A325A}" srcId="{18C6DBE3-D712-435A-BBDA-E78A12B25D33}" destId="{ED64ED31-BF27-4D92-B843-45B9DCC14764}" srcOrd="1" destOrd="0" parTransId="{2D711D61-C8F4-4B86-B0D1-199B73C3C10C}" sibTransId="{FCB078B5-BBB3-4436-B741-33CFCC98D35D}"/>
    <dgm:cxn modelId="{8AF982F0-2606-4B5D-9772-A917018D78C1}" srcId="{6D5D84D3-2556-4498-94B3-A68DAB41F675}" destId="{3D2F97D3-471F-474B-91A2-D43E4BC25716}" srcOrd="1" destOrd="0" parTransId="{542BB8D2-9EB7-4126-9A91-67DB7609521E}" sibTransId="{94055EAE-A420-4CF5-BF15-1FE638641404}"/>
    <dgm:cxn modelId="{AFFB326E-2546-4E68-8595-CE81BE704D02}" type="presParOf" srcId="{4CD30919-0E7E-4D69-92AC-129724EBEBCB}" destId="{85731B5A-F6E1-440C-84AD-901607AD750B}" srcOrd="0" destOrd="0" presId="urn:microsoft.com/office/officeart/2005/8/layout/vList6"/>
    <dgm:cxn modelId="{4CA52433-D440-4D2D-A1A9-BB8AA53D8AD6}" type="presParOf" srcId="{85731B5A-F6E1-440C-84AD-901607AD750B}" destId="{F5D3228C-D452-48B9-8187-2769ADA43207}" srcOrd="0" destOrd="0" presId="urn:microsoft.com/office/officeart/2005/8/layout/vList6"/>
    <dgm:cxn modelId="{5E82148E-805C-4EF2-AA6F-8D35318A4DF8}" type="presParOf" srcId="{85731B5A-F6E1-440C-84AD-901607AD750B}" destId="{F855F6E4-DC61-4952-96BB-A9A694B80901}" srcOrd="1" destOrd="0" presId="urn:microsoft.com/office/officeart/2005/8/layout/vList6"/>
    <dgm:cxn modelId="{5826CF71-A1DA-436E-A90D-E2D0A07E6CB2}" type="presParOf" srcId="{4CD30919-0E7E-4D69-92AC-129724EBEBCB}" destId="{217B1EBD-0AF6-4BB3-A25B-2A2736D1D10D}" srcOrd="1" destOrd="0" presId="urn:microsoft.com/office/officeart/2005/8/layout/vList6"/>
    <dgm:cxn modelId="{7CB1D2BF-4327-4FD4-99E0-3C09B55AB858}" type="presParOf" srcId="{4CD30919-0E7E-4D69-92AC-129724EBEBCB}" destId="{11BC274B-28B5-4A3A-AFC9-EB5C92A67A30}" srcOrd="2" destOrd="0" presId="urn:microsoft.com/office/officeart/2005/8/layout/vList6"/>
    <dgm:cxn modelId="{C9AE8A66-0DB5-46ED-96E2-5D2D1F6DC9F0}" type="presParOf" srcId="{11BC274B-28B5-4A3A-AFC9-EB5C92A67A30}" destId="{53D7984F-A86E-410E-B13A-03FB345C6B3C}" srcOrd="0" destOrd="0" presId="urn:microsoft.com/office/officeart/2005/8/layout/vList6"/>
    <dgm:cxn modelId="{59FC8290-2D75-420A-925D-331F10059AE5}" type="presParOf" srcId="{11BC274B-28B5-4A3A-AFC9-EB5C92A67A30}" destId="{CF2B15BB-FF83-4386-B06A-EA6D6AD36989}" srcOrd="1" destOrd="0" presId="urn:microsoft.com/office/officeart/2005/8/layout/vList6"/>
    <dgm:cxn modelId="{1C1BC98D-2C7F-41C6-8785-CA1DC2275B74}" type="presParOf" srcId="{4CD30919-0E7E-4D69-92AC-129724EBEBCB}" destId="{A4CD5B3C-7C92-43FF-85CD-E4B10B1DD3B1}" srcOrd="3" destOrd="0" presId="urn:microsoft.com/office/officeart/2005/8/layout/vList6"/>
    <dgm:cxn modelId="{B6A8ABA7-4BE5-42B5-8E00-EDF1F485EDDB}" type="presParOf" srcId="{4CD30919-0E7E-4D69-92AC-129724EBEBCB}" destId="{E800705A-5F62-475B-8C30-CEA96ADBE76A}" srcOrd="4" destOrd="0" presId="urn:microsoft.com/office/officeart/2005/8/layout/vList6"/>
    <dgm:cxn modelId="{7B8BF2FA-1B26-48ED-8C90-A098C760C1A5}" type="presParOf" srcId="{E800705A-5F62-475B-8C30-CEA96ADBE76A}" destId="{6C4CB6F0-8BC1-449F-ABE3-9F7987D7114E}" srcOrd="0" destOrd="0" presId="urn:microsoft.com/office/officeart/2005/8/layout/vList6"/>
    <dgm:cxn modelId="{ABFA4771-D78F-4267-B183-CD621A0C1CE7}" type="presParOf" srcId="{E800705A-5F62-475B-8C30-CEA96ADBE76A}" destId="{2B61B7BE-1BD2-49A6-965E-9803A54001D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935F6C6-67B4-470E-BCEB-7D0E67983DFF}"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en-US"/>
        </a:p>
      </dgm:t>
    </dgm:pt>
    <dgm:pt modelId="{04AB1AB3-D2CC-410A-AD7C-A54B7EAAFE5B}">
      <dgm:prSet phldrT="[Text]" custT="1"/>
      <dgm:spPr/>
      <dgm:t>
        <a:bodyPr/>
        <a:lstStyle/>
        <a:p>
          <a:r>
            <a:rPr lang="en-US" sz="1800" dirty="0">
              <a:solidFill>
                <a:schemeClr val="bg2">
                  <a:lumMod val="10000"/>
                </a:schemeClr>
              </a:solidFill>
              <a:latin typeface="Book Antiqua" panose="02040602050305030304" pitchFamily="18" charset="0"/>
            </a:rPr>
            <a:t>Non-disciplinary</a:t>
          </a:r>
          <a:endParaRPr lang="en-US" sz="1800" dirty="0">
            <a:latin typeface="Book Antiqua" panose="02040602050305030304" pitchFamily="18" charset="0"/>
          </a:endParaRPr>
        </a:p>
      </dgm:t>
    </dgm:pt>
    <dgm:pt modelId="{A434DA69-B9A4-4DFC-B961-BB2F3B52CD25}" type="parTrans" cxnId="{C7EF290A-6B2B-4FFD-9CBA-4124A0F66BA0}">
      <dgm:prSet/>
      <dgm:spPr/>
      <dgm:t>
        <a:bodyPr/>
        <a:lstStyle/>
        <a:p>
          <a:endParaRPr lang="en-US">
            <a:latin typeface="Book Antiqua" panose="02040602050305030304" pitchFamily="18" charset="0"/>
          </a:endParaRPr>
        </a:p>
      </dgm:t>
    </dgm:pt>
    <dgm:pt modelId="{980EF37F-FED2-4BEA-ACCA-DCEF49F75B7B}" type="sibTrans" cxnId="{C7EF290A-6B2B-4FFD-9CBA-4124A0F66BA0}">
      <dgm:prSet/>
      <dgm:spPr/>
      <dgm:t>
        <a:bodyPr/>
        <a:lstStyle/>
        <a:p>
          <a:endParaRPr lang="en-US">
            <a:latin typeface="Book Antiqua" panose="02040602050305030304" pitchFamily="18" charset="0"/>
          </a:endParaRPr>
        </a:p>
      </dgm:t>
    </dgm:pt>
    <dgm:pt modelId="{3A7845A9-5106-40CB-97D1-120B5F493EAC}">
      <dgm:prSet phldrT="[Text]" custT="1"/>
      <dgm:spPr/>
      <dgm:t>
        <a:bodyPr/>
        <a:lstStyle/>
        <a:p>
          <a:r>
            <a:rPr lang="en-US" sz="1800" dirty="0">
              <a:solidFill>
                <a:schemeClr val="bg2">
                  <a:lumMod val="10000"/>
                </a:schemeClr>
              </a:solidFill>
              <a:latin typeface="Book Antiqua" panose="02040602050305030304" pitchFamily="18" charset="0"/>
            </a:rPr>
            <a:t>Non-Punitive</a:t>
          </a:r>
        </a:p>
      </dgm:t>
    </dgm:pt>
    <dgm:pt modelId="{A5D926CD-262C-4210-BA98-74ECD694211E}" type="parTrans" cxnId="{65871843-9D35-4150-9A8A-01F29E649088}">
      <dgm:prSet/>
      <dgm:spPr/>
      <dgm:t>
        <a:bodyPr/>
        <a:lstStyle/>
        <a:p>
          <a:endParaRPr lang="en-US">
            <a:latin typeface="Book Antiqua" panose="02040602050305030304" pitchFamily="18" charset="0"/>
          </a:endParaRPr>
        </a:p>
      </dgm:t>
    </dgm:pt>
    <dgm:pt modelId="{F04357E6-B3BF-4DC7-B4CD-3DBE8119B1F4}" type="sibTrans" cxnId="{65871843-9D35-4150-9A8A-01F29E649088}">
      <dgm:prSet/>
      <dgm:spPr/>
      <dgm:t>
        <a:bodyPr/>
        <a:lstStyle/>
        <a:p>
          <a:endParaRPr lang="en-US">
            <a:latin typeface="Book Antiqua" panose="02040602050305030304" pitchFamily="18" charset="0"/>
          </a:endParaRPr>
        </a:p>
      </dgm:t>
    </dgm:pt>
    <dgm:pt modelId="{5D734781-CA7F-4457-90B4-AD6DF31A1D49}">
      <dgm:prSet phldrT="[Text]" custT="1"/>
      <dgm:spPr/>
      <dgm:t>
        <a:bodyPr/>
        <a:lstStyle/>
        <a:p>
          <a:r>
            <a:rPr lang="en-US" sz="1800" dirty="0">
              <a:solidFill>
                <a:schemeClr val="bg2">
                  <a:lumMod val="10000"/>
                </a:schemeClr>
              </a:solidFill>
              <a:latin typeface="Book Antiqua" panose="02040602050305030304" pitchFamily="18" charset="0"/>
            </a:rPr>
            <a:t>Individualized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(as appropriate and reasonably available)</a:t>
          </a:r>
        </a:p>
      </dgm:t>
    </dgm:pt>
    <dgm:pt modelId="{CE471B90-C010-4B65-B0C7-F0D2DBF2B33B}" type="parTrans" cxnId="{54D48121-DC63-4DBB-B4F4-623ABD308B8F}">
      <dgm:prSet/>
      <dgm:spPr/>
      <dgm:t>
        <a:bodyPr/>
        <a:lstStyle/>
        <a:p>
          <a:endParaRPr lang="en-US">
            <a:latin typeface="Book Antiqua" panose="02040602050305030304" pitchFamily="18" charset="0"/>
          </a:endParaRPr>
        </a:p>
      </dgm:t>
    </dgm:pt>
    <dgm:pt modelId="{BB6E9FCC-27D3-4206-905A-760CC70AE354}" type="sibTrans" cxnId="{54D48121-DC63-4DBB-B4F4-623ABD308B8F}">
      <dgm:prSet/>
      <dgm:spPr/>
      <dgm:t>
        <a:bodyPr/>
        <a:lstStyle/>
        <a:p>
          <a:endParaRPr lang="en-US">
            <a:latin typeface="Book Antiqua" panose="02040602050305030304" pitchFamily="18" charset="0"/>
          </a:endParaRPr>
        </a:p>
      </dgm:t>
    </dgm:pt>
    <dgm:pt modelId="{AFEF0700-E790-4B20-B81F-3DDA46D579AF}">
      <dgm:prSet phldrT="[Text]" custT="1"/>
      <dgm:spPr/>
      <dgm:t>
        <a:bodyPr/>
        <a:lstStyle/>
        <a:p>
          <a:r>
            <a:rPr lang="en-US" sz="1800" dirty="0">
              <a:solidFill>
                <a:schemeClr val="bg2">
                  <a:lumMod val="10000"/>
                </a:schemeClr>
              </a:solidFill>
              <a:latin typeface="Book Antiqua" panose="02040602050305030304" pitchFamily="18" charset="0"/>
            </a:rPr>
            <a:t>Without fee </a:t>
          </a:r>
          <a:br>
            <a:rPr lang="en-US" sz="1800" dirty="0">
              <a:solidFill>
                <a:schemeClr val="bg2">
                  <a:lumMod val="10000"/>
                </a:schemeClr>
              </a:solidFill>
              <a:latin typeface="Book Antiqua" panose="02040602050305030304" pitchFamily="18" charset="0"/>
            </a:rPr>
          </a:br>
          <a:r>
            <a:rPr lang="en-US" sz="1800" dirty="0">
              <a:solidFill>
                <a:schemeClr val="bg2">
                  <a:lumMod val="10000"/>
                </a:schemeClr>
              </a:solidFill>
              <a:latin typeface="Book Antiqua" panose="02040602050305030304" pitchFamily="18" charset="0"/>
            </a:rPr>
            <a:t>(to complainant or respondent)</a:t>
          </a:r>
        </a:p>
      </dgm:t>
    </dgm:pt>
    <dgm:pt modelId="{230271A4-9C8D-46F1-9B48-73F73CC6A205}" type="parTrans" cxnId="{0F7B3E3C-A4A8-4A8C-84BA-CED734C6DD7E}">
      <dgm:prSet/>
      <dgm:spPr/>
      <dgm:t>
        <a:bodyPr/>
        <a:lstStyle/>
        <a:p>
          <a:endParaRPr lang="en-US">
            <a:latin typeface="Book Antiqua" panose="02040602050305030304" pitchFamily="18" charset="0"/>
          </a:endParaRPr>
        </a:p>
      </dgm:t>
    </dgm:pt>
    <dgm:pt modelId="{1F560F0F-6687-42BD-97DD-E887B27F2A92}" type="sibTrans" cxnId="{0F7B3E3C-A4A8-4A8C-84BA-CED734C6DD7E}">
      <dgm:prSet/>
      <dgm:spPr/>
      <dgm:t>
        <a:bodyPr/>
        <a:lstStyle/>
        <a:p>
          <a:endParaRPr lang="en-US">
            <a:latin typeface="Book Antiqua" panose="02040602050305030304" pitchFamily="18" charset="0"/>
          </a:endParaRPr>
        </a:p>
      </dgm:t>
    </dgm:pt>
    <dgm:pt modelId="{F0C6C84A-6750-4353-8090-2257866D08F6}">
      <dgm:prSet phldrT="[Text]" custT="1"/>
      <dgm:spPr/>
      <dgm:t>
        <a:bodyPr/>
        <a:lstStyle/>
        <a:p>
          <a:r>
            <a:rPr lang="en-US" sz="1800" dirty="0">
              <a:solidFill>
                <a:schemeClr val="bg2">
                  <a:lumMod val="10000"/>
                </a:schemeClr>
              </a:solidFill>
              <a:latin typeface="Book Antiqua" panose="02040602050305030304" pitchFamily="18" charset="0"/>
            </a:rPr>
            <a:t>Before or after filing of formal complaint or where no formal complaint is filed</a:t>
          </a:r>
        </a:p>
      </dgm:t>
    </dgm:pt>
    <dgm:pt modelId="{66E27E1C-E9A4-4A20-A28D-165A035353AB}" type="parTrans" cxnId="{D6524C5C-7C06-4E91-B0AD-C7F9BC691DAF}">
      <dgm:prSet/>
      <dgm:spPr/>
      <dgm:t>
        <a:bodyPr/>
        <a:lstStyle/>
        <a:p>
          <a:endParaRPr lang="en-US">
            <a:latin typeface="Book Antiqua" panose="02040602050305030304" pitchFamily="18" charset="0"/>
          </a:endParaRPr>
        </a:p>
      </dgm:t>
    </dgm:pt>
    <dgm:pt modelId="{BCFD320E-C573-483E-987F-DA20AA5CB1A8}" type="sibTrans" cxnId="{D6524C5C-7C06-4E91-B0AD-C7F9BC691DAF}">
      <dgm:prSet/>
      <dgm:spPr/>
      <dgm:t>
        <a:bodyPr/>
        <a:lstStyle/>
        <a:p>
          <a:endParaRPr lang="en-US">
            <a:latin typeface="Book Antiqua" panose="02040602050305030304" pitchFamily="18" charset="0"/>
          </a:endParaRPr>
        </a:p>
      </dgm:t>
    </dgm:pt>
    <dgm:pt modelId="{41895D01-268D-494D-8945-F33F312EE2A8}" type="pres">
      <dgm:prSet presAssocID="{9935F6C6-67B4-470E-BCEB-7D0E67983DFF}" presName="compositeShape" presStyleCnt="0">
        <dgm:presLayoutVars>
          <dgm:dir/>
          <dgm:resizeHandles/>
        </dgm:presLayoutVars>
      </dgm:prSet>
      <dgm:spPr/>
    </dgm:pt>
    <dgm:pt modelId="{2B5AEA6E-1BE6-4D73-A114-2631103B0E5D}" type="pres">
      <dgm:prSet presAssocID="{9935F6C6-67B4-470E-BCEB-7D0E67983DFF}" presName="pyramid" presStyleLbl="node1" presStyleIdx="0" presStyleCnt="1" custScaleX="131845" custLinFactNeighborX="-57798" custLinFactNeighborY="5253"/>
      <dgm:spPr/>
    </dgm:pt>
    <dgm:pt modelId="{19B6EA47-A829-44D4-B3A0-AD6AA519FBEA}" type="pres">
      <dgm:prSet presAssocID="{9935F6C6-67B4-470E-BCEB-7D0E67983DFF}" presName="theList" presStyleCnt="0"/>
      <dgm:spPr/>
    </dgm:pt>
    <dgm:pt modelId="{65AF62A4-C9BC-42E2-90D8-DB76F222CB6E}" type="pres">
      <dgm:prSet presAssocID="{04AB1AB3-D2CC-410A-AD7C-A54B7EAAFE5B}" presName="aNode" presStyleLbl="fgAcc1" presStyleIdx="0" presStyleCnt="5" custScaleX="186381" custLinFactY="8481" custLinFactNeighborX="-43065" custLinFactNeighborY="100000">
        <dgm:presLayoutVars>
          <dgm:bulletEnabled val="1"/>
        </dgm:presLayoutVars>
      </dgm:prSet>
      <dgm:spPr/>
    </dgm:pt>
    <dgm:pt modelId="{DBB6B6E2-861E-4DB6-8DC0-51A8EB492EB7}" type="pres">
      <dgm:prSet presAssocID="{04AB1AB3-D2CC-410A-AD7C-A54B7EAAFE5B}" presName="aSpace" presStyleCnt="0"/>
      <dgm:spPr/>
    </dgm:pt>
    <dgm:pt modelId="{ECFBA4F7-F42A-4B7E-88FC-3EB8A7C5A302}" type="pres">
      <dgm:prSet presAssocID="{3A7845A9-5106-40CB-97D1-120B5F493EAC}" presName="aNode" presStyleLbl="fgAcc1" presStyleIdx="1" presStyleCnt="5" custScaleX="188892" custLinFactY="5061" custLinFactNeighborX="-43065" custLinFactNeighborY="100000">
        <dgm:presLayoutVars>
          <dgm:bulletEnabled val="1"/>
        </dgm:presLayoutVars>
      </dgm:prSet>
      <dgm:spPr/>
    </dgm:pt>
    <dgm:pt modelId="{B63ED0B8-7A97-45A9-9DF9-B23533861FB1}" type="pres">
      <dgm:prSet presAssocID="{3A7845A9-5106-40CB-97D1-120B5F493EAC}" presName="aSpace" presStyleCnt="0"/>
      <dgm:spPr/>
    </dgm:pt>
    <dgm:pt modelId="{5AA49DA3-EFE1-41D6-9A6B-EFE920CAD35C}" type="pres">
      <dgm:prSet presAssocID="{5D734781-CA7F-4457-90B4-AD6DF31A1D49}" presName="aNode" presStyleLbl="fgAcc1" presStyleIdx="2" presStyleCnt="5" custScaleX="189743" custLinFactY="8591" custLinFactNeighborX="-43065" custLinFactNeighborY="100000">
        <dgm:presLayoutVars>
          <dgm:bulletEnabled val="1"/>
        </dgm:presLayoutVars>
      </dgm:prSet>
      <dgm:spPr/>
    </dgm:pt>
    <dgm:pt modelId="{37389531-9976-4600-A72F-7601657530A9}" type="pres">
      <dgm:prSet presAssocID="{5D734781-CA7F-4457-90B4-AD6DF31A1D49}" presName="aSpace" presStyleCnt="0"/>
      <dgm:spPr/>
    </dgm:pt>
    <dgm:pt modelId="{6193609F-F9E8-4C0D-A0A4-B1CA17F8658B}" type="pres">
      <dgm:prSet presAssocID="{AFEF0700-E790-4B20-B81F-3DDA46D579AF}" presName="aNode" presStyleLbl="fgAcc1" presStyleIdx="3" presStyleCnt="5" custScaleX="186381" custLinFactY="19274" custLinFactNeighborX="-43065" custLinFactNeighborY="100000">
        <dgm:presLayoutVars>
          <dgm:bulletEnabled val="1"/>
        </dgm:presLayoutVars>
      </dgm:prSet>
      <dgm:spPr/>
    </dgm:pt>
    <dgm:pt modelId="{EB50B4C0-0689-4C6A-8FA4-64545B31556D}" type="pres">
      <dgm:prSet presAssocID="{AFEF0700-E790-4B20-B81F-3DDA46D579AF}" presName="aSpace" presStyleCnt="0"/>
      <dgm:spPr/>
    </dgm:pt>
    <dgm:pt modelId="{492F1367-F7EE-498E-971E-94DB2A949645}" type="pres">
      <dgm:prSet presAssocID="{F0C6C84A-6750-4353-8090-2257866D08F6}" presName="aNode" presStyleLbl="fgAcc1" presStyleIdx="4" presStyleCnt="5" custScaleX="186381" custLinFactY="24897" custLinFactNeighborX="-43065" custLinFactNeighborY="100000">
        <dgm:presLayoutVars>
          <dgm:bulletEnabled val="1"/>
        </dgm:presLayoutVars>
      </dgm:prSet>
      <dgm:spPr/>
    </dgm:pt>
    <dgm:pt modelId="{21346A29-E51B-49A1-9A8D-E3721490433A}" type="pres">
      <dgm:prSet presAssocID="{F0C6C84A-6750-4353-8090-2257866D08F6}" presName="aSpace" presStyleCnt="0"/>
      <dgm:spPr/>
    </dgm:pt>
  </dgm:ptLst>
  <dgm:cxnLst>
    <dgm:cxn modelId="{C7EF290A-6B2B-4FFD-9CBA-4124A0F66BA0}" srcId="{9935F6C6-67B4-470E-BCEB-7D0E67983DFF}" destId="{04AB1AB3-D2CC-410A-AD7C-A54B7EAAFE5B}" srcOrd="0" destOrd="0" parTransId="{A434DA69-B9A4-4DFC-B961-BB2F3B52CD25}" sibTransId="{980EF37F-FED2-4BEA-ACCA-DCEF49F75B7B}"/>
    <dgm:cxn modelId="{54D48121-DC63-4DBB-B4F4-623ABD308B8F}" srcId="{9935F6C6-67B4-470E-BCEB-7D0E67983DFF}" destId="{5D734781-CA7F-4457-90B4-AD6DF31A1D49}" srcOrd="2" destOrd="0" parTransId="{CE471B90-C010-4B65-B0C7-F0D2DBF2B33B}" sibTransId="{BB6E9FCC-27D3-4206-905A-760CC70AE354}"/>
    <dgm:cxn modelId="{959E2D28-2942-4786-AA82-AA2ED44C38F2}" type="presOf" srcId="{5D734781-CA7F-4457-90B4-AD6DF31A1D49}" destId="{5AA49DA3-EFE1-41D6-9A6B-EFE920CAD35C}" srcOrd="0" destOrd="0" presId="urn:microsoft.com/office/officeart/2005/8/layout/pyramid2"/>
    <dgm:cxn modelId="{0F7B3E3C-A4A8-4A8C-84BA-CED734C6DD7E}" srcId="{9935F6C6-67B4-470E-BCEB-7D0E67983DFF}" destId="{AFEF0700-E790-4B20-B81F-3DDA46D579AF}" srcOrd="3" destOrd="0" parTransId="{230271A4-9C8D-46F1-9B48-73F73CC6A205}" sibTransId="{1F560F0F-6687-42BD-97DD-E887B27F2A92}"/>
    <dgm:cxn modelId="{D6524C5C-7C06-4E91-B0AD-C7F9BC691DAF}" srcId="{9935F6C6-67B4-470E-BCEB-7D0E67983DFF}" destId="{F0C6C84A-6750-4353-8090-2257866D08F6}" srcOrd="4" destOrd="0" parTransId="{66E27E1C-E9A4-4A20-A28D-165A035353AB}" sibTransId="{BCFD320E-C573-483E-987F-DA20AA5CB1A8}"/>
    <dgm:cxn modelId="{65871843-9D35-4150-9A8A-01F29E649088}" srcId="{9935F6C6-67B4-470E-BCEB-7D0E67983DFF}" destId="{3A7845A9-5106-40CB-97D1-120B5F493EAC}" srcOrd="1" destOrd="0" parTransId="{A5D926CD-262C-4210-BA98-74ECD694211E}" sibTransId="{F04357E6-B3BF-4DC7-B4CD-3DBE8119B1F4}"/>
    <dgm:cxn modelId="{D0684B69-053F-461D-AE37-EAFD319ABF2C}" type="presOf" srcId="{F0C6C84A-6750-4353-8090-2257866D08F6}" destId="{492F1367-F7EE-498E-971E-94DB2A949645}" srcOrd="0" destOrd="0" presId="urn:microsoft.com/office/officeart/2005/8/layout/pyramid2"/>
    <dgm:cxn modelId="{4D019C79-DA2E-4958-81FE-8C1FB4856D89}" type="presOf" srcId="{9935F6C6-67B4-470E-BCEB-7D0E67983DFF}" destId="{41895D01-268D-494D-8945-F33F312EE2A8}" srcOrd="0" destOrd="0" presId="urn:microsoft.com/office/officeart/2005/8/layout/pyramid2"/>
    <dgm:cxn modelId="{0B8227B5-400F-4033-9A72-3803FEDF8F72}" type="presOf" srcId="{AFEF0700-E790-4B20-B81F-3DDA46D579AF}" destId="{6193609F-F9E8-4C0D-A0A4-B1CA17F8658B}" srcOrd="0" destOrd="0" presId="urn:microsoft.com/office/officeart/2005/8/layout/pyramid2"/>
    <dgm:cxn modelId="{D845B7E1-C4D3-4335-A5E8-92DF1D4FDE28}" type="presOf" srcId="{04AB1AB3-D2CC-410A-AD7C-A54B7EAAFE5B}" destId="{65AF62A4-C9BC-42E2-90D8-DB76F222CB6E}" srcOrd="0" destOrd="0" presId="urn:microsoft.com/office/officeart/2005/8/layout/pyramid2"/>
    <dgm:cxn modelId="{296110E5-6750-4C71-8524-3DADC18E1460}" type="presOf" srcId="{3A7845A9-5106-40CB-97D1-120B5F493EAC}" destId="{ECFBA4F7-F42A-4B7E-88FC-3EB8A7C5A302}" srcOrd="0" destOrd="0" presId="urn:microsoft.com/office/officeart/2005/8/layout/pyramid2"/>
    <dgm:cxn modelId="{1058BA87-5BB9-4EF1-B056-03F4087432FF}" type="presParOf" srcId="{41895D01-268D-494D-8945-F33F312EE2A8}" destId="{2B5AEA6E-1BE6-4D73-A114-2631103B0E5D}" srcOrd="0" destOrd="0" presId="urn:microsoft.com/office/officeart/2005/8/layout/pyramid2"/>
    <dgm:cxn modelId="{B5D059CF-BC16-4AFE-BD9E-DB982343DCA7}" type="presParOf" srcId="{41895D01-268D-494D-8945-F33F312EE2A8}" destId="{19B6EA47-A829-44D4-B3A0-AD6AA519FBEA}" srcOrd="1" destOrd="0" presId="urn:microsoft.com/office/officeart/2005/8/layout/pyramid2"/>
    <dgm:cxn modelId="{F5FF8AE5-A025-4CFE-8CB1-B8989F5E0565}" type="presParOf" srcId="{19B6EA47-A829-44D4-B3A0-AD6AA519FBEA}" destId="{65AF62A4-C9BC-42E2-90D8-DB76F222CB6E}" srcOrd="0" destOrd="0" presId="urn:microsoft.com/office/officeart/2005/8/layout/pyramid2"/>
    <dgm:cxn modelId="{FDDBAD04-862E-4F23-9648-B500B551AFA2}" type="presParOf" srcId="{19B6EA47-A829-44D4-B3A0-AD6AA519FBEA}" destId="{DBB6B6E2-861E-4DB6-8DC0-51A8EB492EB7}" srcOrd="1" destOrd="0" presId="urn:microsoft.com/office/officeart/2005/8/layout/pyramid2"/>
    <dgm:cxn modelId="{D21278DF-9C6E-4911-8606-E1D3695B4A37}" type="presParOf" srcId="{19B6EA47-A829-44D4-B3A0-AD6AA519FBEA}" destId="{ECFBA4F7-F42A-4B7E-88FC-3EB8A7C5A302}" srcOrd="2" destOrd="0" presId="urn:microsoft.com/office/officeart/2005/8/layout/pyramid2"/>
    <dgm:cxn modelId="{4A2DB26D-C4B9-49C3-8154-C5F02A2BC2F6}" type="presParOf" srcId="{19B6EA47-A829-44D4-B3A0-AD6AA519FBEA}" destId="{B63ED0B8-7A97-45A9-9DF9-B23533861FB1}" srcOrd="3" destOrd="0" presId="urn:microsoft.com/office/officeart/2005/8/layout/pyramid2"/>
    <dgm:cxn modelId="{B6485F1A-7E45-47BA-BE70-F9DC7680B6D8}" type="presParOf" srcId="{19B6EA47-A829-44D4-B3A0-AD6AA519FBEA}" destId="{5AA49DA3-EFE1-41D6-9A6B-EFE920CAD35C}" srcOrd="4" destOrd="0" presId="urn:microsoft.com/office/officeart/2005/8/layout/pyramid2"/>
    <dgm:cxn modelId="{106BABC4-8CB4-4154-811B-38C5769AA2C8}" type="presParOf" srcId="{19B6EA47-A829-44D4-B3A0-AD6AA519FBEA}" destId="{37389531-9976-4600-A72F-7601657530A9}" srcOrd="5" destOrd="0" presId="urn:microsoft.com/office/officeart/2005/8/layout/pyramid2"/>
    <dgm:cxn modelId="{1F217C75-BFEA-4842-91A0-9A7E7232A80C}" type="presParOf" srcId="{19B6EA47-A829-44D4-B3A0-AD6AA519FBEA}" destId="{6193609F-F9E8-4C0D-A0A4-B1CA17F8658B}" srcOrd="6" destOrd="0" presId="urn:microsoft.com/office/officeart/2005/8/layout/pyramid2"/>
    <dgm:cxn modelId="{0F32F31C-11DB-414F-BA8B-8D62AE867680}" type="presParOf" srcId="{19B6EA47-A829-44D4-B3A0-AD6AA519FBEA}" destId="{EB50B4C0-0689-4C6A-8FA4-64545B31556D}" srcOrd="7" destOrd="0" presId="urn:microsoft.com/office/officeart/2005/8/layout/pyramid2"/>
    <dgm:cxn modelId="{6D0A73CF-CEE1-44E5-9967-25845F4E3E87}" type="presParOf" srcId="{19B6EA47-A829-44D4-B3A0-AD6AA519FBEA}" destId="{492F1367-F7EE-498E-971E-94DB2A949645}" srcOrd="8" destOrd="0" presId="urn:microsoft.com/office/officeart/2005/8/layout/pyramid2"/>
    <dgm:cxn modelId="{5B319AD7-7A77-4D41-8468-1AD74C0AB026}" type="presParOf" srcId="{19B6EA47-A829-44D4-B3A0-AD6AA519FBEA}" destId="{21346A29-E51B-49A1-9A8D-E3721490433A}" srcOrd="9"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768C237-D7E7-446A-A0C0-C231F54BF82F}" type="doc">
      <dgm:prSet loTypeId="urn:microsoft.com/office/officeart/2005/8/layout/radial6" loCatId="cycle" qsTypeId="urn:microsoft.com/office/officeart/2005/8/quickstyle/simple1" qsCatId="simple" csTypeId="urn:microsoft.com/office/officeart/2005/8/colors/colorful1" csCatId="colorful" phldr="1"/>
      <dgm:spPr/>
      <dgm:t>
        <a:bodyPr/>
        <a:lstStyle/>
        <a:p>
          <a:endParaRPr lang="en-US"/>
        </a:p>
      </dgm:t>
    </dgm:pt>
    <dgm:pt modelId="{1090E904-B983-401F-9F35-61A466D898C1}">
      <dgm:prSet phldrT="[Text]" custT="1"/>
      <dgm:spPr/>
      <dgm:t>
        <a:bodyPr/>
        <a:lstStyle/>
        <a:p>
          <a:r>
            <a:rPr lang="en-US" sz="2000" b="0" dirty="0">
              <a:latin typeface="Book Antiqua" panose="02040602050305030304" pitchFamily="18" charset="0"/>
            </a:rPr>
            <a:t>Supportive Measures </a:t>
          </a:r>
          <a:r>
            <a:rPr lang="en-US" sz="1200" b="0" dirty="0">
              <a:latin typeface="Book Antiqua" panose="02040602050305030304" pitchFamily="18" charset="0"/>
            </a:rPr>
            <a:t>may include</a:t>
          </a:r>
        </a:p>
      </dgm:t>
    </dgm:pt>
    <dgm:pt modelId="{B17AD8AC-FB56-4242-8563-1C320C565EF9}" type="parTrans" cxnId="{A00F6AA2-F575-46D5-9AAC-2DF716E23D99}">
      <dgm:prSet/>
      <dgm:spPr/>
      <dgm:t>
        <a:bodyPr/>
        <a:lstStyle/>
        <a:p>
          <a:endParaRPr lang="en-US" sz="2000" b="0">
            <a:latin typeface="Book Antiqua" panose="02040602050305030304" pitchFamily="18" charset="0"/>
          </a:endParaRPr>
        </a:p>
      </dgm:t>
    </dgm:pt>
    <dgm:pt modelId="{DBCB7CEC-1BB8-40A1-AE17-DD66D9AA23EB}" type="sibTrans" cxnId="{A00F6AA2-F575-46D5-9AAC-2DF716E23D99}">
      <dgm:prSet/>
      <dgm:spPr/>
      <dgm:t>
        <a:bodyPr/>
        <a:lstStyle/>
        <a:p>
          <a:endParaRPr lang="en-US" sz="2000" b="0">
            <a:latin typeface="Book Antiqua" panose="02040602050305030304" pitchFamily="18" charset="0"/>
          </a:endParaRPr>
        </a:p>
      </dgm:t>
    </dgm:pt>
    <dgm:pt modelId="{59DF5358-B1F1-4575-91BB-4341BF873C1F}">
      <dgm:prSet phldrT="[Text]" custT="1"/>
      <dgm:spPr/>
      <dgm:t>
        <a:bodyPr/>
        <a:lstStyle/>
        <a:p>
          <a:r>
            <a:rPr lang="en-US" sz="1300" b="0" dirty="0">
              <a:latin typeface="Book Antiqua" panose="02040602050305030304" pitchFamily="18" charset="0"/>
            </a:rPr>
            <a:t>Counseling</a:t>
          </a:r>
        </a:p>
      </dgm:t>
    </dgm:pt>
    <dgm:pt modelId="{9B03FD21-E1D9-45B9-A08C-80CBB6E81E4D}" type="parTrans" cxnId="{78BB8479-CE5F-44B3-826F-6B054CF61CE2}">
      <dgm:prSet/>
      <dgm:spPr/>
      <dgm:t>
        <a:bodyPr/>
        <a:lstStyle/>
        <a:p>
          <a:endParaRPr lang="en-US" sz="2000" b="0">
            <a:latin typeface="Book Antiqua" panose="02040602050305030304" pitchFamily="18" charset="0"/>
          </a:endParaRPr>
        </a:p>
      </dgm:t>
    </dgm:pt>
    <dgm:pt modelId="{5F15C5BF-DDC3-41F6-9E05-A3E582D22203}" type="sibTrans" cxnId="{78BB8479-CE5F-44B3-826F-6B054CF61CE2}">
      <dgm:prSet/>
      <dgm:spPr/>
      <dgm:t>
        <a:bodyPr/>
        <a:lstStyle/>
        <a:p>
          <a:endParaRPr lang="en-US" sz="2000" b="0">
            <a:latin typeface="Book Antiqua" panose="02040602050305030304" pitchFamily="18" charset="0"/>
          </a:endParaRPr>
        </a:p>
      </dgm:t>
    </dgm:pt>
    <dgm:pt modelId="{82D43938-7C91-49CC-BE66-7C77543564A7}">
      <dgm:prSet phldrT="[Text]" custT="1"/>
      <dgm:spPr/>
      <dgm:t>
        <a:bodyPr/>
        <a:lstStyle/>
        <a:p>
          <a:r>
            <a:rPr lang="en-US" sz="1400" b="0" dirty="0">
              <a:latin typeface="Book Antiqua" panose="02040602050305030304" pitchFamily="18" charset="0"/>
            </a:rPr>
            <a:t>Increased security</a:t>
          </a:r>
        </a:p>
      </dgm:t>
    </dgm:pt>
    <dgm:pt modelId="{CBA26852-2066-4EA9-97F6-0CC1122414C1}" type="parTrans" cxnId="{FB7597CA-815D-4359-822F-89CB264DC467}">
      <dgm:prSet/>
      <dgm:spPr/>
      <dgm:t>
        <a:bodyPr/>
        <a:lstStyle/>
        <a:p>
          <a:endParaRPr lang="en-US" sz="2000" b="0">
            <a:latin typeface="Book Antiqua" panose="02040602050305030304" pitchFamily="18" charset="0"/>
          </a:endParaRPr>
        </a:p>
      </dgm:t>
    </dgm:pt>
    <dgm:pt modelId="{2ECD4B9D-CC05-4CC0-A1CF-FE690B5146F1}" type="sibTrans" cxnId="{FB7597CA-815D-4359-822F-89CB264DC467}">
      <dgm:prSet/>
      <dgm:spPr/>
      <dgm:t>
        <a:bodyPr/>
        <a:lstStyle/>
        <a:p>
          <a:endParaRPr lang="en-US" sz="2000" b="0">
            <a:latin typeface="Book Antiqua" panose="02040602050305030304" pitchFamily="18" charset="0"/>
          </a:endParaRPr>
        </a:p>
      </dgm:t>
    </dgm:pt>
    <dgm:pt modelId="{5D546E6A-E6CD-42B5-985E-A8AC55B3E905}">
      <dgm:prSet phldrT="[Text]" custT="1"/>
      <dgm:spPr/>
      <dgm:t>
        <a:bodyPr/>
        <a:lstStyle/>
        <a:p>
          <a:r>
            <a:rPr lang="en-US" sz="1400" b="0" dirty="0">
              <a:latin typeface="Book Antiqua" panose="02040602050305030304" pitchFamily="18" charset="0"/>
            </a:rPr>
            <a:t>Deadline extensions</a:t>
          </a:r>
        </a:p>
      </dgm:t>
    </dgm:pt>
    <dgm:pt modelId="{FF4679C0-1EAD-4D1D-91EA-EF8AF648856D}" type="parTrans" cxnId="{6B7C75FF-8706-472A-99D4-2CC292E86173}">
      <dgm:prSet/>
      <dgm:spPr/>
      <dgm:t>
        <a:bodyPr/>
        <a:lstStyle/>
        <a:p>
          <a:endParaRPr lang="en-US" sz="2000" b="0">
            <a:latin typeface="Book Antiqua" panose="02040602050305030304" pitchFamily="18" charset="0"/>
          </a:endParaRPr>
        </a:p>
      </dgm:t>
    </dgm:pt>
    <dgm:pt modelId="{68EA4872-65CF-40D5-9832-6796F742E856}" type="sibTrans" cxnId="{6B7C75FF-8706-472A-99D4-2CC292E86173}">
      <dgm:prSet/>
      <dgm:spPr/>
      <dgm:t>
        <a:bodyPr/>
        <a:lstStyle/>
        <a:p>
          <a:endParaRPr lang="en-US" sz="2000" b="0">
            <a:latin typeface="Book Antiqua" panose="02040602050305030304" pitchFamily="18" charset="0"/>
          </a:endParaRPr>
        </a:p>
      </dgm:t>
    </dgm:pt>
    <dgm:pt modelId="{67057CA1-9364-4D00-953E-5D7F735E86D5}">
      <dgm:prSet phldrT="[Text]" custT="1"/>
      <dgm:spPr/>
      <dgm:t>
        <a:bodyPr/>
        <a:lstStyle/>
        <a:p>
          <a:r>
            <a:rPr lang="en-US" sz="1200" b="0" dirty="0">
              <a:latin typeface="Book Antiqua" panose="02040602050305030304" pitchFamily="18" charset="0"/>
            </a:rPr>
            <a:t>Course-related adjustments</a:t>
          </a:r>
        </a:p>
      </dgm:t>
    </dgm:pt>
    <dgm:pt modelId="{30E2E984-FBAC-46B6-8CF9-4E2EF385A76E}" type="parTrans" cxnId="{4756D331-D553-4B55-BC0B-912853D975D0}">
      <dgm:prSet/>
      <dgm:spPr/>
      <dgm:t>
        <a:bodyPr/>
        <a:lstStyle/>
        <a:p>
          <a:endParaRPr lang="en-US" sz="2000" b="0">
            <a:latin typeface="Book Antiqua" panose="02040602050305030304" pitchFamily="18" charset="0"/>
          </a:endParaRPr>
        </a:p>
      </dgm:t>
    </dgm:pt>
    <dgm:pt modelId="{593EF779-57C6-400B-806F-4629E2544094}" type="sibTrans" cxnId="{4756D331-D553-4B55-BC0B-912853D975D0}">
      <dgm:prSet/>
      <dgm:spPr/>
      <dgm:t>
        <a:bodyPr/>
        <a:lstStyle/>
        <a:p>
          <a:endParaRPr lang="en-US" sz="2000" b="0">
            <a:latin typeface="Book Antiqua" panose="02040602050305030304" pitchFamily="18" charset="0"/>
          </a:endParaRPr>
        </a:p>
      </dgm:t>
    </dgm:pt>
    <dgm:pt modelId="{30F46BE3-4BF2-42D1-8040-2FF0D1ABB619}">
      <dgm:prSet phldrT="[Text]" custT="1"/>
      <dgm:spPr/>
      <dgm:t>
        <a:bodyPr/>
        <a:lstStyle/>
        <a:p>
          <a:r>
            <a:rPr lang="en-US" sz="1100" b="0" dirty="0">
              <a:latin typeface="Book Antiqua" panose="02040602050305030304" pitchFamily="18" charset="0"/>
            </a:rPr>
            <a:t>Schedule Modifications (class or </a:t>
          </a:r>
          <a:r>
            <a:rPr lang="en-US" sz="900" b="0" dirty="0">
              <a:latin typeface="Book Antiqua" panose="02040602050305030304" pitchFamily="18" charset="0"/>
            </a:rPr>
            <a:t>extracurriculars)</a:t>
          </a:r>
        </a:p>
      </dgm:t>
    </dgm:pt>
    <dgm:pt modelId="{384674BB-93F0-40D6-A7B7-1AB65EBB132F}" type="parTrans" cxnId="{336FA74A-CE89-4F0F-B384-5001B3E74C83}">
      <dgm:prSet/>
      <dgm:spPr/>
      <dgm:t>
        <a:bodyPr/>
        <a:lstStyle/>
        <a:p>
          <a:endParaRPr lang="en-US" sz="2000" b="0">
            <a:latin typeface="Book Antiqua" panose="02040602050305030304" pitchFamily="18" charset="0"/>
          </a:endParaRPr>
        </a:p>
      </dgm:t>
    </dgm:pt>
    <dgm:pt modelId="{EA48D7D3-1F90-4ADC-9442-B95E6637326F}" type="sibTrans" cxnId="{336FA74A-CE89-4F0F-B384-5001B3E74C83}">
      <dgm:prSet/>
      <dgm:spPr/>
      <dgm:t>
        <a:bodyPr/>
        <a:lstStyle/>
        <a:p>
          <a:endParaRPr lang="en-US" sz="2000" b="0">
            <a:latin typeface="Book Antiqua" panose="02040602050305030304" pitchFamily="18" charset="0"/>
          </a:endParaRPr>
        </a:p>
      </dgm:t>
    </dgm:pt>
    <dgm:pt modelId="{DF6CE571-E368-42A7-8603-2FF2A65AA3C1}">
      <dgm:prSet phldrT="[Text]" custT="1"/>
      <dgm:spPr/>
      <dgm:t>
        <a:bodyPr/>
        <a:lstStyle/>
        <a:p>
          <a:r>
            <a:rPr lang="en-US" sz="1200" b="0" dirty="0">
              <a:latin typeface="Book Antiqua" panose="02040602050305030304" pitchFamily="18" charset="0"/>
            </a:rPr>
            <a:t>Mutual restrictions on contact </a:t>
          </a:r>
          <a:r>
            <a:rPr lang="en-US" sz="1050" b="0" dirty="0">
              <a:latin typeface="Book Antiqua" panose="02040602050305030304" pitchFamily="18" charset="0"/>
            </a:rPr>
            <a:t>between parties</a:t>
          </a:r>
        </a:p>
      </dgm:t>
    </dgm:pt>
    <dgm:pt modelId="{48466DEB-C46F-4825-89F1-6D077D8DEE69}" type="parTrans" cxnId="{E0BE3F8B-CDD0-4B4C-AF6A-A0F41CE1E4BE}">
      <dgm:prSet/>
      <dgm:spPr/>
      <dgm:t>
        <a:bodyPr/>
        <a:lstStyle/>
        <a:p>
          <a:endParaRPr lang="en-US" sz="2000" b="0">
            <a:latin typeface="Book Antiqua" panose="02040602050305030304" pitchFamily="18" charset="0"/>
          </a:endParaRPr>
        </a:p>
      </dgm:t>
    </dgm:pt>
    <dgm:pt modelId="{AEFE7E8E-3FF2-4736-B421-C1A4457749FD}" type="sibTrans" cxnId="{E0BE3F8B-CDD0-4B4C-AF6A-A0F41CE1E4BE}">
      <dgm:prSet/>
      <dgm:spPr/>
      <dgm:t>
        <a:bodyPr/>
        <a:lstStyle/>
        <a:p>
          <a:endParaRPr lang="en-US" sz="2000" b="0">
            <a:latin typeface="Book Antiqua" panose="02040602050305030304" pitchFamily="18" charset="0"/>
          </a:endParaRPr>
        </a:p>
      </dgm:t>
    </dgm:pt>
    <dgm:pt modelId="{2880387C-9066-4E82-8216-301BEBA8EAA7}">
      <dgm:prSet phldrT="[Text]" custT="1"/>
      <dgm:spPr/>
      <dgm:t>
        <a:bodyPr/>
        <a:lstStyle/>
        <a:p>
          <a:r>
            <a:rPr lang="en-US" sz="1400" b="0" dirty="0">
              <a:latin typeface="Book Antiqua" panose="02040602050305030304" pitchFamily="18" charset="0"/>
            </a:rPr>
            <a:t>Increased monitoring</a:t>
          </a:r>
        </a:p>
      </dgm:t>
    </dgm:pt>
    <dgm:pt modelId="{FEC5F809-B00C-4A22-A800-A4454A904602}" type="parTrans" cxnId="{BBF17679-3D28-4C23-B086-06F9C66A1D9A}">
      <dgm:prSet/>
      <dgm:spPr/>
      <dgm:t>
        <a:bodyPr/>
        <a:lstStyle/>
        <a:p>
          <a:endParaRPr lang="en-US" sz="2000" b="0">
            <a:latin typeface="Book Antiqua" panose="02040602050305030304" pitchFamily="18" charset="0"/>
          </a:endParaRPr>
        </a:p>
      </dgm:t>
    </dgm:pt>
    <dgm:pt modelId="{9BEAAD3C-0318-4683-B3D1-084387265F89}" type="sibTrans" cxnId="{BBF17679-3D28-4C23-B086-06F9C66A1D9A}">
      <dgm:prSet/>
      <dgm:spPr/>
      <dgm:t>
        <a:bodyPr/>
        <a:lstStyle/>
        <a:p>
          <a:endParaRPr lang="en-US" sz="2000" b="0">
            <a:latin typeface="Book Antiqua" panose="02040602050305030304" pitchFamily="18" charset="0"/>
          </a:endParaRPr>
        </a:p>
      </dgm:t>
    </dgm:pt>
    <dgm:pt modelId="{8FA0C382-0744-4E85-8834-06F218F1A7DE}" type="pres">
      <dgm:prSet presAssocID="{E768C237-D7E7-446A-A0C0-C231F54BF82F}" presName="Name0" presStyleCnt="0">
        <dgm:presLayoutVars>
          <dgm:chMax val="1"/>
          <dgm:dir/>
          <dgm:animLvl val="ctr"/>
          <dgm:resizeHandles val="exact"/>
        </dgm:presLayoutVars>
      </dgm:prSet>
      <dgm:spPr/>
    </dgm:pt>
    <dgm:pt modelId="{F185D8F9-3F02-4DCF-82B0-4336736162AC}" type="pres">
      <dgm:prSet presAssocID="{1090E904-B983-401F-9F35-61A466D898C1}" presName="centerShape" presStyleLbl="node0" presStyleIdx="0" presStyleCnt="1"/>
      <dgm:spPr/>
    </dgm:pt>
    <dgm:pt modelId="{A4DFDB49-BE76-40FE-B10F-6BA5799631A6}" type="pres">
      <dgm:prSet presAssocID="{59DF5358-B1F1-4575-91BB-4341BF873C1F}" presName="node" presStyleLbl="node1" presStyleIdx="0" presStyleCnt="7">
        <dgm:presLayoutVars>
          <dgm:bulletEnabled val="1"/>
        </dgm:presLayoutVars>
      </dgm:prSet>
      <dgm:spPr/>
    </dgm:pt>
    <dgm:pt modelId="{D6CF3855-2A33-4E78-93E9-E71EBA9ECF9E}" type="pres">
      <dgm:prSet presAssocID="{59DF5358-B1F1-4575-91BB-4341BF873C1F}" presName="dummy" presStyleCnt="0"/>
      <dgm:spPr/>
    </dgm:pt>
    <dgm:pt modelId="{778FC7D0-CC0E-47F8-B3FE-A69D70E4FBAB}" type="pres">
      <dgm:prSet presAssocID="{5F15C5BF-DDC3-41F6-9E05-A3E582D22203}" presName="sibTrans" presStyleLbl="sibTrans2D1" presStyleIdx="0" presStyleCnt="7"/>
      <dgm:spPr/>
    </dgm:pt>
    <dgm:pt modelId="{9C7C9F6C-7B63-4DC7-96D9-8F23C14A2671}" type="pres">
      <dgm:prSet presAssocID="{5D546E6A-E6CD-42B5-985E-A8AC55B3E905}" presName="node" presStyleLbl="node1" presStyleIdx="1" presStyleCnt="7">
        <dgm:presLayoutVars>
          <dgm:bulletEnabled val="1"/>
        </dgm:presLayoutVars>
      </dgm:prSet>
      <dgm:spPr/>
    </dgm:pt>
    <dgm:pt modelId="{7C8D1E2D-982F-4EE4-A15E-879875D7EFEC}" type="pres">
      <dgm:prSet presAssocID="{5D546E6A-E6CD-42B5-985E-A8AC55B3E905}" presName="dummy" presStyleCnt="0"/>
      <dgm:spPr/>
    </dgm:pt>
    <dgm:pt modelId="{2E041685-159A-4B23-9334-882448308976}" type="pres">
      <dgm:prSet presAssocID="{68EA4872-65CF-40D5-9832-6796F742E856}" presName="sibTrans" presStyleLbl="sibTrans2D1" presStyleIdx="1" presStyleCnt="7"/>
      <dgm:spPr/>
    </dgm:pt>
    <dgm:pt modelId="{2D503B1B-388A-4B97-BC8A-BA2FACB4C63F}" type="pres">
      <dgm:prSet presAssocID="{67057CA1-9364-4D00-953E-5D7F735E86D5}" presName="node" presStyleLbl="node1" presStyleIdx="2" presStyleCnt="7">
        <dgm:presLayoutVars>
          <dgm:bulletEnabled val="1"/>
        </dgm:presLayoutVars>
      </dgm:prSet>
      <dgm:spPr/>
    </dgm:pt>
    <dgm:pt modelId="{00BAD6C7-DEEF-4F60-B056-8BE4AF32CA45}" type="pres">
      <dgm:prSet presAssocID="{67057CA1-9364-4D00-953E-5D7F735E86D5}" presName="dummy" presStyleCnt="0"/>
      <dgm:spPr/>
    </dgm:pt>
    <dgm:pt modelId="{FC3E80BE-00C7-419A-97E8-25956F1EFEAA}" type="pres">
      <dgm:prSet presAssocID="{593EF779-57C6-400B-806F-4629E2544094}" presName="sibTrans" presStyleLbl="sibTrans2D1" presStyleIdx="2" presStyleCnt="7"/>
      <dgm:spPr/>
    </dgm:pt>
    <dgm:pt modelId="{5C32DBAD-6F71-4AD4-90EB-9448AC6EAD5B}" type="pres">
      <dgm:prSet presAssocID="{30F46BE3-4BF2-42D1-8040-2FF0D1ABB619}" presName="node" presStyleLbl="node1" presStyleIdx="3" presStyleCnt="7">
        <dgm:presLayoutVars>
          <dgm:bulletEnabled val="1"/>
        </dgm:presLayoutVars>
      </dgm:prSet>
      <dgm:spPr/>
    </dgm:pt>
    <dgm:pt modelId="{8DF5B81F-4318-4B51-827F-8ED645D75A9C}" type="pres">
      <dgm:prSet presAssocID="{30F46BE3-4BF2-42D1-8040-2FF0D1ABB619}" presName="dummy" presStyleCnt="0"/>
      <dgm:spPr/>
    </dgm:pt>
    <dgm:pt modelId="{7C76DFC3-CB35-417E-BF84-891ED601E49E}" type="pres">
      <dgm:prSet presAssocID="{EA48D7D3-1F90-4ADC-9442-B95E6637326F}" presName="sibTrans" presStyleLbl="sibTrans2D1" presStyleIdx="3" presStyleCnt="7"/>
      <dgm:spPr/>
    </dgm:pt>
    <dgm:pt modelId="{54D3E521-CE62-4DB7-ACDE-E1B6F73BB6D6}" type="pres">
      <dgm:prSet presAssocID="{DF6CE571-E368-42A7-8603-2FF2A65AA3C1}" presName="node" presStyleLbl="node1" presStyleIdx="4" presStyleCnt="7">
        <dgm:presLayoutVars>
          <dgm:bulletEnabled val="1"/>
        </dgm:presLayoutVars>
      </dgm:prSet>
      <dgm:spPr/>
    </dgm:pt>
    <dgm:pt modelId="{1EC1AC33-EA34-4198-876C-8285F34F1578}" type="pres">
      <dgm:prSet presAssocID="{DF6CE571-E368-42A7-8603-2FF2A65AA3C1}" presName="dummy" presStyleCnt="0"/>
      <dgm:spPr/>
    </dgm:pt>
    <dgm:pt modelId="{CB5E40CD-AF9F-40E7-B074-342C1B55517F}" type="pres">
      <dgm:prSet presAssocID="{AEFE7E8E-3FF2-4736-B421-C1A4457749FD}" presName="sibTrans" presStyleLbl="sibTrans2D1" presStyleIdx="4" presStyleCnt="7"/>
      <dgm:spPr/>
    </dgm:pt>
    <dgm:pt modelId="{DCC7497E-A41B-4812-8C3E-F59227ACB47D}" type="pres">
      <dgm:prSet presAssocID="{82D43938-7C91-49CC-BE66-7C77543564A7}" presName="node" presStyleLbl="node1" presStyleIdx="5" presStyleCnt="7">
        <dgm:presLayoutVars>
          <dgm:bulletEnabled val="1"/>
        </dgm:presLayoutVars>
      </dgm:prSet>
      <dgm:spPr/>
    </dgm:pt>
    <dgm:pt modelId="{532672DD-D4D0-44C1-9B9C-A2EBFE48BFEB}" type="pres">
      <dgm:prSet presAssocID="{82D43938-7C91-49CC-BE66-7C77543564A7}" presName="dummy" presStyleCnt="0"/>
      <dgm:spPr/>
    </dgm:pt>
    <dgm:pt modelId="{F29EE76B-FEAF-438C-9047-A6B6C1989470}" type="pres">
      <dgm:prSet presAssocID="{2ECD4B9D-CC05-4CC0-A1CF-FE690B5146F1}" presName="sibTrans" presStyleLbl="sibTrans2D1" presStyleIdx="5" presStyleCnt="7"/>
      <dgm:spPr/>
    </dgm:pt>
    <dgm:pt modelId="{8659565F-1AF0-4126-8BE0-44E572372B71}" type="pres">
      <dgm:prSet presAssocID="{2880387C-9066-4E82-8216-301BEBA8EAA7}" presName="node" presStyleLbl="node1" presStyleIdx="6" presStyleCnt="7">
        <dgm:presLayoutVars>
          <dgm:bulletEnabled val="1"/>
        </dgm:presLayoutVars>
      </dgm:prSet>
      <dgm:spPr/>
    </dgm:pt>
    <dgm:pt modelId="{14D64A98-A684-4D6E-BC40-D9507E97A1B2}" type="pres">
      <dgm:prSet presAssocID="{2880387C-9066-4E82-8216-301BEBA8EAA7}" presName="dummy" presStyleCnt="0"/>
      <dgm:spPr/>
    </dgm:pt>
    <dgm:pt modelId="{0FB9694A-45C6-43D8-A28C-3ED7403C9548}" type="pres">
      <dgm:prSet presAssocID="{9BEAAD3C-0318-4683-B3D1-084387265F89}" presName="sibTrans" presStyleLbl="sibTrans2D1" presStyleIdx="6" presStyleCnt="7"/>
      <dgm:spPr/>
    </dgm:pt>
  </dgm:ptLst>
  <dgm:cxnLst>
    <dgm:cxn modelId="{12FA9805-241B-4B98-84B0-AF82B1E45523}" type="presOf" srcId="{5F15C5BF-DDC3-41F6-9E05-A3E582D22203}" destId="{778FC7D0-CC0E-47F8-B3FE-A69D70E4FBAB}" srcOrd="0" destOrd="0" presId="urn:microsoft.com/office/officeart/2005/8/layout/radial6"/>
    <dgm:cxn modelId="{8A764A15-C9F9-4332-A534-D393CC937F46}" type="presOf" srcId="{AEFE7E8E-3FF2-4736-B421-C1A4457749FD}" destId="{CB5E40CD-AF9F-40E7-B074-342C1B55517F}" srcOrd="0" destOrd="0" presId="urn:microsoft.com/office/officeart/2005/8/layout/radial6"/>
    <dgm:cxn modelId="{C11E2229-A271-47A1-A67F-E4B25517FA07}" type="presOf" srcId="{DF6CE571-E368-42A7-8603-2FF2A65AA3C1}" destId="{54D3E521-CE62-4DB7-ACDE-E1B6F73BB6D6}" srcOrd="0" destOrd="0" presId="urn:microsoft.com/office/officeart/2005/8/layout/radial6"/>
    <dgm:cxn modelId="{4756D331-D553-4B55-BC0B-912853D975D0}" srcId="{1090E904-B983-401F-9F35-61A466D898C1}" destId="{67057CA1-9364-4D00-953E-5D7F735E86D5}" srcOrd="2" destOrd="0" parTransId="{30E2E984-FBAC-46B6-8CF9-4E2EF385A76E}" sibTransId="{593EF779-57C6-400B-806F-4629E2544094}"/>
    <dgm:cxn modelId="{F8AFCB5D-D6CA-4FB7-B8BA-A8687A07D631}" type="presOf" srcId="{1090E904-B983-401F-9F35-61A466D898C1}" destId="{F185D8F9-3F02-4DCF-82B0-4336736162AC}" srcOrd="0" destOrd="0" presId="urn:microsoft.com/office/officeart/2005/8/layout/radial6"/>
    <dgm:cxn modelId="{829A7764-A637-40DD-AE0E-60CADEA0833A}" type="presOf" srcId="{30F46BE3-4BF2-42D1-8040-2FF0D1ABB619}" destId="{5C32DBAD-6F71-4AD4-90EB-9448AC6EAD5B}" srcOrd="0" destOrd="0" presId="urn:microsoft.com/office/officeart/2005/8/layout/radial6"/>
    <dgm:cxn modelId="{84CE9F66-211C-476F-B50A-F289FA70E663}" type="presOf" srcId="{68EA4872-65CF-40D5-9832-6796F742E856}" destId="{2E041685-159A-4B23-9334-882448308976}" srcOrd="0" destOrd="0" presId="urn:microsoft.com/office/officeart/2005/8/layout/radial6"/>
    <dgm:cxn modelId="{336FA74A-CE89-4F0F-B384-5001B3E74C83}" srcId="{1090E904-B983-401F-9F35-61A466D898C1}" destId="{30F46BE3-4BF2-42D1-8040-2FF0D1ABB619}" srcOrd="3" destOrd="0" parTransId="{384674BB-93F0-40D6-A7B7-1AB65EBB132F}" sibTransId="{EA48D7D3-1F90-4ADC-9442-B95E6637326F}"/>
    <dgm:cxn modelId="{BFC9C36B-421E-4B62-889A-8CB98FE3B104}" type="presOf" srcId="{5D546E6A-E6CD-42B5-985E-A8AC55B3E905}" destId="{9C7C9F6C-7B63-4DC7-96D9-8F23C14A2671}" srcOrd="0" destOrd="0" presId="urn:microsoft.com/office/officeart/2005/8/layout/radial6"/>
    <dgm:cxn modelId="{A9076875-9AC5-4B1F-BEF5-4B6608A2F511}" type="presOf" srcId="{2ECD4B9D-CC05-4CC0-A1CF-FE690B5146F1}" destId="{F29EE76B-FEAF-438C-9047-A6B6C1989470}" srcOrd="0" destOrd="0" presId="urn:microsoft.com/office/officeart/2005/8/layout/radial6"/>
    <dgm:cxn modelId="{290BE756-13C2-4D58-877F-C51C3062F114}" type="presOf" srcId="{59DF5358-B1F1-4575-91BB-4341BF873C1F}" destId="{A4DFDB49-BE76-40FE-B10F-6BA5799631A6}" srcOrd="0" destOrd="0" presId="urn:microsoft.com/office/officeart/2005/8/layout/radial6"/>
    <dgm:cxn modelId="{BBF17679-3D28-4C23-B086-06F9C66A1D9A}" srcId="{1090E904-B983-401F-9F35-61A466D898C1}" destId="{2880387C-9066-4E82-8216-301BEBA8EAA7}" srcOrd="6" destOrd="0" parTransId="{FEC5F809-B00C-4A22-A800-A4454A904602}" sibTransId="{9BEAAD3C-0318-4683-B3D1-084387265F89}"/>
    <dgm:cxn modelId="{78BB8479-CE5F-44B3-826F-6B054CF61CE2}" srcId="{1090E904-B983-401F-9F35-61A466D898C1}" destId="{59DF5358-B1F1-4575-91BB-4341BF873C1F}" srcOrd="0" destOrd="0" parTransId="{9B03FD21-E1D9-45B9-A08C-80CBB6E81E4D}" sibTransId="{5F15C5BF-DDC3-41F6-9E05-A3E582D22203}"/>
    <dgm:cxn modelId="{0707427B-FE62-42DD-85F5-831727273FAA}" type="presOf" srcId="{593EF779-57C6-400B-806F-4629E2544094}" destId="{FC3E80BE-00C7-419A-97E8-25956F1EFEAA}" srcOrd="0" destOrd="0" presId="urn:microsoft.com/office/officeart/2005/8/layout/radial6"/>
    <dgm:cxn modelId="{E0BE3F8B-CDD0-4B4C-AF6A-A0F41CE1E4BE}" srcId="{1090E904-B983-401F-9F35-61A466D898C1}" destId="{DF6CE571-E368-42A7-8603-2FF2A65AA3C1}" srcOrd="4" destOrd="0" parTransId="{48466DEB-C46F-4825-89F1-6D077D8DEE69}" sibTransId="{AEFE7E8E-3FF2-4736-B421-C1A4457749FD}"/>
    <dgm:cxn modelId="{7DDCC597-7AF8-455F-A363-35F527016879}" type="presOf" srcId="{82D43938-7C91-49CC-BE66-7C77543564A7}" destId="{DCC7497E-A41B-4812-8C3E-F59227ACB47D}" srcOrd="0" destOrd="0" presId="urn:microsoft.com/office/officeart/2005/8/layout/radial6"/>
    <dgm:cxn modelId="{654D2A9B-E80F-419D-B1C1-A8881F545044}" type="presOf" srcId="{2880387C-9066-4E82-8216-301BEBA8EAA7}" destId="{8659565F-1AF0-4126-8BE0-44E572372B71}" srcOrd="0" destOrd="0" presId="urn:microsoft.com/office/officeart/2005/8/layout/radial6"/>
    <dgm:cxn modelId="{A00F6AA2-F575-46D5-9AAC-2DF716E23D99}" srcId="{E768C237-D7E7-446A-A0C0-C231F54BF82F}" destId="{1090E904-B983-401F-9F35-61A466D898C1}" srcOrd="0" destOrd="0" parTransId="{B17AD8AC-FB56-4242-8563-1C320C565EF9}" sibTransId="{DBCB7CEC-1BB8-40A1-AE17-DD66D9AA23EB}"/>
    <dgm:cxn modelId="{2834EBAB-4FCA-4982-ACAD-D4BB2DEDD154}" type="presOf" srcId="{9BEAAD3C-0318-4683-B3D1-084387265F89}" destId="{0FB9694A-45C6-43D8-A28C-3ED7403C9548}" srcOrd="0" destOrd="0" presId="urn:microsoft.com/office/officeart/2005/8/layout/radial6"/>
    <dgm:cxn modelId="{493A35BA-2350-4D01-A2E4-988A9241935B}" type="presOf" srcId="{67057CA1-9364-4D00-953E-5D7F735E86D5}" destId="{2D503B1B-388A-4B97-BC8A-BA2FACB4C63F}" srcOrd="0" destOrd="0" presId="urn:microsoft.com/office/officeart/2005/8/layout/radial6"/>
    <dgm:cxn modelId="{FB7597CA-815D-4359-822F-89CB264DC467}" srcId="{1090E904-B983-401F-9F35-61A466D898C1}" destId="{82D43938-7C91-49CC-BE66-7C77543564A7}" srcOrd="5" destOrd="0" parTransId="{CBA26852-2066-4EA9-97F6-0CC1122414C1}" sibTransId="{2ECD4B9D-CC05-4CC0-A1CF-FE690B5146F1}"/>
    <dgm:cxn modelId="{97A7ABE5-E429-45DB-9A3A-E01171B01E53}" type="presOf" srcId="{E768C237-D7E7-446A-A0C0-C231F54BF82F}" destId="{8FA0C382-0744-4E85-8834-06F218F1A7DE}" srcOrd="0" destOrd="0" presId="urn:microsoft.com/office/officeart/2005/8/layout/radial6"/>
    <dgm:cxn modelId="{6CBA10F5-3D6F-429F-BB42-20AC606D0BA5}" type="presOf" srcId="{EA48D7D3-1F90-4ADC-9442-B95E6637326F}" destId="{7C76DFC3-CB35-417E-BF84-891ED601E49E}" srcOrd="0" destOrd="0" presId="urn:microsoft.com/office/officeart/2005/8/layout/radial6"/>
    <dgm:cxn modelId="{6B7C75FF-8706-472A-99D4-2CC292E86173}" srcId="{1090E904-B983-401F-9F35-61A466D898C1}" destId="{5D546E6A-E6CD-42B5-985E-A8AC55B3E905}" srcOrd="1" destOrd="0" parTransId="{FF4679C0-1EAD-4D1D-91EA-EF8AF648856D}" sibTransId="{68EA4872-65CF-40D5-9832-6796F742E856}"/>
    <dgm:cxn modelId="{9C7E69E6-B67E-41DD-9EAA-E3398400F723}" type="presParOf" srcId="{8FA0C382-0744-4E85-8834-06F218F1A7DE}" destId="{F185D8F9-3F02-4DCF-82B0-4336736162AC}" srcOrd="0" destOrd="0" presId="urn:microsoft.com/office/officeart/2005/8/layout/radial6"/>
    <dgm:cxn modelId="{FE920E13-51DA-4AF9-A3FE-5B6FE171DD96}" type="presParOf" srcId="{8FA0C382-0744-4E85-8834-06F218F1A7DE}" destId="{A4DFDB49-BE76-40FE-B10F-6BA5799631A6}" srcOrd="1" destOrd="0" presId="urn:microsoft.com/office/officeart/2005/8/layout/radial6"/>
    <dgm:cxn modelId="{F7333397-5AED-4A63-AFB2-894BB558C72D}" type="presParOf" srcId="{8FA0C382-0744-4E85-8834-06F218F1A7DE}" destId="{D6CF3855-2A33-4E78-93E9-E71EBA9ECF9E}" srcOrd="2" destOrd="0" presId="urn:microsoft.com/office/officeart/2005/8/layout/radial6"/>
    <dgm:cxn modelId="{A3FD5D86-3DC2-4317-AD2A-E6C15469CA2E}" type="presParOf" srcId="{8FA0C382-0744-4E85-8834-06F218F1A7DE}" destId="{778FC7D0-CC0E-47F8-B3FE-A69D70E4FBAB}" srcOrd="3" destOrd="0" presId="urn:microsoft.com/office/officeart/2005/8/layout/radial6"/>
    <dgm:cxn modelId="{006213E1-0292-444E-BE3D-97038766F2B5}" type="presParOf" srcId="{8FA0C382-0744-4E85-8834-06F218F1A7DE}" destId="{9C7C9F6C-7B63-4DC7-96D9-8F23C14A2671}" srcOrd="4" destOrd="0" presId="urn:microsoft.com/office/officeart/2005/8/layout/radial6"/>
    <dgm:cxn modelId="{C53847CB-AA11-4EA8-B12C-EFDC02888B80}" type="presParOf" srcId="{8FA0C382-0744-4E85-8834-06F218F1A7DE}" destId="{7C8D1E2D-982F-4EE4-A15E-879875D7EFEC}" srcOrd="5" destOrd="0" presId="urn:microsoft.com/office/officeart/2005/8/layout/radial6"/>
    <dgm:cxn modelId="{679DD6D1-1E25-42BB-9156-154A38C8E9A5}" type="presParOf" srcId="{8FA0C382-0744-4E85-8834-06F218F1A7DE}" destId="{2E041685-159A-4B23-9334-882448308976}" srcOrd="6" destOrd="0" presId="urn:microsoft.com/office/officeart/2005/8/layout/radial6"/>
    <dgm:cxn modelId="{B8CA8C20-ABB7-4B40-9094-4BCD5CE4A3BA}" type="presParOf" srcId="{8FA0C382-0744-4E85-8834-06F218F1A7DE}" destId="{2D503B1B-388A-4B97-BC8A-BA2FACB4C63F}" srcOrd="7" destOrd="0" presId="urn:microsoft.com/office/officeart/2005/8/layout/radial6"/>
    <dgm:cxn modelId="{9AF50E6B-2076-42AF-9963-D964339206FD}" type="presParOf" srcId="{8FA0C382-0744-4E85-8834-06F218F1A7DE}" destId="{00BAD6C7-DEEF-4F60-B056-8BE4AF32CA45}" srcOrd="8" destOrd="0" presId="urn:microsoft.com/office/officeart/2005/8/layout/radial6"/>
    <dgm:cxn modelId="{28AF457F-72E0-44FD-A185-9E42F20903BD}" type="presParOf" srcId="{8FA0C382-0744-4E85-8834-06F218F1A7DE}" destId="{FC3E80BE-00C7-419A-97E8-25956F1EFEAA}" srcOrd="9" destOrd="0" presId="urn:microsoft.com/office/officeart/2005/8/layout/radial6"/>
    <dgm:cxn modelId="{970A1092-DD5A-49BC-AAAD-A52F182C4E5A}" type="presParOf" srcId="{8FA0C382-0744-4E85-8834-06F218F1A7DE}" destId="{5C32DBAD-6F71-4AD4-90EB-9448AC6EAD5B}" srcOrd="10" destOrd="0" presId="urn:microsoft.com/office/officeart/2005/8/layout/radial6"/>
    <dgm:cxn modelId="{B4A514CF-1578-4817-A91A-D21A0FDA2B27}" type="presParOf" srcId="{8FA0C382-0744-4E85-8834-06F218F1A7DE}" destId="{8DF5B81F-4318-4B51-827F-8ED645D75A9C}" srcOrd="11" destOrd="0" presId="urn:microsoft.com/office/officeart/2005/8/layout/radial6"/>
    <dgm:cxn modelId="{FF19B94E-E391-4B39-8B3C-82900CB35771}" type="presParOf" srcId="{8FA0C382-0744-4E85-8834-06F218F1A7DE}" destId="{7C76DFC3-CB35-417E-BF84-891ED601E49E}" srcOrd="12" destOrd="0" presId="urn:microsoft.com/office/officeart/2005/8/layout/radial6"/>
    <dgm:cxn modelId="{A381ADCF-08AD-4B4F-BA16-43CB89277686}" type="presParOf" srcId="{8FA0C382-0744-4E85-8834-06F218F1A7DE}" destId="{54D3E521-CE62-4DB7-ACDE-E1B6F73BB6D6}" srcOrd="13" destOrd="0" presId="urn:microsoft.com/office/officeart/2005/8/layout/radial6"/>
    <dgm:cxn modelId="{7E957169-C35E-4A06-B5AC-D0229EE67DC2}" type="presParOf" srcId="{8FA0C382-0744-4E85-8834-06F218F1A7DE}" destId="{1EC1AC33-EA34-4198-876C-8285F34F1578}" srcOrd="14" destOrd="0" presId="urn:microsoft.com/office/officeart/2005/8/layout/radial6"/>
    <dgm:cxn modelId="{4C70CBA4-7937-4D0D-8405-6584A1E6232B}" type="presParOf" srcId="{8FA0C382-0744-4E85-8834-06F218F1A7DE}" destId="{CB5E40CD-AF9F-40E7-B074-342C1B55517F}" srcOrd="15" destOrd="0" presId="urn:microsoft.com/office/officeart/2005/8/layout/radial6"/>
    <dgm:cxn modelId="{77EA582C-4F27-4C61-92E8-ED35F6E86126}" type="presParOf" srcId="{8FA0C382-0744-4E85-8834-06F218F1A7DE}" destId="{DCC7497E-A41B-4812-8C3E-F59227ACB47D}" srcOrd="16" destOrd="0" presId="urn:microsoft.com/office/officeart/2005/8/layout/radial6"/>
    <dgm:cxn modelId="{D34E530C-84FF-4059-A33F-05F5A70544B1}" type="presParOf" srcId="{8FA0C382-0744-4E85-8834-06F218F1A7DE}" destId="{532672DD-D4D0-44C1-9B9C-A2EBFE48BFEB}" srcOrd="17" destOrd="0" presId="urn:microsoft.com/office/officeart/2005/8/layout/radial6"/>
    <dgm:cxn modelId="{FCE42B92-FB79-46F4-836C-D65252B7BF88}" type="presParOf" srcId="{8FA0C382-0744-4E85-8834-06F218F1A7DE}" destId="{F29EE76B-FEAF-438C-9047-A6B6C1989470}" srcOrd="18" destOrd="0" presId="urn:microsoft.com/office/officeart/2005/8/layout/radial6"/>
    <dgm:cxn modelId="{FFCB9EB4-1AA9-40EF-95BE-5D5755D1A196}" type="presParOf" srcId="{8FA0C382-0744-4E85-8834-06F218F1A7DE}" destId="{8659565F-1AF0-4126-8BE0-44E572372B71}" srcOrd="19" destOrd="0" presId="urn:microsoft.com/office/officeart/2005/8/layout/radial6"/>
    <dgm:cxn modelId="{C9D613E5-FF1F-41E4-B7AA-DFE18F5456C5}" type="presParOf" srcId="{8FA0C382-0744-4E85-8834-06F218F1A7DE}" destId="{14D64A98-A684-4D6E-BC40-D9507E97A1B2}" srcOrd="20" destOrd="0" presId="urn:microsoft.com/office/officeart/2005/8/layout/radial6"/>
    <dgm:cxn modelId="{51294348-4E63-4674-A42C-BBEA276EC09B}" type="presParOf" srcId="{8FA0C382-0744-4E85-8834-06F218F1A7DE}" destId="{0FB9694A-45C6-43D8-A28C-3ED7403C9548}" srcOrd="21"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0A66485-C99F-4C79-AD65-48E6C8F652A3}" type="doc">
      <dgm:prSet loTypeId="urn:microsoft.com/office/officeart/2011/layout/CircleProcess" loCatId="process" qsTypeId="urn:microsoft.com/office/officeart/2005/8/quickstyle/simple1" qsCatId="simple" csTypeId="urn:microsoft.com/office/officeart/2005/8/colors/colorful1" csCatId="colorful" phldr="1"/>
      <dgm:spPr/>
      <dgm:t>
        <a:bodyPr/>
        <a:lstStyle/>
        <a:p>
          <a:endParaRPr lang="en-US"/>
        </a:p>
      </dgm:t>
    </dgm:pt>
    <dgm:pt modelId="{3E3913CE-30C1-458F-B5AF-DBFDF3064842}">
      <dgm:prSet phldrT="[Text]" custT="1"/>
      <dgm:spPr/>
      <dgm:t>
        <a:bodyPr/>
        <a:lstStyle/>
        <a:p>
          <a:r>
            <a:rPr lang="en-US" altLang="en-US" sz="2400" b="1" dirty="0">
              <a:latin typeface="Book Antiqua" panose="02040602050305030304" pitchFamily="18" charset="0"/>
            </a:rPr>
            <a:t>District provides, denies or modifies supportive measure </a:t>
          </a:r>
          <a:r>
            <a:rPr lang="en-US" altLang="en-US" sz="2400" b="1" u="sng" dirty="0">
              <a:latin typeface="Book Antiqua" panose="02040602050305030304" pitchFamily="18" charset="0"/>
            </a:rPr>
            <a:t>OR</a:t>
          </a:r>
        </a:p>
        <a:p>
          <a:r>
            <a:rPr lang="en-US" sz="2400" b="1" u="none" dirty="0">
              <a:latin typeface="Book Antiqua" panose="02040602050305030304" pitchFamily="18" charset="0"/>
            </a:rPr>
            <a:t>Circumstances change materially</a:t>
          </a:r>
        </a:p>
      </dgm:t>
    </dgm:pt>
    <dgm:pt modelId="{C0DCE1E2-DC01-4023-A8F2-96DFB61CE595}" type="parTrans" cxnId="{87FC781A-FFDC-47F1-951B-BAD6792E2104}">
      <dgm:prSet/>
      <dgm:spPr/>
      <dgm:t>
        <a:bodyPr/>
        <a:lstStyle/>
        <a:p>
          <a:endParaRPr lang="en-US">
            <a:latin typeface="Book Antiqua" panose="02040602050305030304" pitchFamily="18" charset="0"/>
          </a:endParaRPr>
        </a:p>
      </dgm:t>
    </dgm:pt>
    <dgm:pt modelId="{F7EB14BF-DD22-47F0-AFEA-B2E25853A3D5}" type="sibTrans" cxnId="{87FC781A-FFDC-47F1-951B-BAD6792E2104}">
      <dgm:prSet/>
      <dgm:spPr/>
      <dgm:t>
        <a:bodyPr/>
        <a:lstStyle/>
        <a:p>
          <a:endParaRPr lang="en-US">
            <a:latin typeface="Book Antiqua" panose="02040602050305030304" pitchFamily="18" charset="0"/>
          </a:endParaRPr>
        </a:p>
      </dgm:t>
    </dgm:pt>
    <dgm:pt modelId="{F868B90D-9480-49C3-9F46-4A48C0E546EC}">
      <dgm:prSet phldrT="[Text]" custT="1"/>
      <dgm:spPr/>
      <dgm:t>
        <a:bodyPr/>
        <a:lstStyle/>
        <a:p>
          <a:r>
            <a:rPr lang="en-US" altLang="en-US" sz="1800" b="1" dirty="0">
              <a:latin typeface="Book Antiqua" panose="02040602050305030304" pitchFamily="18" charset="0"/>
            </a:rPr>
            <a:t>Parties have opportunity to challenge supportive measure applicable to them and seek modification or reversal</a:t>
          </a:r>
          <a:endParaRPr lang="en-US" sz="1800" b="1" dirty="0">
            <a:latin typeface="Book Antiqua" panose="02040602050305030304" pitchFamily="18" charset="0"/>
          </a:endParaRPr>
        </a:p>
      </dgm:t>
    </dgm:pt>
    <dgm:pt modelId="{284E41EB-487B-4987-8A02-A64822C6F64B}" type="parTrans" cxnId="{E60947D3-C984-4648-AB9D-D4AE97AC90D7}">
      <dgm:prSet/>
      <dgm:spPr/>
      <dgm:t>
        <a:bodyPr/>
        <a:lstStyle/>
        <a:p>
          <a:endParaRPr lang="en-US">
            <a:latin typeface="Book Antiqua" panose="02040602050305030304" pitchFamily="18" charset="0"/>
          </a:endParaRPr>
        </a:p>
      </dgm:t>
    </dgm:pt>
    <dgm:pt modelId="{0D606C2A-4259-4922-B8F0-0E587C089CBB}" type="sibTrans" cxnId="{E60947D3-C984-4648-AB9D-D4AE97AC90D7}">
      <dgm:prSet/>
      <dgm:spPr/>
      <dgm:t>
        <a:bodyPr/>
        <a:lstStyle/>
        <a:p>
          <a:endParaRPr lang="en-US">
            <a:latin typeface="Book Antiqua" panose="02040602050305030304" pitchFamily="18" charset="0"/>
          </a:endParaRPr>
        </a:p>
      </dgm:t>
    </dgm:pt>
    <dgm:pt modelId="{EA467708-C04E-4CD2-AD1B-D8A5FEEE620C}">
      <dgm:prSet phldrT="[Text]"/>
      <dgm:spPr/>
      <dgm:t>
        <a:bodyPr/>
        <a:lstStyle/>
        <a:p>
          <a:r>
            <a:rPr lang="en-US" altLang="en-US" b="1" dirty="0">
              <a:latin typeface="Book Antiqua" panose="02040602050305030304" pitchFamily="18" charset="0"/>
            </a:rPr>
            <a:t>Impartial employee makes determination (</a:t>
          </a:r>
          <a:r>
            <a:rPr lang="en-US" altLang="en-US" b="1" i="1" dirty="0">
              <a:latin typeface="Book Antiqua" panose="02040602050305030304" pitchFamily="18" charset="0"/>
            </a:rPr>
            <a:t>This must be someone other than the person who made the initial decision</a:t>
          </a:r>
          <a:r>
            <a:rPr lang="en-US" altLang="en-US" b="1" dirty="0">
              <a:latin typeface="Book Antiqua" panose="02040602050305030304" pitchFamily="18" charset="0"/>
            </a:rPr>
            <a:t>)</a:t>
          </a:r>
          <a:endParaRPr lang="en-US" b="1" dirty="0">
            <a:latin typeface="Book Antiqua" panose="02040602050305030304" pitchFamily="18" charset="0"/>
          </a:endParaRPr>
        </a:p>
      </dgm:t>
    </dgm:pt>
    <dgm:pt modelId="{28EDAF1A-0ABD-4CF8-85C1-EF52C19781C1}" type="sibTrans" cxnId="{EC362F88-703E-411C-86A3-9A66C7428E97}">
      <dgm:prSet/>
      <dgm:spPr/>
      <dgm:t>
        <a:bodyPr/>
        <a:lstStyle/>
        <a:p>
          <a:endParaRPr lang="en-US">
            <a:latin typeface="Book Antiqua" panose="02040602050305030304" pitchFamily="18" charset="0"/>
          </a:endParaRPr>
        </a:p>
      </dgm:t>
    </dgm:pt>
    <dgm:pt modelId="{FC44CA5B-026B-475E-A3E5-985529AD1B90}" type="parTrans" cxnId="{EC362F88-703E-411C-86A3-9A66C7428E97}">
      <dgm:prSet/>
      <dgm:spPr/>
      <dgm:t>
        <a:bodyPr/>
        <a:lstStyle/>
        <a:p>
          <a:endParaRPr lang="en-US">
            <a:latin typeface="Book Antiqua" panose="02040602050305030304" pitchFamily="18" charset="0"/>
          </a:endParaRPr>
        </a:p>
      </dgm:t>
    </dgm:pt>
    <dgm:pt modelId="{E855CFFB-CDB1-43D8-BA3B-E71B057CA46E}" type="pres">
      <dgm:prSet presAssocID="{90A66485-C99F-4C79-AD65-48E6C8F652A3}" presName="Name0" presStyleCnt="0">
        <dgm:presLayoutVars>
          <dgm:chMax val="11"/>
          <dgm:chPref val="11"/>
          <dgm:dir/>
          <dgm:resizeHandles/>
        </dgm:presLayoutVars>
      </dgm:prSet>
      <dgm:spPr/>
    </dgm:pt>
    <dgm:pt modelId="{92457BAD-8A5B-4138-B622-1C3BB1567E7C}" type="pres">
      <dgm:prSet presAssocID="{EA467708-C04E-4CD2-AD1B-D8A5FEEE620C}" presName="Accent3" presStyleCnt="0"/>
      <dgm:spPr/>
    </dgm:pt>
    <dgm:pt modelId="{255D205D-4B69-4CCF-86F0-DEA9F7DE061C}" type="pres">
      <dgm:prSet presAssocID="{EA467708-C04E-4CD2-AD1B-D8A5FEEE620C}" presName="Accent" presStyleLbl="node1" presStyleIdx="0" presStyleCnt="3"/>
      <dgm:spPr/>
    </dgm:pt>
    <dgm:pt modelId="{20DF8928-1195-4879-A2C1-22501ECFEAF1}" type="pres">
      <dgm:prSet presAssocID="{EA467708-C04E-4CD2-AD1B-D8A5FEEE620C}" presName="ParentBackground3" presStyleCnt="0"/>
      <dgm:spPr/>
    </dgm:pt>
    <dgm:pt modelId="{E5B5A967-3548-404E-9C82-621CC1D437CF}" type="pres">
      <dgm:prSet presAssocID="{EA467708-C04E-4CD2-AD1B-D8A5FEEE620C}" presName="ParentBackground" presStyleLbl="fgAcc1" presStyleIdx="0" presStyleCnt="3"/>
      <dgm:spPr/>
    </dgm:pt>
    <dgm:pt modelId="{35559F32-4996-4B7A-B542-DA58EDBFA2FD}" type="pres">
      <dgm:prSet presAssocID="{EA467708-C04E-4CD2-AD1B-D8A5FEEE620C}" presName="Parent3" presStyleLbl="revTx" presStyleIdx="0" presStyleCnt="0">
        <dgm:presLayoutVars>
          <dgm:chMax val="1"/>
          <dgm:chPref val="1"/>
          <dgm:bulletEnabled val="1"/>
        </dgm:presLayoutVars>
      </dgm:prSet>
      <dgm:spPr/>
    </dgm:pt>
    <dgm:pt modelId="{21FD0DBB-5682-43C7-B7D8-BD5CFF0A1F1D}" type="pres">
      <dgm:prSet presAssocID="{F868B90D-9480-49C3-9F46-4A48C0E546EC}" presName="Accent2" presStyleCnt="0"/>
      <dgm:spPr/>
    </dgm:pt>
    <dgm:pt modelId="{26EAAAEF-2AA4-4EAB-B28A-DD707BDB2043}" type="pres">
      <dgm:prSet presAssocID="{F868B90D-9480-49C3-9F46-4A48C0E546EC}" presName="Accent" presStyleLbl="node1" presStyleIdx="1" presStyleCnt="3"/>
      <dgm:spPr/>
    </dgm:pt>
    <dgm:pt modelId="{7823FF5D-D9D9-4D30-8996-8417D41D6098}" type="pres">
      <dgm:prSet presAssocID="{F868B90D-9480-49C3-9F46-4A48C0E546EC}" presName="ParentBackground2" presStyleCnt="0"/>
      <dgm:spPr/>
    </dgm:pt>
    <dgm:pt modelId="{87237833-65E2-4F8D-94FA-5D766F953920}" type="pres">
      <dgm:prSet presAssocID="{F868B90D-9480-49C3-9F46-4A48C0E546EC}" presName="ParentBackground" presStyleLbl="fgAcc1" presStyleIdx="1" presStyleCnt="3"/>
      <dgm:spPr/>
    </dgm:pt>
    <dgm:pt modelId="{7B8B9702-438F-4757-8F18-2EF2E620CB3E}" type="pres">
      <dgm:prSet presAssocID="{F868B90D-9480-49C3-9F46-4A48C0E546EC}" presName="Parent2" presStyleLbl="revTx" presStyleIdx="0" presStyleCnt="0">
        <dgm:presLayoutVars>
          <dgm:chMax val="1"/>
          <dgm:chPref val="1"/>
          <dgm:bulletEnabled val="1"/>
        </dgm:presLayoutVars>
      </dgm:prSet>
      <dgm:spPr/>
    </dgm:pt>
    <dgm:pt modelId="{2036D070-E30F-4F51-8FED-0B1667D84F60}" type="pres">
      <dgm:prSet presAssocID="{3E3913CE-30C1-458F-B5AF-DBFDF3064842}" presName="Accent1" presStyleCnt="0"/>
      <dgm:spPr/>
    </dgm:pt>
    <dgm:pt modelId="{36DB6F25-F528-47BD-9002-4D7056E8AFD9}" type="pres">
      <dgm:prSet presAssocID="{3E3913CE-30C1-458F-B5AF-DBFDF3064842}" presName="Accent" presStyleLbl="node1" presStyleIdx="2" presStyleCnt="3"/>
      <dgm:spPr/>
    </dgm:pt>
    <dgm:pt modelId="{B54EA5BE-EBA7-4A4C-9525-44724D9740F5}" type="pres">
      <dgm:prSet presAssocID="{3E3913CE-30C1-458F-B5AF-DBFDF3064842}" presName="ParentBackground1" presStyleCnt="0"/>
      <dgm:spPr/>
    </dgm:pt>
    <dgm:pt modelId="{425A0F30-60D4-4C39-A842-99853710EE2D}" type="pres">
      <dgm:prSet presAssocID="{3E3913CE-30C1-458F-B5AF-DBFDF3064842}" presName="ParentBackground" presStyleLbl="fgAcc1" presStyleIdx="2" presStyleCnt="3"/>
      <dgm:spPr/>
    </dgm:pt>
    <dgm:pt modelId="{AD6D210E-ED3D-4071-BC58-B36DDF44188F}" type="pres">
      <dgm:prSet presAssocID="{3E3913CE-30C1-458F-B5AF-DBFDF3064842}" presName="Parent1" presStyleLbl="revTx" presStyleIdx="0" presStyleCnt="0">
        <dgm:presLayoutVars>
          <dgm:chMax val="1"/>
          <dgm:chPref val="1"/>
          <dgm:bulletEnabled val="1"/>
        </dgm:presLayoutVars>
      </dgm:prSet>
      <dgm:spPr/>
    </dgm:pt>
  </dgm:ptLst>
  <dgm:cxnLst>
    <dgm:cxn modelId="{8C1CB007-E769-4CBF-9447-D4E68CFF88A0}" type="presOf" srcId="{F868B90D-9480-49C3-9F46-4A48C0E546EC}" destId="{87237833-65E2-4F8D-94FA-5D766F953920}" srcOrd="0" destOrd="0" presId="urn:microsoft.com/office/officeart/2011/layout/CircleProcess"/>
    <dgm:cxn modelId="{87FC781A-FFDC-47F1-951B-BAD6792E2104}" srcId="{90A66485-C99F-4C79-AD65-48E6C8F652A3}" destId="{3E3913CE-30C1-458F-B5AF-DBFDF3064842}" srcOrd="0" destOrd="0" parTransId="{C0DCE1E2-DC01-4023-A8F2-96DFB61CE595}" sibTransId="{F7EB14BF-DD22-47F0-AFEA-B2E25853A3D5}"/>
    <dgm:cxn modelId="{CBBED31A-93E9-4359-8AAA-8F8B7672DC2A}" type="presOf" srcId="{90A66485-C99F-4C79-AD65-48E6C8F652A3}" destId="{E855CFFB-CDB1-43D8-BA3B-E71B057CA46E}" srcOrd="0" destOrd="0" presId="urn:microsoft.com/office/officeart/2011/layout/CircleProcess"/>
    <dgm:cxn modelId="{405F8D37-03B4-40CE-A85E-AF15536BCE2D}" type="presOf" srcId="{3E3913CE-30C1-458F-B5AF-DBFDF3064842}" destId="{425A0F30-60D4-4C39-A842-99853710EE2D}" srcOrd="0" destOrd="0" presId="urn:microsoft.com/office/officeart/2011/layout/CircleProcess"/>
    <dgm:cxn modelId="{94BECD63-7DF9-461E-9A43-A1FCD78FA1BE}" type="presOf" srcId="{F868B90D-9480-49C3-9F46-4A48C0E546EC}" destId="{7B8B9702-438F-4757-8F18-2EF2E620CB3E}" srcOrd="1" destOrd="0" presId="urn:microsoft.com/office/officeart/2011/layout/CircleProcess"/>
    <dgm:cxn modelId="{0AAFB066-6767-4FA6-8F34-06797A791F19}" type="presOf" srcId="{EA467708-C04E-4CD2-AD1B-D8A5FEEE620C}" destId="{35559F32-4996-4B7A-B542-DA58EDBFA2FD}" srcOrd="1" destOrd="0" presId="urn:microsoft.com/office/officeart/2011/layout/CircleProcess"/>
    <dgm:cxn modelId="{EC362F88-703E-411C-86A3-9A66C7428E97}" srcId="{90A66485-C99F-4C79-AD65-48E6C8F652A3}" destId="{EA467708-C04E-4CD2-AD1B-D8A5FEEE620C}" srcOrd="2" destOrd="0" parTransId="{FC44CA5B-026B-475E-A3E5-985529AD1B90}" sibTransId="{28EDAF1A-0ABD-4CF8-85C1-EF52C19781C1}"/>
    <dgm:cxn modelId="{80F99C96-D48E-4DFA-90C6-A5644CBDF928}" type="presOf" srcId="{3E3913CE-30C1-458F-B5AF-DBFDF3064842}" destId="{AD6D210E-ED3D-4071-BC58-B36DDF44188F}" srcOrd="1" destOrd="0" presId="urn:microsoft.com/office/officeart/2011/layout/CircleProcess"/>
    <dgm:cxn modelId="{E60947D3-C984-4648-AB9D-D4AE97AC90D7}" srcId="{90A66485-C99F-4C79-AD65-48E6C8F652A3}" destId="{F868B90D-9480-49C3-9F46-4A48C0E546EC}" srcOrd="1" destOrd="0" parTransId="{284E41EB-487B-4987-8A02-A64822C6F64B}" sibTransId="{0D606C2A-4259-4922-B8F0-0E587C089CBB}"/>
    <dgm:cxn modelId="{36FDEAE9-DE72-4B10-BD37-67CE54CDFE2E}" type="presOf" srcId="{EA467708-C04E-4CD2-AD1B-D8A5FEEE620C}" destId="{E5B5A967-3548-404E-9C82-621CC1D437CF}" srcOrd="0" destOrd="0" presId="urn:microsoft.com/office/officeart/2011/layout/CircleProcess"/>
    <dgm:cxn modelId="{429A7B9B-75F4-477D-B750-9C1A29AA8CE0}" type="presParOf" srcId="{E855CFFB-CDB1-43D8-BA3B-E71B057CA46E}" destId="{92457BAD-8A5B-4138-B622-1C3BB1567E7C}" srcOrd="0" destOrd="0" presId="urn:microsoft.com/office/officeart/2011/layout/CircleProcess"/>
    <dgm:cxn modelId="{6B2D6771-5E8E-456F-9593-F10B3C8E99D2}" type="presParOf" srcId="{92457BAD-8A5B-4138-B622-1C3BB1567E7C}" destId="{255D205D-4B69-4CCF-86F0-DEA9F7DE061C}" srcOrd="0" destOrd="0" presId="urn:microsoft.com/office/officeart/2011/layout/CircleProcess"/>
    <dgm:cxn modelId="{0101DF12-05C8-4720-AB63-15220753F208}" type="presParOf" srcId="{E855CFFB-CDB1-43D8-BA3B-E71B057CA46E}" destId="{20DF8928-1195-4879-A2C1-22501ECFEAF1}" srcOrd="1" destOrd="0" presId="urn:microsoft.com/office/officeart/2011/layout/CircleProcess"/>
    <dgm:cxn modelId="{52EC8CF2-EE84-4CEB-B436-DB3CF88D7CD6}" type="presParOf" srcId="{20DF8928-1195-4879-A2C1-22501ECFEAF1}" destId="{E5B5A967-3548-404E-9C82-621CC1D437CF}" srcOrd="0" destOrd="0" presId="urn:microsoft.com/office/officeart/2011/layout/CircleProcess"/>
    <dgm:cxn modelId="{6E777D1F-1092-4234-BC48-D9291F129A4F}" type="presParOf" srcId="{E855CFFB-CDB1-43D8-BA3B-E71B057CA46E}" destId="{35559F32-4996-4B7A-B542-DA58EDBFA2FD}" srcOrd="2" destOrd="0" presId="urn:microsoft.com/office/officeart/2011/layout/CircleProcess"/>
    <dgm:cxn modelId="{B9367A84-2BD4-43E5-B5C9-CB7CC192AE0E}" type="presParOf" srcId="{E855CFFB-CDB1-43D8-BA3B-E71B057CA46E}" destId="{21FD0DBB-5682-43C7-B7D8-BD5CFF0A1F1D}" srcOrd="3" destOrd="0" presId="urn:microsoft.com/office/officeart/2011/layout/CircleProcess"/>
    <dgm:cxn modelId="{F2D22B2A-6F9F-478F-9C3D-00CE930783A4}" type="presParOf" srcId="{21FD0DBB-5682-43C7-B7D8-BD5CFF0A1F1D}" destId="{26EAAAEF-2AA4-4EAB-B28A-DD707BDB2043}" srcOrd="0" destOrd="0" presId="urn:microsoft.com/office/officeart/2011/layout/CircleProcess"/>
    <dgm:cxn modelId="{09BB6661-E871-4BF7-AFF6-503AF88BCC15}" type="presParOf" srcId="{E855CFFB-CDB1-43D8-BA3B-E71B057CA46E}" destId="{7823FF5D-D9D9-4D30-8996-8417D41D6098}" srcOrd="4" destOrd="0" presId="urn:microsoft.com/office/officeart/2011/layout/CircleProcess"/>
    <dgm:cxn modelId="{87F74562-7916-4B31-81A4-9348758D718F}" type="presParOf" srcId="{7823FF5D-D9D9-4D30-8996-8417D41D6098}" destId="{87237833-65E2-4F8D-94FA-5D766F953920}" srcOrd="0" destOrd="0" presId="urn:microsoft.com/office/officeart/2011/layout/CircleProcess"/>
    <dgm:cxn modelId="{8D86E176-491E-4961-BE65-84223F0DDF19}" type="presParOf" srcId="{E855CFFB-CDB1-43D8-BA3B-E71B057CA46E}" destId="{7B8B9702-438F-4757-8F18-2EF2E620CB3E}" srcOrd="5" destOrd="0" presId="urn:microsoft.com/office/officeart/2011/layout/CircleProcess"/>
    <dgm:cxn modelId="{D2D6C038-42FC-43D8-BF39-D4DE44C1E1D9}" type="presParOf" srcId="{E855CFFB-CDB1-43D8-BA3B-E71B057CA46E}" destId="{2036D070-E30F-4F51-8FED-0B1667D84F60}" srcOrd="6" destOrd="0" presId="urn:microsoft.com/office/officeart/2011/layout/CircleProcess"/>
    <dgm:cxn modelId="{F9A3EBF2-13DE-45B9-98E2-C8C7CF387237}" type="presParOf" srcId="{2036D070-E30F-4F51-8FED-0B1667D84F60}" destId="{36DB6F25-F528-47BD-9002-4D7056E8AFD9}" srcOrd="0" destOrd="0" presId="urn:microsoft.com/office/officeart/2011/layout/CircleProcess"/>
    <dgm:cxn modelId="{8A570CE5-03A8-41AC-8BA1-AE1A699A6A2A}" type="presParOf" srcId="{E855CFFB-CDB1-43D8-BA3B-E71B057CA46E}" destId="{B54EA5BE-EBA7-4A4C-9525-44724D9740F5}" srcOrd="7" destOrd="0" presId="urn:microsoft.com/office/officeart/2011/layout/CircleProcess"/>
    <dgm:cxn modelId="{C86DF797-2491-4A29-BADE-F387C8AA3319}" type="presParOf" srcId="{B54EA5BE-EBA7-4A4C-9525-44724D9740F5}" destId="{425A0F30-60D4-4C39-A842-99853710EE2D}" srcOrd="0" destOrd="0" presId="urn:microsoft.com/office/officeart/2011/layout/CircleProcess"/>
    <dgm:cxn modelId="{CC9804DF-4A24-4181-8B7A-4341B7F48433}" type="presParOf" srcId="{E855CFFB-CDB1-43D8-BA3B-E71B057CA46E}" destId="{AD6D210E-ED3D-4071-BC58-B36DDF44188F}" srcOrd="8" destOrd="0" presId="urn:microsoft.com/office/officeart/2011/layout/Circle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 qsCatId="simple" csTypeId="urn:microsoft.com/office/officeart/2005/8/colors/colorful1" csCatId="colorful" phldr="1"/>
      <dgm:spPr/>
    </dgm:pt>
    <dgm:pt modelId="{1FB273E3-DF58-4CC3-947F-735A491AC9E4}">
      <dgm:prSet phldrT="[Text]"/>
      <dgm:spPr/>
      <dgm:t>
        <a:bodyPr/>
        <a:lstStyle/>
        <a:p>
          <a:r>
            <a:rPr lang="en-US" b="1" dirty="0">
              <a:latin typeface="Book Antiqua" panose="02040602050305030304" pitchFamily="18" charset="0"/>
            </a:rPr>
            <a:t>Inform Complainant</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Ensure Jurisdiction under Title IX</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Signing of Complaint</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custLinFactNeighborX="10625" custLinFactNeighborY="33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5D61C38E-788C-4CF9-909F-6B477262A897}"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6B9C97C0-5A6E-4DD9-AC40-FB4E372053B8}">
      <dgm:prSet phldrT="[Text]"/>
      <dgm:spPr/>
      <dgm:t>
        <a:bodyPr/>
        <a:lstStyle/>
        <a:p>
          <a:r>
            <a:rPr lang="en-US" dirty="0">
              <a:latin typeface="Book Antiqua" panose="02040602050305030304" pitchFamily="18" charset="0"/>
            </a:rPr>
            <a:t>Providing Remedies to </a:t>
          </a:r>
          <a:br>
            <a:rPr lang="en-US" dirty="0">
              <a:latin typeface="Book Antiqua" panose="02040602050305030304" pitchFamily="18" charset="0"/>
            </a:rPr>
          </a:br>
          <a:r>
            <a:rPr lang="en-US" dirty="0">
              <a:latin typeface="Book Antiqua" panose="02040602050305030304" pitchFamily="18" charset="0"/>
            </a:rPr>
            <a:t>Complainant if/when </a:t>
          </a:r>
          <a:br>
            <a:rPr lang="en-US" dirty="0">
              <a:latin typeface="Book Antiqua" panose="02040602050305030304" pitchFamily="18" charset="0"/>
            </a:rPr>
          </a:br>
          <a:r>
            <a:rPr lang="en-US" dirty="0">
              <a:latin typeface="Book Antiqua" panose="02040602050305030304" pitchFamily="18" charset="0"/>
            </a:rPr>
            <a:t>Respondent is Found Responsible</a:t>
          </a:r>
        </a:p>
      </dgm:t>
    </dgm:pt>
    <dgm:pt modelId="{B0F388BB-2C66-488B-A32A-F9FB1C53169A}" type="parTrans" cxnId="{1EFC2512-3E5A-4065-9F12-C3BEB56CB21F}">
      <dgm:prSet/>
      <dgm:spPr/>
      <dgm:t>
        <a:bodyPr/>
        <a:lstStyle/>
        <a:p>
          <a:endParaRPr lang="en-US">
            <a:latin typeface="Book Antiqua" panose="02040602050305030304" pitchFamily="18" charset="0"/>
          </a:endParaRPr>
        </a:p>
      </dgm:t>
    </dgm:pt>
    <dgm:pt modelId="{F05285B2-0420-4ECA-80C7-3B803F1BA15C}" type="sibTrans" cxnId="{1EFC2512-3E5A-4065-9F12-C3BEB56CB21F}">
      <dgm:prSet/>
      <dgm:spPr/>
      <dgm:t>
        <a:bodyPr/>
        <a:lstStyle/>
        <a:p>
          <a:endParaRPr lang="en-US">
            <a:latin typeface="Book Antiqua" panose="02040602050305030304" pitchFamily="18" charset="0"/>
          </a:endParaRPr>
        </a:p>
      </dgm:t>
    </dgm:pt>
    <dgm:pt modelId="{65051BBC-3690-4108-B7CC-B6FAA1041CBF}">
      <dgm:prSet phldrT="[Text]"/>
      <dgm:spPr/>
      <dgm:t>
        <a:bodyPr/>
        <a:lstStyle/>
        <a:p>
          <a:r>
            <a:rPr lang="en-US">
              <a:latin typeface="Book Antiqua" panose="02040602050305030304" pitchFamily="18" charset="0"/>
            </a:rPr>
            <a:t>Remedies must be designed to restore or preserve equal access to the District’s education program or activity</a:t>
          </a:r>
          <a:endParaRPr lang="en-US" dirty="0">
            <a:latin typeface="Book Antiqua" panose="02040602050305030304" pitchFamily="18" charset="0"/>
          </a:endParaRPr>
        </a:p>
      </dgm:t>
    </dgm:pt>
    <dgm:pt modelId="{F427B0E2-1977-4152-A12E-4BCE39D113CC}" type="parTrans" cxnId="{55CD66C7-9495-4C99-BC95-66B8F6E04DB7}">
      <dgm:prSet/>
      <dgm:spPr/>
      <dgm:t>
        <a:bodyPr/>
        <a:lstStyle/>
        <a:p>
          <a:endParaRPr lang="en-US">
            <a:latin typeface="Book Antiqua" panose="02040602050305030304" pitchFamily="18" charset="0"/>
          </a:endParaRPr>
        </a:p>
      </dgm:t>
    </dgm:pt>
    <dgm:pt modelId="{B5EAD624-A065-4BCA-8B82-5E1CA1D7D05F}" type="sibTrans" cxnId="{55CD66C7-9495-4C99-BC95-66B8F6E04DB7}">
      <dgm:prSet/>
      <dgm:spPr/>
      <dgm:t>
        <a:bodyPr/>
        <a:lstStyle/>
        <a:p>
          <a:endParaRPr lang="en-US">
            <a:latin typeface="Book Antiqua" panose="02040602050305030304" pitchFamily="18" charset="0"/>
          </a:endParaRPr>
        </a:p>
      </dgm:t>
    </dgm:pt>
    <dgm:pt modelId="{5EE42291-39AA-44B4-9C09-698950C1DB56}">
      <dgm:prSet phldrT="[Text]"/>
      <dgm:spPr/>
      <dgm:t>
        <a:bodyPr/>
        <a:lstStyle/>
        <a:p>
          <a:r>
            <a:rPr lang="en-US" dirty="0">
              <a:latin typeface="Book Antiqua" panose="02040602050305030304" pitchFamily="18" charset="0"/>
            </a:rPr>
            <a:t>Remedies may include supportive measures; however, remedies need not be non-disciplinary or non-punitive and need not avoid burdening the respondent</a:t>
          </a:r>
        </a:p>
      </dgm:t>
    </dgm:pt>
    <dgm:pt modelId="{69FBA13A-22BA-43BE-A1B8-C53E0455BC16}" type="parTrans" cxnId="{1AF1AF89-21F0-437E-AC2B-140E31ECFF64}">
      <dgm:prSet/>
      <dgm:spPr/>
      <dgm:t>
        <a:bodyPr/>
        <a:lstStyle/>
        <a:p>
          <a:endParaRPr lang="en-US">
            <a:latin typeface="Book Antiqua" panose="02040602050305030304" pitchFamily="18" charset="0"/>
          </a:endParaRPr>
        </a:p>
      </dgm:t>
    </dgm:pt>
    <dgm:pt modelId="{F28B5D9F-75B0-4197-B1C2-60B8BF6ACB31}" type="sibTrans" cxnId="{1AF1AF89-21F0-437E-AC2B-140E31ECFF64}">
      <dgm:prSet/>
      <dgm:spPr/>
      <dgm:t>
        <a:bodyPr/>
        <a:lstStyle/>
        <a:p>
          <a:endParaRPr lang="en-US">
            <a:latin typeface="Book Antiqua" panose="02040602050305030304" pitchFamily="18" charset="0"/>
          </a:endParaRPr>
        </a:p>
      </dgm:t>
    </dgm:pt>
    <dgm:pt modelId="{5DDE8713-943B-4EA3-8581-E7976E7D217C}">
      <dgm:prSet phldrT="[Text]"/>
      <dgm:spPr/>
      <dgm:t>
        <a:bodyPr/>
        <a:lstStyle/>
        <a:p>
          <a:r>
            <a:rPr lang="en-US" dirty="0">
              <a:latin typeface="Book Antiqua" panose="02040602050305030304" pitchFamily="18" charset="0"/>
            </a:rPr>
            <a:t>Grievance procedure must be followed before any imposition of any disciplinary sanctions or other actions that are not supportive measures against a respondent</a:t>
          </a:r>
        </a:p>
      </dgm:t>
    </dgm:pt>
    <dgm:pt modelId="{486BD6D5-558E-4440-B13E-BA8B867F1EB6}" type="parTrans" cxnId="{B3D4BF7C-AA9C-4F49-9E1E-15F319ABFD32}">
      <dgm:prSet/>
      <dgm:spPr/>
      <dgm:t>
        <a:bodyPr/>
        <a:lstStyle/>
        <a:p>
          <a:endParaRPr lang="en-US">
            <a:latin typeface="Book Antiqua" panose="02040602050305030304" pitchFamily="18" charset="0"/>
          </a:endParaRPr>
        </a:p>
      </dgm:t>
    </dgm:pt>
    <dgm:pt modelId="{FE58725B-0275-4784-9762-4E8922046465}" type="sibTrans" cxnId="{B3D4BF7C-AA9C-4F49-9E1E-15F319ABFD32}">
      <dgm:prSet/>
      <dgm:spPr/>
      <dgm:t>
        <a:bodyPr/>
        <a:lstStyle/>
        <a:p>
          <a:endParaRPr lang="en-US">
            <a:latin typeface="Book Antiqua" panose="02040602050305030304" pitchFamily="18" charset="0"/>
          </a:endParaRPr>
        </a:p>
      </dgm:t>
    </dgm:pt>
    <dgm:pt modelId="{0E19E0A7-CB58-4486-B847-1D2D1096791B}">
      <dgm:prSet phldrT="[Text]"/>
      <dgm:spPr/>
      <dgm:t>
        <a:bodyPr/>
        <a:lstStyle/>
        <a:p>
          <a:r>
            <a:rPr lang="en-US" dirty="0">
              <a:latin typeface="Book Antiqua" panose="02040602050305030304" pitchFamily="18" charset="0"/>
            </a:rPr>
            <a:t>Grievance procedure must be </a:t>
          </a:r>
          <a:r>
            <a:rPr lang="en-US" b="1" dirty="0">
              <a:latin typeface="Book Antiqua" panose="02040602050305030304" pitchFamily="18" charset="0"/>
            </a:rPr>
            <a:t>reasonably prompt</a:t>
          </a:r>
          <a:endParaRPr lang="en-US" dirty="0">
            <a:latin typeface="Book Antiqua" panose="02040602050305030304" pitchFamily="18" charset="0"/>
          </a:endParaRPr>
        </a:p>
      </dgm:t>
    </dgm:pt>
    <dgm:pt modelId="{DB5B2BA0-6268-469A-B6CC-F18A76A4E34B}" type="parTrans" cxnId="{B79396A6-A006-4549-BFA1-B2BB871CC129}">
      <dgm:prSet/>
      <dgm:spPr/>
      <dgm:t>
        <a:bodyPr/>
        <a:lstStyle/>
        <a:p>
          <a:endParaRPr lang="en-US">
            <a:latin typeface="Book Antiqua" panose="02040602050305030304" pitchFamily="18" charset="0"/>
          </a:endParaRPr>
        </a:p>
      </dgm:t>
    </dgm:pt>
    <dgm:pt modelId="{26F1DC2F-20AD-4C5E-AA61-9A6737A150D7}" type="sibTrans" cxnId="{B79396A6-A006-4549-BFA1-B2BB871CC129}">
      <dgm:prSet/>
      <dgm:spPr/>
      <dgm:t>
        <a:bodyPr/>
        <a:lstStyle/>
        <a:p>
          <a:endParaRPr lang="en-US">
            <a:latin typeface="Book Antiqua" panose="02040602050305030304" pitchFamily="18" charset="0"/>
          </a:endParaRPr>
        </a:p>
      </dgm:t>
    </dgm:pt>
    <dgm:pt modelId="{310D472C-69C4-463F-A381-A9FF57DCE68C}">
      <dgm:prSet phldrT="[Text]"/>
      <dgm:spPr/>
      <dgm:t>
        <a:bodyPr/>
        <a:lstStyle/>
        <a:p>
          <a:r>
            <a:rPr lang="en-US" dirty="0">
              <a:latin typeface="Book Antiqua" panose="02040602050305030304" pitchFamily="18" charset="0"/>
            </a:rPr>
            <a:t>Presumption that the respondent is not responsible</a:t>
          </a:r>
        </a:p>
      </dgm:t>
    </dgm:pt>
    <dgm:pt modelId="{C93580EF-FC75-4BE6-8411-6D463FE22D4A}" type="parTrans" cxnId="{B663535F-7847-4D17-A1D6-7DFE53FA397D}">
      <dgm:prSet/>
      <dgm:spPr/>
      <dgm:t>
        <a:bodyPr/>
        <a:lstStyle/>
        <a:p>
          <a:endParaRPr lang="en-US">
            <a:latin typeface="Book Antiqua" panose="02040602050305030304" pitchFamily="18" charset="0"/>
          </a:endParaRPr>
        </a:p>
      </dgm:t>
    </dgm:pt>
    <dgm:pt modelId="{F7E63A04-746D-44D2-945D-8836AA84A9EB}" type="sibTrans" cxnId="{B663535F-7847-4D17-A1D6-7DFE53FA397D}">
      <dgm:prSet/>
      <dgm:spPr/>
      <dgm:t>
        <a:bodyPr/>
        <a:lstStyle/>
        <a:p>
          <a:endParaRPr lang="en-US">
            <a:latin typeface="Book Antiqua" panose="02040602050305030304" pitchFamily="18" charset="0"/>
          </a:endParaRPr>
        </a:p>
      </dgm:t>
    </dgm:pt>
    <dgm:pt modelId="{5F077771-CF9E-4DF3-A738-3AB04F729336}">
      <dgm:prSet phldrT="[Text]"/>
      <dgm:spPr/>
      <dgm:t>
        <a:bodyPr/>
        <a:lstStyle/>
        <a:p>
          <a:r>
            <a:rPr lang="en-US" dirty="0">
              <a:latin typeface="Book Antiqua" panose="02040602050305030304" pitchFamily="18" charset="0"/>
            </a:rPr>
            <a:t>Disciplinary Sanctions ONLY</a:t>
          </a:r>
          <a:br>
            <a:rPr lang="en-US" dirty="0">
              <a:latin typeface="Book Antiqua" panose="02040602050305030304" pitchFamily="18" charset="0"/>
            </a:rPr>
          </a:br>
          <a:r>
            <a:rPr lang="en-US" dirty="0">
              <a:latin typeface="Book Antiqua" panose="02040602050305030304" pitchFamily="18" charset="0"/>
            </a:rPr>
            <a:t>Following Grievance Procedure</a:t>
          </a:r>
        </a:p>
      </dgm:t>
    </dgm:pt>
    <dgm:pt modelId="{E2A3434A-A1D7-42FB-A51D-86D569F03F75}" type="sibTrans" cxnId="{FD90C8F3-2C7B-4DD3-BCE5-450C9239CE17}">
      <dgm:prSet/>
      <dgm:spPr/>
      <dgm:t>
        <a:bodyPr/>
        <a:lstStyle/>
        <a:p>
          <a:endParaRPr lang="en-US">
            <a:latin typeface="Book Antiqua" panose="02040602050305030304" pitchFamily="18" charset="0"/>
          </a:endParaRPr>
        </a:p>
      </dgm:t>
    </dgm:pt>
    <dgm:pt modelId="{65601D5F-645E-4168-92EC-25C62921D4D2}" type="parTrans" cxnId="{FD90C8F3-2C7B-4DD3-BCE5-450C9239CE17}">
      <dgm:prSet/>
      <dgm:spPr/>
      <dgm:t>
        <a:bodyPr/>
        <a:lstStyle/>
        <a:p>
          <a:endParaRPr lang="en-US">
            <a:latin typeface="Book Antiqua" panose="02040602050305030304" pitchFamily="18" charset="0"/>
          </a:endParaRPr>
        </a:p>
      </dgm:t>
    </dgm:pt>
    <dgm:pt modelId="{EA3D6A6F-A66A-4B96-94C8-F770B15BDA2C}" type="pres">
      <dgm:prSet presAssocID="{5D61C38E-788C-4CF9-909F-6B477262A897}" presName="Name0" presStyleCnt="0">
        <dgm:presLayoutVars>
          <dgm:dir/>
          <dgm:animLvl val="lvl"/>
          <dgm:resizeHandles val="exact"/>
        </dgm:presLayoutVars>
      </dgm:prSet>
      <dgm:spPr/>
    </dgm:pt>
    <dgm:pt modelId="{3631799A-CCCE-49A9-AB90-9A28E41C9130}" type="pres">
      <dgm:prSet presAssocID="{6B9C97C0-5A6E-4DD9-AC40-FB4E372053B8}" presName="composite" presStyleCnt="0"/>
      <dgm:spPr/>
    </dgm:pt>
    <dgm:pt modelId="{64B708D3-5810-40C3-A561-9413F90CE036}" type="pres">
      <dgm:prSet presAssocID="{6B9C97C0-5A6E-4DD9-AC40-FB4E372053B8}" presName="parTx" presStyleLbl="alignNode1" presStyleIdx="0" presStyleCnt="2">
        <dgm:presLayoutVars>
          <dgm:chMax val="0"/>
          <dgm:chPref val="0"/>
          <dgm:bulletEnabled val="1"/>
        </dgm:presLayoutVars>
      </dgm:prSet>
      <dgm:spPr/>
    </dgm:pt>
    <dgm:pt modelId="{C8D3D741-3B89-47E1-92B0-B6780E9C3994}" type="pres">
      <dgm:prSet presAssocID="{6B9C97C0-5A6E-4DD9-AC40-FB4E372053B8}" presName="desTx" presStyleLbl="alignAccFollowNode1" presStyleIdx="0" presStyleCnt="2">
        <dgm:presLayoutVars>
          <dgm:bulletEnabled val="1"/>
        </dgm:presLayoutVars>
      </dgm:prSet>
      <dgm:spPr/>
    </dgm:pt>
    <dgm:pt modelId="{CB64F2EC-89B8-4828-B9DE-0E99C5575838}" type="pres">
      <dgm:prSet presAssocID="{F05285B2-0420-4ECA-80C7-3B803F1BA15C}" presName="space" presStyleCnt="0"/>
      <dgm:spPr/>
    </dgm:pt>
    <dgm:pt modelId="{20F2439F-A43E-4175-8722-7F2D9CA487F2}" type="pres">
      <dgm:prSet presAssocID="{5F077771-CF9E-4DF3-A738-3AB04F729336}" presName="composite" presStyleCnt="0"/>
      <dgm:spPr/>
    </dgm:pt>
    <dgm:pt modelId="{27C1D3B0-2E3E-491E-956E-4A0C61026F14}" type="pres">
      <dgm:prSet presAssocID="{5F077771-CF9E-4DF3-A738-3AB04F729336}" presName="parTx" presStyleLbl="alignNode1" presStyleIdx="1" presStyleCnt="2">
        <dgm:presLayoutVars>
          <dgm:chMax val="0"/>
          <dgm:chPref val="0"/>
          <dgm:bulletEnabled val="1"/>
        </dgm:presLayoutVars>
      </dgm:prSet>
      <dgm:spPr/>
    </dgm:pt>
    <dgm:pt modelId="{69454451-146A-4A6C-8153-73BC364BE300}" type="pres">
      <dgm:prSet presAssocID="{5F077771-CF9E-4DF3-A738-3AB04F729336}" presName="desTx" presStyleLbl="alignAccFollowNode1" presStyleIdx="1" presStyleCnt="2">
        <dgm:presLayoutVars>
          <dgm:bulletEnabled val="1"/>
        </dgm:presLayoutVars>
      </dgm:prSet>
      <dgm:spPr/>
    </dgm:pt>
  </dgm:ptLst>
  <dgm:cxnLst>
    <dgm:cxn modelId="{1EFC2512-3E5A-4065-9F12-C3BEB56CB21F}" srcId="{5D61C38E-788C-4CF9-909F-6B477262A897}" destId="{6B9C97C0-5A6E-4DD9-AC40-FB4E372053B8}" srcOrd="0" destOrd="0" parTransId="{B0F388BB-2C66-488B-A32A-F9FB1C53169A}" sibTransId="{F05285B2-0420-4ECA-80C7-3B803F1BA15C}"/>
    <dgm:cxn modelId="{6FB4B530-41C2-4FB4-B6A5-B5763991CCF2}" type="presOf" srcId="{5D61C38E-788C-4CF9-909F-6B477262A897}" destId="{EA3D6A6F-A66A-4B96-94C8-F770B15BDA2C}" srcOrd="0" destOrd="0" presId="urn:microsoft.com/office/officeart/2005/8/layout/hList1"/>
    <dgm:cxn modelId="{B663535F-7847-4D17-A1D6-7DFE53FA397D}" srcId="{5F077771-CF9E-4DF3-A738-3AB04F729336}" destId="{310D472C-69C4-463F-A381-A9FF57DCE68C}" srcOrd="2" destOrd="0" parTransId="{C93580EF-FC75-4BE6-8411-6D463FE22D4A}" sibTransId="{F7E63A04-746D-44D2-945D-8836AA84A9EB}"/>
    <dgm:cxn modelId="{67F02756-84DF-4EF5-8A42-BD847FFBDAA2}" type="presOf" srcId="{5EE42291-39AA-44B4-9C09-698950C1DB56}" destId="{C8D3D741-3B89-47E1-92B0-B6780E9C3994}" srcOrd="0" destOrd="1" presId="urn:microsoft.com/office/officeart/2005/8/layout/hList1"/>
    <dgm:cxn modelId="{36FADE56-B497-4D26-8BA4-077A5755A298}" type="presOf" srcId="{65051BBC-3690-4108-B7CC-B6FAA1041CBF}" destId="{C8D3D741-3B89-47E1-92B0-B6780E9C3994}" srcOrd="0" destOrd="0" presId="urn:microsoft.com/office/officeart/2005/8/layout/hList1"/>
    <dgm:cxn modelId="{B3D4BF7C-AA9C-4F49-9E1E-15F319ABFD32}" srcId="{5F077771-CF9E-4DF3-A738-3AB04F729336}" destId="{5DDE8713-943B-4EA3-8581-E7976E7D217C}" srcOrd="0" destOrd="0" parTransId="{486BD6D5-558E-4440-B13E-BA8B867F1EB6}" sibTransId="{FE58725B-0275-4784-9762-4E8922046465}"/>
    <dgm:cxn modelId="{1AF1AF89-21F0-437E-AC2B-140E31ECFF64}" srcId="{6B9C97C0-5A6E-4DD9-AC40-FB4E372053B8}" destId="{5EE42291-39AA-44B4-9C09-698950C1DB56}" srcOrd="1" destOrd="0" parTransId="{69FBA13A-22BA-43BE-A1B8-C53E0455BC16}" sibTransId="{F28B5D9F-75B0-4197-B1C2-60B8BF6ACB31}"/>
    <dgm:cxn modelId="{072EAF97-E22C-4373-A5CC-A95AE4A19DAA}" type="presOf" srcId="{5DDE8713-943B-4EA3-8581-E7976E7D217C}" destId="{69454451-146A-4A6C-8153-73BC364BE300}" srcOrd="0" destOrd="0" presId="urn:microsoft.com/office/officeart/2005/8/layout/hList1"/>
    <dgm:cxn modelId="{B642AB99-56D2-48E0-A024-550A9A64DC04}" type="presOf" srcId="{0E19E0A7-CB58-4486-B847-1D2D1096791B}" destId="{69454451-146A-4A6C-8153-73BC364BE300}" srcOrd="0" destOrd="1" presId="urn:microsoft.com/office/officeart/2005/8/layout/hList1"/>
    <dgm:cxn modelId="{B79396A6-A006-4549-BFA1-B2BB871CC129}" srcId="{5F077771-CF9E-4DF3-A738-3AB04F729336}" destId="{0E19E0A7-CB58-4486-B847-1D2D1096791B}" srcOrd="1" destOrd="0" parTransId="{DB5B2BA0-6268-469A-B6CC-F18A76A4E34B}" sibTransId="{26F1DC2F-20AD-4C5E-AA61-9A6737A150D7}"/>
    <dgm:cxn modelId="{55CD66C7-9495-4C99-BC95-66B8F6E04DB7}" srcId="{6B9C97C0-5A6E-4DD9-AC40-FB4E372053B8}" destId="{65051BBC-3690-4108-B7CC-B6FAA1041CBF}" srcOrd="0" destOrd="0" parTransId="{F427B0E2-1977-4152-A12E-4BCE39D113CC}" sibTransId="{B5EAD624-A065-4BCA-8B82-5E1CA1D7D05F}"/>
    <dgm:cxn modelId="{6A6D66E8-9B11-40F5-A65E-2F345FB2580B}" type="presOf" srcId="{6B9C97C0-5A6E-4DD9-AC40-FB4E372053B8}" destId="{64B708D3-5810-40C3-A561-9413F90CE036}" srcOrd="0" destOrd="0" presId="urn:microsoft.com/office/officeart/2005/8/layout/hList1"/>
    <dgm:cxn modelId="{E840CAEE-D815-4929-B299-D53EB14E150E}" type="presOf" srcId="{310D472C-69C4-463F-A381-A9FF57DCE68C}" destId="{69454451-146A-4A6C-8153-73BC364BE300}" srcOrd="0" destOrd="2" presId="urn:microsoft.com/office/officeart/2005/8/layout/hList1"/>
    <dgm:cxn modelId="{FD90C8F3-2C7B-4DD3-BCE5-450C9239CE17}" srcId="{5D61C38E-788C-4CF9-909F-6B477262A897}" destId="{5F077771-CF9E-4DF3-A738-3AB04F729336}" srcOrd="1" destOrd="0" parTransId="{65601D5F-645E-4168-92EC-25C62921D4D2}" sibTransId="{E2A3434A-A1D7-42FB-A51D-86D569F03F75}"/>
    <dgm:cxn modelId="{5A3BCFF4-8444-452F-8EE6-E095A4AE1584}" type="presOf" srcId="{5F077771-CF9E-4DF3-A738-3AB04F729336}" destId="{27C1D3B0-2E3E-491E-956E-4A0C61026F14}" srcOrd="0" destOrd="0" presId="urn:microsoft.com/office/officeart/2005/8/layout/hList1"/>
    <dgm:cxn modelId="{8A83F36D-0977-4D08-9919-A69DC18C6D10}" type="presParOf" srcId="{EA3D6A6F-A66A-4B96-94C8-F770B15BDA2C}" destId="{3631799A-CCCE-49A9-AB90-9A28E41C9130}" srcOrd="0" destOrd="0" presId="urn:microsoft.com/office/officeart/2005/8/layout/hList1"/>
    <dgm:cxn modelId="{6AC00FBD-89D6-4A21-B98A-CD4F0F529F3D}" type="presParOf" srcId="{3631799A-CCCE-49A9-AB90-9A28E41C9130}" destId="{64B708D3-5810-40C3-A561-9413F90CE036}" srcOrd="0" destOrd="0" presId="urn:microsoft.com/office/officeart/2005/8/layout/hList1"/>
    <dgm:cxn modelId="{E4ED297A-F5FB-4A24-8BD8-76925903D99C}" type="presParOf" srcId="{3631799A-CCCE-49A9-AB90-9A28E41C9130}" destId="{C8D3D741-3B89-47E1-92B0-B6780E9C3994}" srcOrd="1" destOrd="0" presId="urn:microsoft.com/office/officeart/2005/8/layout/hList1"/>
    <dgm:cxn modelId="{96C7F0E4-1229-4808-9994-F95EF4AB0D3B}" type="presParOf" srcId="{EA3D6A6F-A66A-4B96-94C8-F770B15BDA2C}" destId="{CB64F2EC-89B8-4828-B9DE-0E99C5575838}" srcOrd="1" destOrd="0" presId="urn:microsoft.com/office/officeart/2005/8/layout/hList1"/>
    <dgm:cxn modelId="{4880F6C1-8E5A-470A-AEB6-4848F755B244}" type="presParOf" srcId="{EA3D6A6F-A66A-4B96-94C8-F770B15BDA2C}" destId="{20F2439F-A43E-4175-8722-7F2D9CA487F2}" srcOrd="2" destOrd="0" presId="urn:microsoft.com/office/officeart/2005/8/layout/hList1"/>
    <dgm:cxn modelId="{7DBACF93-7271-43B1-A66E-42FCC213960B}" type="presParOf" srcId="{20F2439F-A43E-4175-8722-7F2D9CA487F2}" destId="{27C1D3B0-2E3E-491E-956E-4A0C61026F14}" srcOrd="0" destOrd="0" presId="urn:microsoft.com/office/officeart/2005/8/layout/hList1"/>
    <dgm:cxn modelId="{07225E2E-E451-425F-890D-2B43A0FC1DD0}" type="presParOf" srcId="{20F2439F-A43E-4175-8722-7F2D9CA487F2}" destId="{69454451-146A-4A6C-8153-73BC364BE3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D61C38E-788C-4CF9-909F-6B477262A897}"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6B9C97C0-5A6E-4DD9-AC40-FB4E372053B8}">
      <dgm:prSet phldrT="[Text]"/>
      <dgm:spPr/>
      <dgm:t>
        <a:bodyPr/>
        <a:lstStyle/>
        <a:p>
          <a:r>
            <a:rPr lang="en-US" dirty="0">
              <a:latin typeface="Book Antiqua" panose="02040602050305030304" pitchFamily="18" charset="0"/>
            </a:rPr>
            <a:t>Evaluation of Evidence</a:t>
          </a:r>
        </a:p>
      </dgm:t>
    </dgm:pt>
    <dgm:pt modelId="{B0F388BB-2C66-488B-A32A-F9FB1C53169A}" type="parTrans" cxnId="{1EFC2512-3E5A-4065-9F12-C3BEB56CB21F}">
      <dgm:prSet/>
      <dgm:spPr/>
      <dgm:t>
        <a:bodyPr/>
        <a:lstStyle/>
        <a:p>
          <a:endParaRPr lang="en-US">
            <a:latin typeface="Book Antiqua" panose="02040602050305030304" pitchFamily="18" charset="0"/>
          </a:endParaRPr>
        </a:p>
      </dgm:t>
    </dgm:pt>
    <dgm:pt modelId="{F05285B2-0420-4ECA-80C7-3B803F1BA15C}" type="sibTrans" cxnId="{1EFC2512-3E5A-4065-9F12-C3BEB56CB21F}">
      <dgm:prSet/>
      <dgm:spPr/>
      <dgm:t>
        <a:bodyPr/>
        <a:lstStyle/>
        <a:p>
          <a:endParaRPr lang="en-US">
            <a:latin typeface="Book Antiqua" panose="02040602050305030304" pitchFamily="18" charset="0"/>
          </a:endParaRPr>
        </a:p>
      </dgm:t>
    </dgm:pt>
    <dgm:pt modelId="{030DEB1C-2AE6-41EB-91F6-1A505391E752}">
      <dgm:prSet phldrT="[Text]"/>
      <dgm:spPr/>
      <dgm:t>
        <a:bodyPr/>
        <a:lstStyle/>
        <a:p>
          <a:r>
            <a:rPr lang="en-US" dirty="0">
              <a:solidFill>
                <a:schemeClr val="bg2">
                  <a:lumMod val="10000"/>
                </a:schemeClr>
              </a:solidFill>
              <a:latin typeface="Book Antiqua" panose="02040602050305030304" pitchFamily="18" charset="0"/>
            </a:rPr>
            <a:t>The grievance procedure requires an objective evaluation of all relevant evidence – including both inculpatory and exculpatory evidence. </a:t>
          </a:r>
        </a:p>
      </dgm:t>
    </dgm:pt>
    <dgm:pt modelId="{91C5AA9B-3AC2-4C21-82E0-731DC664D8B9}" type="parTrans" cxnId="{BE4D6069-8CCF-4950-A6DE-A5429DB66427}">
      <dgm:prSet/>
      <dgm:spPr/>
      <dgm:t>
        <a:bodyPr/>
        <a:lstStyle/>
        <a:p>
          <a:endParaRPr lang="en-US">
            <a:latin typeface="Book Antiqua" panose="02040602050305030304" pitchFamily="18" charset="0"/>
          </a:endParaRPr>
        </a:p>
      </dgm:t>
    </dgm:pt>
    <dgm:pt modelId="{D32D32FB-08A3-46F0-9E7C-E0D5401FB4FA}" type="sibTrans" cxnId="{BE4D6069-8CCF-4950-A6DE-A5429DB66427}">
      <dgm:prSet/>
      <dgm:spPr/>
      <dgm:t>
        <a:bodyPr/>
        <a:lstStyle/>
        <a:p>
          <a:endParaRPr lang="en-US">
            <a:latin typeface="Book Antiqua" panose="02040602050305030304" pitchFamily="18" charset="0"/>
          </a:endParaRPr>
        </a:p>
      </dgm:t>
    </dgm:pt>
    <dgm:pt modelId="{D7C4C552-3F20-44C9-BB9B-94C6D91234A3}">
      <dgm:prSet phldrT="[Text]"/>
      <dgm:spPr/>
      <dgm:t>
        <a:bodyPr/>
        <a:lstStyle/>
        <a:p>
          <a:r>
            <a:rPr lang="en-US" dirty="0">
              <a:solidFill>
                <a:schemeClr val="bg2">
                  <a:lumMod val="10000"/>
                </a:schemeClr>
              </a:solidFill>
              <a:latin typeface="Book Antiqua" panose="02040602050305030304" pitchFamily="18" charset="0"/>
            </a:rPr>
            <a:t>Credibility determinations may not be based on a person’s status as a complainant, respondent, or witness.</a:t>
          </a:r>
        </a:p>
      </dgm:t>
    </dgm:pt>
    <dgm:pt modelId="{1DDBBF9D-E447-425F-B892-549965049EDF}" type="parTrans" cxnId="{61A6A5A1-7BC5-4DB2-A5B0-D0DAD8994262}">
      <dgm:prSet/>
      <dgm:spPr/>
      <dgm:t>
        <a:bodyPr/>
        <a:lstStyle/>
        <a:p>
          <a:endParaRPr lang="en-US">
            <a:latin typeface="Book Antiqua" panose="02040602050305030304" pitchFamily="18" charset="0"/>
          </a:endParaRPr>
        </a:p>
      </dgm:t>
    </dgm:pt>
    <dgm:pt modelId="{0CC4F25D-E52D-4496-948E-01B2DE06D625}" type="sibTrans" cxnId="{61A6A5A1-7BC5-4DB2-A5B0-D0DAD8994262}">
      <dgm:prSet/>
      <dgm:spPr/>
      <dgm:t>
        <a:bodyPr/>
        <a:lstStyle/>
        <a:p>
          <a:endParaRPr lang="en-US">
            <a:latin typeface="Book Antiqua" panose="02040602050305030304" pitchFamily="18" charset="0"/>
          </a:endParaRPr>
        </a:p>
      </dgm:t>
    </dgm:pt>
    <dgm:pt modelId="{01BBE22D-7AB3-4C97-B4FC-8C982CDACD90}">
      <dgm:prSet phldrT="[Text]"/>
      <dgm:spPr>
        <a:solidFill>
          <a:srgbClr val="000066"/>
        </a:solidFill>
      </dgm:spPr>
      <dgm:t>
        <a:bodyPr/>
        <a:lstStyle/>
        <a:p>
          <a:r>
            <a:rPr lang="en-US" dirty="0">
              <a:latin typeface="Book Antiqua" panose="02040602050305030304" pitchFamily="18" charset="0"/>
            </a:rPr>
            <a:t>Without Bias or </a:t>
          </a:r>
          <a:br>
            <a:rPr lang="en-US" dirty="0">
              <a:latin typeface="Book Antiqua" panose="02040602050305030304" pitchFamily="18" charset="0"/>
            </a:rPr>
          </a:br>
          <a:r>
            <a:rPr lang="en-US" dirty="0">
              <a:latin typeface="Book Antiqua" panose="02040602050305030304" pitchFamily="18" charset="0"/>
            </a:rPr>
            <a:t>Conflict of Interest</a:t>
          </a:r>
        </a:p>
      </dgm:t>
    </dgm:pt>
    <dgm:pt modelId="{2312B439-C100-409D-A342-F1580FCC15B5}" type="parTrans" cxnId="{424998C3-5837-4805-8997-C1C16CEFF156}">
      <dgm:prSet/>
      <dgm:spPr/>
      <dgm:t>
        <a:bodyPr/>
        <a:lstStyle/>
        <a:p>
          <a:endParaRPr lang="en-US">
            <a:latin typeface="Book Antiqua" panose="02040602050305030304" pitchFamily="18" charset="0"/>
          </a:endParaRPr>
        </a:p>
      </dgm:t>
    </dgm:pt>
    <dgm:pt modelId="{913E1ACA-0EE8-429E-9946-10B0C21E9571}" type="sibTrans" cxnId="{424998C3-5837-4805-8997-C1C16CEFF156}">
      <dgm:prSet/>
      <dgm:spPr/>
      <dgm:t>
        <a:bodyPr/>
        <a:lstStyle/>
        <a:p>
          <a:endParaRPr lang="en-US">
            <a:latin typeface="Book Antiqua" panose="02040602050305030304" pitchFamily="18" charset="0"/>
          </a:endParaRPr>
        </a:p>
      </dgm:t>
    </dgm:pt>
    <dgm:pt modelId="{6A7EE4D4-0BC0-4C26-A957-5A617A425646}">
      <dgm:prSet phldrT="[Text]"/>
      <dgm:spPr/>
      <dgm:t>
        <a:bodyPr/>
        <a:lstStyle/>
        <a:p>
          <a:r>
            <a:rPr lang="en-US" dirty="0">
              <a:solidFill>
                <a:schemeClr val="bg2">
                  <a:lumMod val="10000"/>
                </a:schemeClr>
              </a:solidFill>
              <a:latin typeface="Book Antiqua" panose="02040602050305030304" pitchFamily="18" charset="0"/>
            </a:rPr>
            <a:t>The designated Title IX Coordinator, investigators, decisionmakers, and informal resolution facilitators must not have a </a:t>
          </a:r>
          <a:r>
            <a:rPr lang="en-US" b="1" dirty="0">
              <a:solidFill>
                <a:schemeClr val="bg2">
                  <a:lumMod val="10000"/>
                </a:schemeClr>
              </a:solidFill>
              <a:latin typeface="Book Antiqua" panose="02040602050305030304" pitchFamily="18" charset="0"/>
            </a:rPr>
            <a:t>conflict of interest </a:t>
          </a:r>
          <a:r>
            <a:rPr lang="en-US" dirty="0">
              <a:solidFill>
                <a:schemeClr val="bg2">
                  <a:lumMod val="10000"/>
                </a:schemeClr>
              </a:solidFill>
              <a:latin typeface="Book Antiqua" panose="02040602050305030304" pitchFamily="18" charset="0"/>
            </a:rPr>
            <a:t>or </a:t>
          </a:r>
          <a:r>
            <a:rPr lang="en-US" b="1" dirty="0">
              <a:solidFill>
                <a:schemeClr val="bg2">
                  <a:lumMod val="10000"/>
                </a:schemeClr>
              </a:solidFill>
              <a:latin typeface="Book Antiqua" panose="02040602050305030304" pitchFamily="18" charset="0"/>
            </a:rPr>
            <a:t>bias </a:t>
          </a:r>
          <a:r>
            <a:rPr lang="en-US" dirty="0">
              <a:solidFill>
                <a:schemeClr val="bg2">
                  <a:lumMod val="10000"/>
                </a:schemeClr>
              </a:solidFill>
              <a:latin typeface="Book Antiqua" panose="02040602050305030304" pitchFamily="18" charset="0"/>
            </a:rPr>
            <a:t>against complainants or respondents generally, or an individual complainant or respondent</a:t>
          </a:r>
        </a:p>
      </dgm:t>
    </dgm:pt>
    <dgm:pt modelId="{41C5055C-E7C4-4BA8-98D9-53A53BEF55B5}" type="parTrans" cxnId="{CCAE9094-8DB1-431D-9927-2A95AE9AFA56}">
      <dgm:prSet/>
      <dgm:spPr/>
      <dgm:t>
        <a:bodyPr/>
        <a:lstStyle/>
        <a:p>
          <a:endParaRPr lang="en-US">
            <a:latin typeface="Book Antiqua" panose="02040602050305030304" pitchFamily="18" charset="0"/>
          </a:endParaRPr>
        </a:p>
      </dgm:t>
    </dgm:pt>
    <dgm:pt modelId="{AA1BD251-5837-415D-BED6-8CB0E49EDED6}" type="sibTrans" cxnId="{CCAE9094-8DB1-431D-9927-2A95AE9AFA56}">
      <dgm:prSet/>
      <dgm:spPr/>
      <dgm:t>
        <a:bodyPr/>
        <a:lstStyle/>
        <a:p>
          <a:endParaRPr lang="en-US">
            <a:latin typeface="Book Antiqua" panose="02040602050305030304" pitchFamily="18" charset="0"/>
          </a:endParaRPr>
        </a:p>
      </dgm:t>
    </dgm:pt>
    <dgm:pt modelId="{EA3D6A6F-A66A-4B96-94C8-F770B15BDA2C}" type="pres">
      <dgm:prSet presAssocID="{5D61C38E-788C-4CF9-909F-6B477262A897}" presName="Name0" presStyleCnt="0">
        <dgm:presLayoutVars>
          <dgm:dir/>
          <dgm:animLvl val="lvl"/>
          <dgm:resizeHandles val="exact"/>
        </dgm:presLayoutVars>
      </dgm:prSet>
      <dgm:spPr/>
    </dgm:pt>
    <dgm:pt modelId="{3631799A-CCCE-49A9-AB90-9A28E41C9130}" type="pres">
      <dgm:prSet presAssocID="{6B9C97C0-5A6E-4DD9-AC40-FB4E372053B8}" presName="composite" presStyleCnt="0"/>
      <dgm:spPr/>
    </dgm:pt>
    <dgm:pt modelId="{64B708D3-5810-40C3-A561-9413F90CE036}" type="pres">
      <dgm:prSet presAssocID="{6B9C97C0-5A6E-4DD9-AC40-FB4E372053B8}" presName="parTx" presStyleLbl="alignNode1" presStyleIdx="0" presStyleCnt="2">
        <dgm:presLayoutVars>
          <dgm:chMax val="0"/>
          <dgm:chPref val="0"/>
          <dgm:bulletEnabled val="1"/>
        </dgm:presLayoutVars>
      </dgm:prSet>
      <dgm:spPr/>
    </dgm:pt>
    <dgm:pt modelId="{C8D3D741-3B89-47E1-92B0-B6780E9C3994}" type="pres">
      <dgm:prSet presAssocID="{6B9C97C0-5A6E-4DD9-AC40-FB4E372053B8}" presName="desTx" presStyleLbl="alignAccFollowNode1" presStyleIdx="0" presStyleCnt="2">
        <dgm:presLayoutVars>
          <dgm:bulletEnabled val="1"/>
        </dgm:presLayoutVars>
      </dgm:prSet>
      <dgm:spPr/>
    </dgm:pt>
    <dgm:pt modelId="{CB64F2EC-89B8-4828-B9DE-0E99C5575838}" type="pres">
      <dgm:prSet presAssocID="{F05285B2-0420-4ECA-80C7-3B803F1BA15C}" presName="space" presStyleCnt="0"/>
      <dgm:spPr/>
    </dgm:pt>
    <dgm:pt modelId="{E270F25C-3232-4927-8FAE-09FC6BB35A98}" type="pres">
      <dgm:prSet presAssocID="{01BBE22D-7AB3-4C97-B4FC-8C982CDACD90}" presName="composite" presStyleCnt="0"/>
      <dgm:spPr/>
    </dgm:pt>
    <dgm:pt modelId="{8FB56642-A780-4394-B8DC-4A9FD08A6094}" type="pres">
      <dgm:prSet presAssocID="{01BBE22D-7AB3-4C97-B4FC-8C982CDACD90}" presName="parTx" presStyleLbl="alignNode1" presStyleIdx="1" presStyleCnt="2">
        <dgm:presLayoutVars>
          <dgm:chMax val="0"/>
          <dgm:chPref val="0"/>
          <dgm:bulletEnabled val="1"/>
        </dgm:presLayoutVars>
      </dgm:prSet>
      <dgm:spPr/>
    </dgm:pt>
    <dgm:pt modelId="{BDB75EA5-AF96-46D1-8545-6ECC3B3F5F87}" type="pres">
      <dgm:prSet presAssocID="{01BBE22D-7AB3-4C97-B4FC-8C982CDACD90}" presName="desTx" presStyleLbl="alignAccFollowNode1" presStyleIdx="1" presStyleCnt="2">
        <dgm:presLayoutVars>
          <dgm:bulletEnabled val="1"/>
        </dgm:presLayoutVars>
      </dgm:prSet>
      <dgm:spPr/>
    </dgm:pt>
  </dgm:ptLst>
  <dgm:cxnLst>
    <dgm:cxn modelId="{1EFC2512-3E5A-4065-9F12-C3BEB56CB21F}" srcId="{5D61C38E-788C-4CF9-909F-6B477262A897}" destId="{6B9C97C0-5A6E-4DD9-AC40-FB4E372053B8}" srcOrd="0" destOrd="0" parTransId="{B0F388BB-2C66-488B-A32A-F9FB1C53169A}" sibTransId="{F05285B2-0420-4ECA-80C7-3B803F1BA15C}"/>
    <dgm:cxn modelId="{A73D5A28-9853-4253-87E3-9E2A9471E333}" type="presOf" srcId="{D7C4C552-3F20-44C9-BB9B-94C6D91234A3}" destId="{C8D3D741-3B89-47E1-92B0-B6780E9C3994}" srcOrd="0" destOrd="1" presId="urn:microsoft.com/office/officeart/2005/8/layout/hList1"/>
    <dgm:cxn modelId="{6FB4B530-41C2-4FB4-B6A5-B5763991CCF2}" type="presOf" srcId="{5D61C38E-788C-4CF9-909F-6B477262A897}" destId="{EA3D6A6F-A66A-4B96-94C8-F770B15BDA2C}" srcOrd="0" destOrd="0" presId="urn:microsoft.com/office/officeart/2005/8/layout/hList1"/>
    <dgm:cxn modelId="{BE4D6069-8CCF-4950-A6DE-A5429DB66427}" srcId="{6B9C97C0-5A6E-4DD9-AC40-FB4E372053B8}" destId="{030DEB1C-2AE6-41EB-91F6-1A505391E752}" srcOrd="0" destOrd="0" parTransId="{91C5AA9B-3AC2-4C21-82E0-731DC664D8B9}" sibTransId="{D32D32FB-08A3-46F0-9E7C-E0D5401FB4FA}"/>
    <dgm:cxn modelId="{5EEE8C85-D036-4B5D-AA94-EADF72055A4B}" type="presOf" srcId="{030DEB1C-2AE6-41EB-91F6-1A505391E752}" destId="{C8D3D741-3B89-47E1-92B0-B6780E9C3994}" srcOrd="0" destOrd="0" presId="urn:microsoft.com/office/officeart/2005/8/layout/hList1"/>
    <dgm:cxn modelId="{8B584687-D662-426D-A5A2-E3B055150323}" type="presOf" srcId="{6A7EE4D4-0BC0-4C26-A957-5A617A425646}" destId="{BDB75EA5-AF96-46D1-8545-6ECC3B3F5F87}" srcOrd="0" destOrd="0" presId="urn:microsoft.com/office/officeart/2005/8/layout/hList1"/>
    <dgm:cxn modelId="{CCAE9094-8DB1-431D-9927-2A95AE9AFA56}" srcId="{01BBE22D-7AB3-4C97-B4FC-8C982CDACD90}" destId="{6A7EE4D4-0BC0-4C26-A957-5A617A425646}" srcOrd="0" destOrd="0" parTransId="{41C5055C-E7C4-4BA8-98D9-53A53BEF55B5}" sibTransId="{AA1BD251-5837-415D-BED6-8CB0E49EDED6}"/>
    <dgm:cxn modelId="{61A6A5A1-7BC5-4DB2-A5B0-D0DAD8994262}" srcId="{6B9C97C0-5A6E-4DD9-AC40-FB4E372053B8}" destId="{D7C4C552-3F20-44C9-BB9B-94C6D91234A3}" srcOrd="1" destOrd="0" parTransId="{1DDBBF9D-E447-425F-B892-549965049EDF}" sibTransId="{0CC4F25D-E52D-4496-948E-01B2DE06D625}"/>
    <dgm:cxn modelId="{424998C3-5837-4805-8997-C1C16CEFF156}" srcId="{5D61C38E-788C-4CF9-909F-6B477262A897}" destId="{01BBE22D-7AB3-4C97-B4FC-8C982CDACD90}" srcOrd="1" destOrd="0" parTransId="{2312B439-C100-409D-A342-F1580FCC15B5}" sibTransId="{913E1ACA-0EE8-429E-9946-10B0C21E9571}"/>
    <dgm:cxn modelId="{E23EBAC5-E67E-4780-808B-C23E477EEB95}" type="presOf" srcId="{01BBE22D-7AB3-4C97-B4FC-8C982CDACD90}" destId="{8FB56642-A780-4394-B8DC-4A9FD08A6094}" srcOrd="0" destOrd="0" presId="urn:microsoft.com/office/officeart/2005/8/layout/hList1"/>
    <dgm:cxn modelId="{6A6D66E8-9B11-40F5-A65E-2F345FB2580B}" type="presOf" srcId="{6B9C97C0-5A6E-4DD9-AC40-FB4E372053B8}" destId="{64B708D3-5810-40C3-A561-9413F90CE036}" srcOrd="0" destOrd="0" presId="urn:microsoft.com/office/officeart/2005/8/layout/hList1"/>
    <dgm:cxn modelId="{8A83F36D-0977-4D08-9919-A69DC18C6D10}" type="presParOf" srcId="{EA3D6A6F-A66A-4B96-94C8-F770B15BDA2C}" destId="{3631799A-CCCE-49A9-AB90-9A28E41C9130}" srcOrd="0" destOrd="0" presId="urn:microsoft.com/office/officeart/2005/8/layout/hList1"/>
    <dgm:cxn modelId="{6AC00FBD-89D6-4A21-B98A-CD4F0F529F3D}" type="presParOf" srcId="{3631799A-CCCE-49A9-AB90-9A28E41C9130}" destId="{64B708D3-5810-40C3-A561-9413F90CE036}" srcOrd="0" destOrd="0" presId="urn:microsoft.com/office/officeart/2005/8/layout/hList1"/>
    <dgm:cxn modelId="{E4ED297A-F5FB-4A24-8BD8-76925903D99C}" type="presParOf" srcId="{3631799A-CCCE-49A9-AB90-9A28E41C9130}" destId="{C8D3D741-3B89-47E1-92B0-B6780E9C3994}" srcOrd="1" destOrd="0" presId="urn:microsoft.com/office/officeart/2005/8/layout/hList1"/>
    <dgm:cxn modelId="{96C7F0E4-1229-4808-9994-F95EF4AB0D3B}" type="presParOf" srcId="{EA3D6A6F-A66A-4B96-94C8-F770B15BDA2C}" destId="{CB64F2EC-89B8-4828-B9DE-0E99C5575838}" srcOrd="1" destOrd="0" presId="urn:microsoft.com/office/officeart/2005/8/layout/hList1"/>
    <dgm:cxn modelId="{7B9FDD6D-81EF-4588-8F27-918A2138DCA4}" type="presParOf" srcId="{EA3D6A6F-A66A-4B96-94C8-F770B15BDA2C}" destId="{E270F25C-3232-4927-8FAE-09FC6BB35A98}" srcOrd="2" destOrd="0" presId="urn:microsoft.com/office/officeart/2005/8/layout/hList1"/>
    <dgm:cxn modelId="{02EEE5B8-66C6-4096-ADD8-F9680A094B78}" type="presParOf" srcId="{E270F25C-3232-4927-8FAE-09FC6BB35A98}" destId="{8FB56642-A780-4394-B8DC-4A9FD08A6094}" srcOrd="0" destOrd="0" presId="urn:microsoft.com/office/officeart/2005/8/layout/hList1"/>
    <dgm:cxn modelId="{D0EDF611-F6FA-4804-9AE2-F0DE219554F3}" type="presParOf" srcId="{E270F25C-3232-4927-8FAE-09FC6BB35A98}" destId="{BDB75EA5-AF96-46D1-8545-6ECC3B3F5F8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39793FC5-F1A4-45C1-8DD7-F5C8A7D16A29}" type="doc">
      <dgm:prSet loTypeId="urn:microsoft.com/office/officeart/2005/8/layout/balance1" loCatId="relationship" qsTypeId="urn:microsoft.com/office/officeart/2005/8/quickstyle/simple1" qsCatId="simple" csTypeId="urn:microsoft.com/office/officeart/2005/8/colors/colorful1" csCatId="colorful" phldr="1"/>
      <dgm:spPr/>
      <dgm:t>
        <a:bodyPr/>
        <a:lstStyle/>
        <a:p>
          <a:endParaRPr lang="en-US"/>
        </a:p>
      </dgm:t>
    </dgm:pt>
    <dgm:pt modelId="{F6D37DF5-23A0-42D1-B7FD-2890F61C7871}">
      <dgm:prSet phldrT="[Text]"/>
      <dgm:spPr/>
      <dgm:t>
        <a:bodyPr/>
        <a:lstStyle/>
        <a:p>
          <a:r>
            <a:rPr lang="en-US" b="1">
              <a:latin typeface="Book Antiqua" panose="02040602050305030304" pitchFamily="18" charset="0"/>
            </a:rPr>
            <a:t>Preponderance</a:t>
          </a:r>
          <a:endParaRPr lang="en-US" b="1" dirty="0">
            <a:latin typeface="Book Antiqua" panose="02040602050305030304" pitchFamily="18" charset="0"/>
          </a:endParaRPr>
        </a:p>
      </dgm:t>
    </dgm:pt>
    <dgm:pt modelId="{6A09710F-52E7-4887-9E6F-8AC4F2AF4AFE}" type="parTrans" cxnId="{4F33F38C-3F6B-4461-B44B-F65A5B3F97EC}">
      <dgm:prSet/>
      <dgm:spPr/>
      <dgm:t>
        <a:bodyPr/>
        <a:lstStyle/>
        <a:p>
          <a:endParaRPr lang="en-US" b="1">
            <a:latin typeface="Book Antiqua" panose="02040602050305030304" pitchFamily="18" charset="0"/>
          </a:endParaRPr>
        </a:p>
      </dgm:t>
    </dgm:pt>
    <dgm:pt modelId="{A3F6C46F-9E70-4E96-A3DB-FF0C770D2775}" type="sibTrans" cxnId="{4F33F38C-3F6B-4461-B44B-F65A5B3F97EC}">
      <dgm:prSet/>
      <dgm:spPr/>
      <dgm:t>
        <a:bodyPr/>
        <a:lstStyle/>
        <a:p>
          <a:endParaRPr lang="en-US" b="1">
            <a:latin typeface="Book Antiqua" panose="02040602050305030304" pitchFamily="18" charset="0"/>
          </a:endParaRPr>
        </a:p>
      </dgm:t>
    </dgm:pt>
    <dgm:pt modelId="{AB7426D6-D82F-4633-AD62-C401B0ED682B}">
      <dgm:prSet phldrT="[Text]"/>
      <dgm:spPr/>
      <dgm:t>
        <a:bodyPr/>
        <a:lstStyle/>
        <a:p>
          <a:r>
            <a:rPr lang="en-US" b="1" dirty="0">
              <a:latin typeface="Book Antiqua" panose="02040602050305030304" pitchFamily="18" charset="0"/>
            </a:rPr>
            <a:t>More likely </a:t>
          </a:r>
          <a:br>
            <a:rPr lang="en-US" b="1" dirty="0">
              <a:latin typeface="Book Antiqua" panose="02040602050305030304" pitchFamily="18" charset="0"/>
            </a:rPr>
          </a:br>
          <a:r>
            <a:rPr lang="en-US" b="1" dirty="0">
              <a:latin typeface="Book Antiqua" panose="02040602050305030304" pitchFamily="18" charset="0"/>
            </a:rPr>
            <a:t>than not</a:t>
          </a:r>
        </a:p>
      </dgm:t>
    </dgm:pt>
    <dgm:pt modelId="{EFC5B4B8-C480-4E77-A029-CE6338620122}" type="parTrans" cxnId="{DAEDA16C-49AB-4116-85BA-387363B9E847}">
      <dgm:prSet/>
      <dgm:spPr/>
      <dgm:t>
        <a:bodyPr/>
        <a:lstStyle/>
        <a:p>
          <a:endParaRPr lang="en-US" b="1">
            <a:latin typeface="Book Antiqua" panose="02040602050305030304" pitchFamily="18" charset="0"/>
          </a:endParaRPr>
        </a:p>
      </dgm:t>
    </dgm:pt>
    <dgm:pt modelId="{D5FE968D-541D-4F7F-A9CF-9EAB13496A16}" type="sibTrans" cxnId="{DAEDA16C-49AB-4116-85BA-387363B9E847}">
      <dgm:prSet/>
      <dgm:spPr/>
      <dgm:t>
        <a:bodyPr/>
        <a:lstStyle/>
        <a:p>
          <a:endParaRPr lang="en-US" b="1">
            <a:latin typeface="Book Antiqua" panose="02040602050305030304" pitchFamily="18" charset="0"/>
          </a:endParaRPr>
        </a:p>
      </dgm:t>
    </dgm:pt>
    <dgm:pt modelId="{0C013525-8FF2-4739-B596-FC12A4180D99}">
      <dgm:prSet phldrT="[Text]"/>
      <dgm:spPr/>
      <dgm:t>
        <a:bodyPr/>
        <a:lstStyle/>
        <a:p>
          <a:r>
            <a:rPr lang="en-US" b="1" dirty="0">
              <a:latin typeface="Book Antiqua" panose="02040602050305030304" pitchFamily="18" charset="0"/>
            </a:rPr>
            <a:t>Preponderance of the evidence standard</a:t>
          </a:r>
        </a:p>
      </dgm:t>
    </dgm:pt>
    <dgm:pt modelId="{632C5534-51FA-4ED1-A4DB-87E18B25ADC3}" type="parTrans" cxnId="{A752E13A-21A6-4E20-9B2C-E8EC81228527}">
      <dgm:prSet/>
      <dgm:spPr/>
      <dgm:t>
        <a:bodyPr/>
        <a:lstStyle/>
        <a:p>
          <a:endParaRPr lang="en-US" b="1">
            <a:latin typeface="Book Antiqua" panose="02040602050305030304" pitchFamily="18" charset="0"/>
          </a:endParaRPr>
        </a:p>
      </dgm:t>
    </dgm:pt>
    <dgm:pt modelId="{2175D81F-3C4A-49DC-B029-EC7DBC1D8AAF}" type="sibTrans" cxnId="{A752E13A-21A6-4E20-9B2C-E8EC81228527}">
      <dgm:prSet/>
      <dgm:spPr/>
      <dgm:t>
        <a:bodyPr/>
        <a:lstStyle/>
        <a:p>
          <a:endParaRPr lang="en-US" b="1">
            <a:latin typeface="Book Antiqua" panose="02040602050305030304" pitchFamily="18" charset="0"/>
          </a:endParaRPr>
        </a:p>
      </dgm:t>
    </dgm:pt>
    <dgm:pt modelId="{42478F3E-281A-48A4-8A76-44C9F73CC766}">
      <dgm:prSet phldrT="[Text]"/>
      <dgm:spPr/>
      <dgm:t>
        <a:bodyPr/>
        <a:lstStyle/>
        <a:p>
          <a:r>
            <a:rPr lang="en-US" b="1">
              <a:latin typeface="Book Antiqua" panose="02040602050305030304" pitchFamily="18" charset="0"/>
            </a:rPr>
            <a:t>Clear and Convincing</a:t>
          </a:r>
          <a:endParaRPr lang="en-US" b="1" dirty="0">
            <a:latin typeface="Book Antiqua" panose="02040602050305030304" pitchFamily="18" charset="0"/>
          </a:endParaRPr>
        </a:p>
      </dgm:t>
    </dgm:pt>
    <dgm:pt modelId="{B5914447-1F37-440A-85F3-CA777F29B00E}" type="parTrans" cxnId="{0033B100-D4A0-4BF3-B3F9-13B3045784B9}">
      <dgm:prSet/>
      <dgm:spPr/>
      <dgm:t>
        <a:bodyPr/>
        <a:lstStyle/>
        <a:p>
          <a:endParaRPr lang="en-US" b="1">
            <a:latin typeface="Book Antiqua" panose="02040602050305030304" pitchFamily="18" charset="0"/>
          </a:endParaRPr>
        </a:p>
      </dgm:t>
    </dgm:pt>
    <dgm:pt modelId="{7EC95283-4EFC-4EAC-8FF7-4A382437CFB4}" type="sibTrans" cxnId="{0033B100-D4A0-4BF3-B3F9-13B3045784B9}">
      <dgm:prSet/>
      <dgm:spPr/>
      <dgm:t>
        <a:bodyPr/>
        <a:lstStyle/>
        <a:p>
          <a:endParaRPr lang="en-US" b="1">
            <a:latin typeface="Book Antiqua" panose="02040602050305030304" pitchFamily="18" charset="0"/>
          </a:endParaRPr>
        </a:p>
      </dgm:t>
    </dgm:pt>
    <dgm:pt modelId="{9FD5084A-241B-4EA8-90CC-F9E8A117D8B2}">
      <dgm:prSet phldrT="[Text]"/>
      <dgm:spPr/>
      <dgm:t>
        <a:bodyPr/>
        <a:lstStyle/>
        <a:p>
          <a:r>
            <a:rPr lang="en-US" b="1" dirty="0">
              <a:latin typeface="Book Antiqua" panose="02040602050305030304" pitchFamily="18" charset="0"/>
            </a:rPr>
            <a:t>More highly probable to be true than not</a:t>
          </a:r>
        </a:p>
      </dgm:t>
    </dgm:pt>
    <dgm:pt modelId="{E3A85B6A-86FA-4C7D-8702-545AE69256A2}" type="parTrans" cxnId="{77D94446-2444-4EFB-94F9-618EBF04F142}">
      <dgm:prSet/>
      <dgm:spPr/>
      <dgm:t>
        <a:bodyPr/>
        <a:lstStyle/>
        <a:p>
          <a:endParaRPr lang="en-US" b="1">
            <a:latin typeface="Book Antiqua" panose="02040602050305030304" pitchFamily="18" charset="0"/>
          </a:endParaRPr>
        </a:p>
      </dgm:t>
    </dgm:pt>
    <dgm:pt modelId="{ACBD17B7-742A-4F0C-AF23-B78FC14DE075}" type="sibTrans" cxnId="{77D94446-2444-4EFB-94F9-618EBF04F142}">
      <dgm:prSet/>
      <dgm:spPr/>
      <dgm:t>
        <a:bodyPr/>
        <a:lstStyle/>
        <a:p>
          <a:endParaRPr lang="en-US" b="1">
            <a:latin typeface="Book Antiqua" panose="02040602050305030304" pitchFamily="18" charset="0"/>
          </a:endParaRPr>
        </a:p>
      </dgm:t>
    </dgm:pt>
    <dgm:pt modelId="{E1F91AA2-9148-4DFC-9F2C-3D2A2DAE9A94}">
      <dgm:prSet phldrT="[Text]"/>
      <dgm:spPr/>
      <dgm:t>
        <a:bodyPr/>
        <a:lstStyle/>
        <a:p>
          <a:r>
            <a:rPr lang="en-US" b="1" dirty="0">
              <a:latin typeface="Book Antiqua" panose="02040602050305030304" pitchFamily="18" charset="0"/>
            </a:rPr>
            <a:t>Higher standard</a:t>
          </a:r>
        </a:p>
      </dgm:t>
    </dgm:pt>
    <dgm:pt modelId="{A800EB63-ED76-413B-9FDE-B61814771588}" type="parTrans" cxnId="{B35A6B5D-DC57-4FDD-A388-957273D4CF5B}">
      <dgm:prSet/>
      <dgm:spPr/>
      <dgm:t>
        <a:bodyPr/>
        <a:lstStyle/>
        <a:p>
          <a:endParaRPr lang="en-US" b="1">
            <a:latin typeface="Book Antiqua" panose="02040602050305030304" pitchFamily="18" charset="0"/>
          </a:endParaRPr>
        </a:p>
      </dgm:t>
    </dgm:pt>
    <dgm:pt modelId="{A0F50F1A-71CB-40C1-8AF2-BBE94B284767}" type="sibTrans" cxnId="{B35A6B5D-DC57-4FDD-A388-957273D4CF5B}">
      <dgm:prSet/>
      <dgm:spPr/>
      <dgm:t>
        <a:bodyPr/>
        <a:lstStyle/>
        <a:p>
          <a:endParaRPr lang="en-US" b="1">
            <a:latin typeface="Book Antiqua" panose="02040602050305030304" pitchFamily="18" charset="0"/>
          </a:endParaRPr>
        </a:p>
      </dgm:t>
    </dgm:pt>
    <dgm:pt modelId="{A2EA0876-1E77-446E-8414-549B85A4E025}">
      <dgm:prSet phldrT="[Text]"/>
      <dgm:spPr/>
      <dgm:t>
        <a:bodyPr/>
        <a:lstStyle/>
        <a:p>
          <a:r>
            <a:rPr lang="en-US" b="1" dirty="0">
              <a:latin typeface="Book Antiqua" panose="02040602050305030304" pitchFamily="18" charset="0"/>
            </a:rPr>
            <a:t>Clear and convincing evidence</a:t>
          </a:r>
        </a:p>
      </dgm:t>
    </dgm:pt>
    <dgm:pt modelId="{F22BC121-6FF4-413C-9BE4-FD3F8D77E44B}" type="parTrans" cxnId="{1BF04793-2E22-451B-94A6-E911ECF363C8}">
      <dgm:prSet/>
      <dgm:spPr/>
      <dgm:t>
        <a:bodyPr/>
        <a:lstStyle/>
        <a:p>
          <a:endParaRPr lang="en-US" b="1">
            <a:latin typeface="Book Antiqua" panose="02040602050305030304" pitchFamily="18" charset="0"/>
          </a:endParaRPr>
        </a:p>
      </dgm:t>
    </dgm:pt>
    <dgm:pt modelId="{72D085F3-D432-4D7D-9BE0-5FBF307FB12A}" type="sibTrans" cxnId="{1BF04793-2E22-451B-94A6-E911ECF363C8}">
      <dgm:prSet/>
      <dgm:spPr/>
      <dgm:t>
        <a:bodyPr/>
        <a:lstStyle/>
        <a:p>
          <a:endParaRPr lang="en-US" b="1">
            <a:latin typeface="Book Antiqua" panose="02040602050305030304" pitchFamily="18" charset="0"/>
          </a:endParaRPr>
        </a:p>
      </dgm:t>
    </dgm:pt>
    <dgm:pt modelId="{0E9DAA83-CAAC-4A03-B05B-7DE750B71B53}" type="pres">
      <dgm:prSet presAssocID="{39793FC5-F1A4-45C1-8DD7-F5C8A7D16A29}" presName="outerComposite" presStyleCnt="0">
        <dgm:presLayoutVars>
          <dgm:chMax val="2"/>
          <dgm:animLvl val="lvl"/>
          <dgm:resizeHandles val="exact"/>
        </dgm:presLayoutVars>
      </dgm:prSet>
      <dgm:spPr/>
    </dgm:pt>
    <dgm:pt modelId="{9431483B-217D-4AE2-BE9A-8464017E2E11}" type="pres">
      <dgm:prSet presAssocID="{39793FC5-F1A4-45C1-8DD7-F5C8A7D16A29}" presName="dummyMaxCanvas" presStyleCnt="0"/>
      <dgm:spPr/>
    </dgm:pt>
    <dgm:pt modelId="{C6FED9A8-BBD2-4CA7-AAC3-F9049CFF0B5D}" type="pres">
      <dgm:prSet presAssocID="{39793FC5-F1A4-45C1-8DD7-F5C8A7D16A29}" presName="parentComposite" presStyleCnt="0"/>
      <dgm:spPr/>
    </dgm:pt>
    <dgm:pt modelId="{03BAC0C7-0B2B-47A4-8698-D19401DBC795}" type="pres">
      <dgm:prSet presAssocID="{39793FC5-F1A4-45C1-8DD7-F5C8A7D16A29}" presName="parent1" presStyleLbl="alignAccFollowNode1" presStyleIdx="0" presStyleCnt="4" custScaleX="144771">
        <dgm:presLayoutVars>
          <dgm:chMax val="4"/>
        </dgm:presLayoutVars>
      </dgm:prSet>
      <dgm:spPr/>
    </dgm:pt>
    <dgm:pt modelId="{CB4595C6-2355-422B-80C2-7995D314E0D9}" type="pres">
      <dgm:prSet presAssocID="{39793FC5-F1A4-45C1-8DD7-F5C8A7D16A29}" presName="parent2" presStyleLbl="alignAccFollowNode1" presStyleIdx="1" presStyleCnt="4" custScaleX="122386">
        <dgm:presLayoutVars>
          <dgm:chMax val="4"/>
        </dgm:presLayoutVars>
      </dgm:prSet>
      <dgm:spPr/>
    </dgm:pt>
    <dgm:pt modelId="{DCA36D3A-65BC-422E-A257-2CB127367635}" type="pres">
      <dgm:prSet presAssocID="{39793FC5-F1A4-45C1-8DD7-F5C8A7D16A29}" presName="childrenComposite" presStyleCnt="0"/>
      <dgm:spPr/>
    </dgm:pt>
    <dgm:pt modelId="{861F3EB8-22BA-40EE-B1DC-8E74CF1A4C8B}" type="pres">
      <dgm:prSet presAssocID="{39793FC5-F1A4-45C1-8DD7-F5C8A7D16A29}" presName="dummyMaxCanvas_ChildArea" presStyleCnt="0"/>
      <dgm:spPr/>
    </dgm:pt>
    <dgm:pt modelId="{C9C98718-2AF3-45DB-A0BA-FFAF274EC2F4}" type="pres">
      <dgm:prSet presAssocID="{39793FC5-F1A4-45C1-8DD7-F5C8A7D16A29}" presName="fulcrum" presStyleLbl="alignAccFollowNode1" presStyleIdx="2" presStyleCnt="4"/>
      <dgm:spPr/>
    </dgm:pt>
    <dgm:pt modelId="{0E50F77C-7280-4A03-92F7-D4580151B7DD}" type="pres">
      <dgm:prSet presAssocID="{39793FC5-F1A4-45C1-8DD7-F5C8A7D16A29}" presName="balance_23" presStyleLbl="alignAccFollowNode1" presStyleIdx="3" presStyleCnt="4" custScaleX="168324">
        <dgm:presLayoutVars>
          <dgm:bulletEnabled val="1"/>
        </dgm:presLayoutVars>
      </dgm:prSet>
      <dgm:spPr/>
    </dgm:pt>
    <dgm:pt modelId="{87C140CA-801C-4B32-8636-FC491B0E0832}" type="pres">
      <dgm:prSet presAssocID="{39793FC5-F1A4-45C1-8DD7-F5C8A7D16A29}" presName="right_23_1" presStyleLbl="node1" presStyleIdx="0" presStyleCnt="5">
        <dgm:presLayoutVars>
          <dgm:bulletEnabled val="1"/>
        </dgm:presLayoutVars>
      </dgm:prSet>
      <dgm:spPr/>
    </dgm:pt>
    <dgm:pt modelId="{05E5A1EE-B150-43F0-8A36-7E382A6AC043}" type="pres">
      <dgm:prSet presAssocID="{39793FC5-F1A4-45C1-8DD7-F5C8A7D16A29}" presName="right_23_2" presStyleLbl="node1" presStyleIdx="1" presStyleCnt="5">
        <dgm:presLayoutVars>
          <dgm:bulletEnabled val="1"/>
        </dgm:presLayoutVars>
      </dgm:prSet>
      <dgm:spPr/>
    </dgm:pt>
    <dgm:pt modelId="{6C15C469-6FB8-48D4-80FF-6308FF147605}" type="pres">
      <dgm:prSet presAssocID="{39793FC5-F1A4-45C1-8DD7-F5C8A7D16A29}" presName="right_23_3" presStyleLbl="node1" presStyleIdx="2" presStyleCnt="5">
        <dgm:presLayoutVars>
          <dgm:bulletEnabled val="1"/>
        </dgm:presLayoutVars>
      </dgm:prSet>
      <dgm:spPr/>
    </dgm:pt>
    <dgm:pt modelId="{5EF1629D-5235-4E29-8D05-AC51A3F15794}" type="pres">
      <dgm:prSet presAssocID="{39793FC5-F1A4-45C1-8DD7-F5C8A7D16A29}" presName="left_23_1" presStyleLbl="node1" presStyleIdx="3" presStyleCnt="5">
        <dgm:presLayoutVars>
          <dgm:bulletEnabled val="1"/>
        </dgm:presLayoutVars>
      </dgm:prSet>
      <dgm:spPr/>
    </dgm:pt>
    <dgm:pt modelId="{2D4280C0-A00F-43B7-BEBE-CCEB4CF05770}" type="pres">
      <dgm:prSet presAssocID="{39793FC5-F1A4-45C1-8DD7-F5C8A7D16A29}" presName="left_23_2" presStyleLbl="node1" presStyleIdx="4" presStyleCnt="5">
        <dgm:presLayoutVars>
          <dgm:bulletEnabled val="1"/>
        </dgm:presLayoutVars>
      </dgm:prSet>
      <dgm:spPr/>
    </dgm:pt>
  </dgm:ptLst>
  <dgm:cxnLst>
    <dgm:cxn modelId="{0033B100-D4A0-4BF3-B3F9-13B3045784B9}" srcId="{39793FC5-F1A4-45C1-8DD7-F5C8A7D16A29}" destId="{42478F3E-281A-48A4-8A76-44C9F73CC766}" srcOrd="1" destOrd="0" parTransId="{B5914447-1F37-440A-85F3-CA777F29B00E}" sibTransId="{7EC95283-4EFC-4EAC-8FF7-4A382437CFB4}"/>
    <dgm:cxn modelId="{8A5CC411-27BD-4CAF-B554-CA794D80E497}" type="presOf" srcId="{AB7426D6-D82F-4633-AD62-C401B0ED682B}" destId="{5EF1629D-5235-4E29-8D05-AC51A3F15794}" srcOrd="0" destOrd="0" presId="urn:microsoft.com/office/officeart/2005/8/layout/balance1"/>
    <dgm:cxn modelId="{A752E13A-21A6-4E20-9B2C-E8EC81228527}" srcId="{F6D37DF5-23A0-42D1-B7FD-2890F61C7871}" destId="{0C013525-8FF2-4739-B596-FC12A4180D99}" srcOrd="1" destOrd="0" parTransId="{632C5534-51FA-4ED1-A4DB-87E18B25ADC3}" sibTransId="{2175D81F-3C4A-49DC-B029-EC7DBC1D8AAF}"/>
    <dgm:cxn modelId="{B35A6B5D-DC57-4FDD-A388-957273D4CF5B}" srcId="{42478F3E-281A-48A4-8A76-44C9F73CC766}" destId="{E1F91AA2-9148-4DFC-9F2C-3D2A2DAE9A94}" srcOrd="1" destOrd="0" parTransId="{A800EB63-ED76-413B-9FDE-B61814771588}" sibTransId="{A0F50F1A-71CB-40C1-8AF2-BBE94B284767}"/>
    <dgm:cxn modelId="{3EEF0045-B83D-46EC-8A48-BDD12163FA72}" type="presOf" srcId="{39793FC5-F1A4-45C1-8DD7-F5C8A7D16A29}" destId="{0E9DAA83-CAAC-4A03-B05B-7DE750B71B53}" srcOrd="0" destOrd="0" presId="urn:microsoft.com/office/officeart/2005/8/layout/balance1"/>
    <dgm:cxn modelId="{77D94446-2444-4EFB-94F9-618EBF04F142}" srcId="{42478F3E-281A-48A4-8A76-44C9F73CC766}" destId="{9FD5084A-241B-4EA8-90CC-F9E8A117D8B2}" srcOrd="0" destOrd="0" parTransId="{E3A85B6A-86FA-4C7D-8702-545AE69256A2}" sibTransId="{ACBD17B7-742A-4F0C-AF23-B78FC14DE075}"/>
    <dgm:cxn modelId="{DAEDA16C-49AB-4116-85BA-387363B9E847}" srcId="{F6D37DF5-23A0-42D1-B7FD-2890F61C7871}" destId="{AB7426D6-D82F-4633-AD62-C401B0ED682B}" srcOrd="0" destOrd="0" parTransId="{EFC5B4B8-C480-4E77-A029-CE6338620122}" sibTransId="{D5FE968D-541D-4F7F-A9CF-9EAB13496A16}"/>
    <dgm:cxn modelId="{ED426053-ABC9-4DA8-96A5-3CC188076073}" type="presOf" srcId="{42478F3E-281A-48A4-8A76-44C9F73CC766}" destId="{CB4595C6-2355-422B-80C2-7995D314E0D9}" srcOrd="0" destOrd="0" presId="urn:microsoft.com/office/officeart/2005/8/layout/balance1"/>
    <dgm:cxn modelId="{4F33F38C-3F6B-4461-B44B-F65A5B3F97EC}" srcId="{39793FC5-F1A4-45C1-8DD7-F5C8A7D16A29}" destId="{F6D37DF5-23A0-42D1-B7FD-2890F61C7871}" srcOrd="0" destOrd="0" parTransId="{6A09710F-52E7-4887-9E6F-8AC4F2AF4AFE}" sibTransId="{A3F6C46F-9E70-4E96-A3DB-FF0C770D2775}"/>
    <dgm:cxn modelId="{1BF04793-2E22-451B-94A6-E911ECF363C8}" srcId="{42478F3E-281A-48A4-8A76-44C9F73CC766}" destId="{A2EA0876-1E77-446E-8414-549B85A4E025}" srcOrd="2" destOrd="0" parTransId="{F22BC121-6FF4-413C-9BE4-FD3F8D77E44B}" sibTransId="{72D085F3-D432-4D7D-9BE0-5FBF307FB12A}"/>
    <dgm:cxn modelId="{DF6B0A97-3F25-463E-950A-05D0220F0A67}" type="presOf" srcId="{A2EA0876-1E77-446E-8414-549B85A4E025}" destId="{6C15C469-6FB8-48D4-80FF-6308FF147605}" srcOrd="0" destOrd="0" presId="urn:microsoft.com/office/officeart/2005/8/layout/balance1"/>
    <dgm:cxn modelId="{844F33C4-CE46-46E6-8EE1-5927E8C76B9F}" type="presOf" srcId="{E1F91AA2-9148-4DFC-9F2C-3D2A2DAE9A94}" destId="{05E5A1EE-B150-43F0-8A36-7E382A6AC043}" srcOrd="0" destOrd="0" presId="urn:microsoft.com/office/officeart/2005/8/layout/balance1"/>
    <dgm:cxn modelId="{CDC425C9-2EA6-4844-A9C1-90D5CD510515}" type="presOf" srcId="{0C013525-8FF2-4739-B596-FC12A4180D99}" destId="{2D4280C0-A00F-43B7-BEBE-CCEB4CF05770}" srcOrd="0" destOrd="0" presId="urn:microsoft.com/office/officeart/2005/8/layout/balance1"/>
    <dgm:cxn modelId="{A2964EF2-5444-45D6-83CF-52D95FE17024}" type="presOf" srcId="{9FD5084A-241B-4EA8-90CC-F9E8A117D8B2}" destId="{87C140CA-801C-4B32-8636-FC491B0E0832}" srcOrd="0" destOrd="0" presId="urn:microsoft.com/office/officeart/2005/8/layout/balance1"/>
    <dgm:cxn modelId="{C5C77FF2-11A9-49E6-97F0-3594DAC0E4B4}" type="presOf" srcId="{F6D37DF5-23A0-42D1-B7FD-2890F61C7871}" destId="{03BAC0C7-0B2B-47A4-8698-D19401DBC795}" srcOrd="0" destOrd="0" presId="urn:microsoft.com/office/officeart/2005/8/layout/balance1"/>
    <dgm:cxn modelId="{E6862F47-FEDA-465E-AE31-3EFB3288F14C}" type="presParOf" srcId="{0E9DAA83-CAAC-4A03-B05B-7DE750B71B53}" destId="{9431483B-217D-4AE2-BE9A-8464017E2E11}" srcOrd="0" destOrd="0" presId="urn:microsoft.com/office/officeart/2005/8/layout/balance1"/>
    <dgm:cxn modelId="{7F4E1FCA-1E2C-4893-9F02-DADE6B3A51C3}" type="presParOf" srcId="{0E9DAA83-CAAC-4A03-B05B-7DE750B71B53}" destId="{C6FED9A8-BBD2-4CA7-AAC3-F9049CFF0B5D}" srcOrd="1" destOrd="0" presId="urn:microsoft.com/office/officeart/2005/8/layout/balance1"/>
    <dgm:cxn modelId="{70472E6D-3853-4AEA-98CC-4DCC7310593B}" type="presParOf" srcId="{C6FED9A8-BBD2-4CA7-AAC3-F9049CFF0B5D}" destId="{03BAC0C7-0B2B-47A4-8698-D19401DBC795}" srcOrd="0" destOrd="0" presId="urn:microsoft.com/office/officeart/2005/8/layout/balance1"/>
    <dgm:cxn modelId="{E78013F7-3DFE-46F9-BAA5-DAA792681629}" type="presParOf" srcId="{C6FED9A8-BBD2-4CA7-AAC3-F9049CFF0B5D}" destId="{CB4595C6-2355-422B-80C2-7995D314E0D9}" srcOrd="1" destOrd="0" presId="urn:microsoft.com/office/officeart/2005/8/layout/balance1"/>
    <dgm:cxn modelId="{010C6E8B-AC6C-47EA-8997-EC896EEFA050}" type="presParOf" srcId="{0E9DAA83-CAAC-4A03-B05B-7DE750B71B53}" destId="{DCA36D3A-65BC-422E-A257-2CB127367635}" srcOrd="2" destOrd="0" presId="urn:microsoft.com/office/officeart/2005/8/layout/balance1"/>
    <dgm:cxn modelId="{C8006135-F27C-48CA-AE1F-3C2DA73DDD16}" type="presParOf" srcId="{DCA36D3A-65BC-422E-A257-2CB127367635}" destId="{861F3EB8-22BA-40EE-B1DC-8E74CF1A4C8B}" srcOrd="0" destOrd="0" presId="urn:microsoft.com/office/officeart/2005/8/layout/balance1"/>
    <dgm:cxn modelId="{A8DE2E69-1DCB-46FB-956A-23E567795982}" type="presParOf" srcId="{DCA36D3A-65BC-422E-A257-2CB127367635}" destId="{C9C98718-2AF3-45DB-A0BA-FFAF274EC2F4}" srcOrd="1" destOrd="0" presId="urn:microsoft.com/office/officeart/2005/8/layout/balance1"/>
    <dgm:cxn modelId="{7A54529E-25FA-45DA-8A13-0B7953CF9A1D}" type="presParOf" srcId="{DCA36D3A-65BC-422E-A257-2CB127367635}" destId="{0E50F77C-7280-4A03-92F7-D4580151B7DD}" srcOrd="2" destOrd="0" presId="urn:microsoft.com/office/officeart/2005/8/layout/balance1"/>
    <dgm:cxn modelId="{2B348445-3E3A-45C9-9C53-6ECABDF32C51}" type="presParOf" srcId="{DCA36D3A-65BC-422E-A257-2CB127367635}" destId="{87C140CA-801C-4B32-8636-FC491B0E0832}" srcOrd="3" destOrd="0" presId="urn:microsoft.com/office/officeart/2005/8/layout/balance1"/>
    <dgm:cxn modelId="{864E706C-8FBF-4C9B-82AB-534964BF6085}" type="presParOf" srcId="{DCA36D3A-65BC-422E-A257-2CB127367635}" destId="{05E5A1EE-B150-43F0-8A36-7E382A6AC043}" srcOrd="4" destOrd="0" presId="urn:microsoft.com/office/officeart/2005/8/layout/balance1"/>
    <dgm:cxn modelId="{678AC85E-9794-43AD-983A-A7B75036C94E}" type="presParOf" srcId="{DCA36D3A-65BC-422E-A257-2CB127367635}" destId="{6C15C469-6FB8-48D4-80FF-6308FF147605}" srcOrd="5" destOrd="0" presId="urn:microsoft.com/office/officeart/2005/8/layout/balance1"/>
    <dgm:cxn modelId="{32ACE83B-B2DE-4D52-9533-5E804E2CB01A}" type="presParOf" srcId="{DCA36D3A-65BC-422E-A257-2CB127367635}" destId="{5EF1629D-5235-4E29-8D05-AC51A3F15794}" srcOrd="6" destOrd="0" presId="urn:microsoft.com/office/officeart/2005/8/layout/balance1"/>
    <dgm:cxn modelId="{CB34F745-40F6-4A7D-9617-139C92BDFA28}" type="presParOf" srcId="{DCA36D3A-65BC-422E-A257-2CB127367635}" destId="{2D4280C0-A00F-43B7-BEBE-CCEB4CF05770}" srcOrd="7"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938CE38-833D-4DE7-BCAC-67B69FEDC30A}" type="doc">
      <dgm:prSet loTypeId="urn:microsoft.com/office/officeart/2005/8/layout/chevron1" loCatId="process" qsTypeId="urn:microsoft.com/office/officeart/2005/8/quickstyle/simple1" qsCatId="simple" csTypeId="urn:microsoft.com/office/officeart/2005/8/colors/colorful1" csCatId="colorful" phldr="1"/>
      <dgm:spPr/>
    </dgm:pt>
    <dgm:pt modelId="{1FB273E3-DF58-4CC3-947F-735A491AC9E4}">
      <dgm:prSet phldrT="[Text]"/>
      <dgm:spPr/>
      <dgm:t>
        <a:bodyPr/>
        <a:lstStyle/>
        <a:p>
          <a:r>
            <a:rPr lang="en-US" b="1" dirty="0">
              <a:latin typeface="Book Antiqua" panose="02040602050305030304" pitchFamily="18" charset="0"/>
            </a:rPr>
            <a:t>Burden of </a:t>
          </a:r>
          <a:br>
            <a:rPr lang="en-US" b="1" dirty="0">
              <a:latin typeface="Book Antiqua" panose="02040602050305030304" pitchFamily="18" charset="0"/>
            </a:rPr>
          </a:br>
          <a:r>
            <a:rPr lang="en-US" b="1" dirty="0">
              <a:latin typeface="Book Antiqua" panose="02040602050305030304" pitchFamily="18" charset="0"/>
            </a:rPr>
            <a:t>Proof</a:t>
          </a:r>
        </a:p>
      </dgm:t>
    </dgm:pt>
    <dgm:pt modelId="{E693565F-A2FB-4A9D-BB15-2A398B0F69CB}" type="parTrans" cxnId="{462F4ED5-A7C8-45CC-B334-E3447F0A0387}">
      <dgm:prSet/>
      <dgm:spPr/>
      <dgm:t>
        <a:bodyPr/>
        <a:lstStyle/>
        <a:p>
          <a:endParaRPr lang="en-US" b="1">
            <a:latin typeface="Book Antiqua" panose="02040602050305030304" pitchFamily="18" charset="0"/>
          </a:endParaRPr>
        </a:p>
      </dgm:t>
    </dgm:pt>
    <dgm:pt modelId="{ED909B54-4354-4D6A-9E3A-C3883E4609A5}" type="sibTrans" cxnId="{462F4ED5-A7C8-45CC-B334-E3447F0A0387}">
      <dgm:prSet/>
      <dgm:spPr/>
      <dgm:t>
        <a:bodyPr/>
        <a:lstStyle/>
        <a:p>
          <a:endParaRPr lang="en-US" b="1">
            <a:latin typeface="Book Antiqua" panose="02040602050305030304" pitchFamily="18" charset="0"/>
          </a:endParaRPr>
        </a:p>
      </dgm:t>
    </dgm:pt>
    <dgm:pt modelId="{36AC0423-CDE6-4169-B1B3-028E37CF8620}">
      <dgm:prSet phldrT="[Text]"/>
      <dgm:spPr/>
      <dgm:t>
        <a:bodyPr/>
        <a:lstStyle/>
        <a:p>
          <a:r>
            <a:rPr lang="en-US" b="1" dirty="0">
              <a:latin typeface="Book Antiqua" panose="02040602050305030304" pitchFamily="18" charset="0"/>
            </a:rPr>
            <a:t>Equal Opportunities for parties</a:t>
          </a:r>
        </a:p>
      </dgm:t>
    </dgm:pt>
    <dgm:pt modelId="{4CB1444D-42E6-4EA6-9076-D2712DF507F4}" type="parTrans" cxnId="{B87D30BA-CC9B-415E-8900-D176B7263524}">
      <dgm:prSet/>
      <dgm:spPr/>
      <dgm:t>
        <a:bodyPr/>
        <a:lstStyle/>
        <a:p>
          <a:endParaRPr lang="en-US" b="1">
            <a:latin typeface="Book Antiqua" panose="02040602050305030304" pitchFamily="18" charset="0"/>
          </a:endParaRPr>
        </a:p>
      </dgm:t>
    </dgm:pt>
    <dgm:pt modelId="{BA47E708-065B-4C1E-8825-067CF08122BD}" type="sibTrans" cxnId="{B87D30BA-CC9B-415E-8900-D176B7263524}">
      <dgm:prSet/>
      <dgm:spPr/>
      <dgm:t>
        <a:bodyPr/>
        <a:lstStyle/>
        <a:p>
          <a:endParaRPr lang="en-US" b="1">
            <a:latin typeface="Book Antiqua" panose="02040602050305030304" pitchFamily="18" charset="0"/>
          </a:endParaRPr>
        </a:p>
      </dgm:t>
    </dgm:pt>
    <dgm:pt modelId="{8E7BC0A4-0518-41EC-9558-72EA639A750A}">
      <dgm:prSet phldrT="[Text]"/>
      <dgm:spPr/>
      <dgm:t>
        <a:bodyPr/>
        <a:lstStyle/>
        <a:p>
          <a:r>
            <a:rPr lang="en-US" b="1" dirty="0">
              <a:latin typeface="Book Antiqua" panose="02040602050305030304" pitchFamily="18" charset="0"/>
            </a:rPr>
            <a:t>Review All Evidence</a:t>
          </a:r>
        </a:p>
      </dgm:t>
    </dgm:pt>
    <dgm:pt modelId="{7451CC70-D72C-4C1A-BB3B-CBF8FC0F0D69}" type="parTrans" cxnId="{7635FE93-7E41-4C9E-BD60-66DCCE6619B3}">
      <dgm:prSet/>
      <dgm:spPr/>
      <dgm:t>
        <a:bodyPr/>
        <a:lstStyle/>
        <a:p>
          <a:endParaRPr lang="en-US" b="1">
            <a:latin typeface="Book Antiqua" panose="02040602050305030304" pitchFamily="18" charset="0"/>
          </a:endParaRPr>
        </a:p>
      </dgm:t>
    </dgm:pt>
    <dgm:pt modelId="{5B66CA21-A716-4FC5-966B-167B999BA422}" type="sibTrans" cxnId="{7635FE93-7E41-4C9E-BD60-66DCCE6619B3}">
      <dgm:prSet/>
      <dgm:spPr/>
      <dgm:t>
        <a:bodyPr/>
        <a:lstStyle/>
        <a:p>
          <a:endParaRPr lang="en-US" b="1">
            <a:latin typeface="Book Antiqua" panose="02040602050305030304" pitchFamily="18" charset="0"/>
          </a:endParaRPr>
        </a:p>
      </dgm:t>
    </dgm:pt>
    <dgm:pt modelId="{2F1414C4-8A11-45A1-8CD9-57311106D44A}" type="pres">
      <dgm:prSet presAssocID="{3938CE38-833D-4DE7-BCAC-67B69FEDC30A}" presName="Name0" presStyleCnt="0">
        <dgm:presLayoutVars>
          <dgm:dir/>
          <dgm:animLvl val="lvl"/>
          <dgm:resizeHandles val="exact"/>
        </dgm:presLayoutVars>
      </dgm:prSet>
      <dgm:spPr/>
    </dgm:pt>
    <dgm:pt modelId="{010D2A52-F860-4373-94D7-5E6C103CBC20}" type="pres">
      <dgm:prSet presAssocID="{1FB273E3-DF58-4CC3-947F-735A491AC9E4}" presName="parTxOnly" presStyleLbl="node1" presStyleIdx="0" presStyleCnt="3">
        <dgm:presLayoutVars>
          <dgm:chMax val="0"/>
          <dgm:chPref val="0"/>
          <dgm:bulletEnabled val="1"/>
        </dgm:presLayoutVars>
      </dgm:prSet>
      <dgm:spPr/>
    </dgm:pt>
    <dgm:pt modelId="{0B8D6C50-A03E-4C08-9532-5B70876F1D4B}" type="pres">
      <dgm:prSet presAssocID="{ED909B54-4354-4D6A-9E3A-C3883E4609A5}" presName="parTxOnlySpace" presStyleCnt="0"/>
      <dgm:spPr/>
    </dgm:pt>
    <dgm:pt modelId="{F4C8B337-3B46-4F98-9FF2-4D94205BE29B}" type="pres">
      <dgm:prSet presAssocID="{36AC0423-CDE6-4169-B1B3-028E37CF8620}" presName="parTxOnly" presStyleLbl="node1" presStyleIdx="1" presStyleCnt="3">
        <dgm:presLayoutVars>
          <dgm:chMax val="0"/>
          <dgm:chPref val="0"/>
          <dgm:bulletEnabled val="1"/>
        </dgm:presLayoutVars>
      </dgm:prSet>
      <dgm:spPr/>
    </dgm:pt>
    <dgm:pt modelId="{3D928D57-7178-478E-A797-DD972BD12BCE}" type="pres">
      <dgm:prSet presAssocID="{BA47E708-065B-4C1E-8825-067CF08122BD}" presName="parTxOnlySpace" presStyleCnt="0"/>
      <dgm:spPr/>
    </dgm:pt>
    <dgm:pt modelId="{EE0352F6-C22D-4DEE-9422-03B581E326CA}" type="pres">
      <dgm:prSet presAssocID="{8E7BC0A4-0518-41EC-9558-72EA639A750A}" presName="parTxOnly" presStyleLbl="node1" presStyleIdx="2" presStyleCnt="3">
        <dgm:presLayoutVars>
          <dgm:chMax val="0"/>
          <dgm:chPref val="0"/>
          <dgm:bulletEnabled val="1"/>
        </dgm:presLayoutVars>
      </dgm:prSet>
      <dgm:spPr/>
    </dgm:pt>
  </dgm:ptLst>
  <dgm:cxnLst>
    <dgm:cxn modelId="{7635FE93-7E41-4C9E-BD60-66DCCE6619B3}" srcId="{3938CE38-833D-4DE7-BCAC-67B69FEDC30A}" destId="{8E7BC0A4-0518-41EC-9558-72EA639A750A}" srcOrd="2" destOrd="0" parTransId="{7451CC70-D72C-4C1A-BB3B-CBF8FC0F0D69}" sibTransId="{5B66CA21-A716-4FC5-966B-167B999BA422}"/>
    <dgm:cxn modelId="{09C5C3A2-8B70-40F9-98CF-AEB8DF9FEC83}" type="presOf" srcId="{8E7BC0A4-0518-41EC-9558-72EA639A750A}" destId="{EE0352F6-C22D-4DEE-9422-03B581E326CA}" srcOrd="0" destOrd="0" presId="urn:microsoft.com/office/officeart/2005/8/layout/chevron1"/>
    <dgm:cxn modelId="{DAADCFA3-98E1-42F8-8C58-790B4592CF1F}" type="presOf" srcId="{1FB273E3-DF58-4CC3-947F-735A491AC9E4}" destId="{010D2A52-F860-4373-94D7-5E6C103CBC20}" srcOrd="0" destOrd="0" presId="urn:microsoft.com/office/officeart/2005/8/layout/chevron1"/>
    <dgm:cxn modelId="{B87D30BA-CC9B-415E-8900-D176B7263524}" srcId="{3938CE38-833D-4DE7-BCAC-67B69FEDC30A}" destId="{36AC0423-CDE6-4169-B1B3-028E37CF8620}" srcOrd="1" destOrd="0" parTransId="{4CB1444D-42E6-4EA6-9076-D2712DF507F4}" sibTransId="{BA47E708-065B-4C1E-8825-067CF08122BD}"/>
    <dgm:cxn modelId="{046BF3BE-54EF-4605-B1BE-E7F6265D70A4}" type="presOf" srcId="{36AC0423-CDE6-4169-B1B3-028E37CF8620}" destId="{F4C8B337-3B46-4F98-9FF2-4D94205BE29B}" srcOrd="0" destOrd="0" presId="urn:microsoft.com/office/officeart/2005/8/layout/chevron1"/>
    <dgm:cxn modelId="{462F4ED5-A7C8-45CC-B334-E3447F0A0387}" srcId="{3938CE38-833D-4DE7-BCAC-67B69FEDC30A}" destId="{1FB273E3-DF58-4CC3-947F-735A491AC9E4}" srcOrd="0" destOrd="0" parTransId="{E693565F-A2FB-4A9D-BB15-2A398B0F69CB}" sibTransId="{ED909B54-4354-4D6A-9E3A-C3883E4609A5}"/>
    <dgm:cxn modelId="{1B5322E2-8BAA-4DBC-ACFC-F68E9AD9FBCA}" type="presOf" srcId="{3938CE38-833D-4DE7-BCAC-67B69FEDC30A}" destId="{2F1414C4-8A11-45A1-8CD9-57311106D44A}" srcOrd="0" destOrd="0" presId="urn:microsoft.com/office/officeart/2005/8/layout/chevron1"/>
    <dgm:cxn modelId="{07341CCF-2B61-4225-8D35-A032E3588472}" type="presParOf" srcId="{2F1414C4-8A11-45A1-8CD9-57311106D44A}" destId="{010D2A52-F860-4373-94D7-5E6C103CBC20}" srcOrd="0" destOrd="0" presId="urn:microsoft.com/office/officeart/2005/8/layout/chevron1"/>
    <dgm:cxn modelId="{3B1B9453-6B41-47F3-B5C8-4262877643E3}" type="presParOf" srcId="{2F1414C4-8A11-45A1-8CD9-57311106D44A}" destId="{0B8D6C50-A03E-4C08-9532-5B70876F1D4B}" srcOrd="1" destOrd="0" presId="urn:microsoft.com/office/officeart/2005/8/layout/chevron1"/>
    <dgm:cxn modelId="{D4BB4C42-BE41-481E-BCAB-CDA21B524334}" type="presParOf" srcId="{2F1414C4-8A11-45A1-8CD9-57311106D44A}" destId="{F4C8B337-3B46-4F98-9FF2-4D94205BE29B}" srcOrd="2" destOrd="0" presId="urn:microsoft.com/office/officeart/2005/8/layout/chevron1"/>
    <dgm:cxn modelId="{63946C92-3830-46B0-9DA4-9449914827F5}" type="presParOf" srcId="{2F1414C4-8A11-45A1-8CD9-57311106D44A}" destId="{3D928D57-7178-478E-A797-DD972BD12BCE}" srcOrd="3" destOrd="0" presId="urn:microsoft.com/office/officeart/2005/8/layout/chevron1"/>
    <dgm:cxn modelId="{C21D2CF1-79F7-48F5-BF4C-FC2EFDFD23EF}" type="presParOf" srcId="{2F1414C4-8A11-45A1-8CD9-57311106D44A}" destId="{EE0352F6-C22D-4DEE-9422-03B581E326CA}"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F9529B8-0608-4B99-9369-A0C6CB6F22BC}"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5346B044-DE98-41E5-A8AD-B8C5DBD12BC4}">
      <dgm:prSet phldrT="[Text]"/>
      <dgm:spPr/>
      <dgm:t>
        <a:bodyPr/>
        <a:lstStyle/>
        <a:p>
          <a:r>
            <a:rPr lang="en-US" dirty="0">
              <a:latin typeface="Book Antiqua" panose="02040602050305030304" pitchFamily="18" charset="0"/>
            </a:rPr>
            <a:t>Student Respondents</a:t>
          </a:r>
        </a:p>
      </dgm:t>
    </dgm:pt>
    <dgm:pt modelId="{20EC10F4-1449-4C0E-A969-6C27DBF8C71E}" type="parTrans" cxnId="{2A0466CD-9A20-4E9F-9D51-B1C17D629356}">
      <dgm:prSet/>
      <dgm:spPr/>
      <dgm:t>
        <a:bodyPr/>
        <a:lstStyle/>
        <a:p>
          <a:endParaRPr lang="en-US">
            <a:latin typeface="Book Antiqua" panose="02040602050305030304" pitchFamily="18" charset="0"/>
          </a:endParaRPr>
        </a:p>
      </dgm:t>
    </dgm:pt>
    <dgm:pt modelId="{F0EDDC2E-3A0A-492D-9FE9-DE802A0DA554}" type="sibTrans" cxnId="{2A0466CD-9A20-4E9F-9D51-B1C17D629356}">
      <dgm:prSet/>
      <dgm:spPr/>
      <dgm:t>
        <a:bodyPr/>
        <a:lstStyle/>
        <a:p>
          <a:endParaRPr lang="en-US">
            <a:latin typeface="Book Antiqua" panose="02040602050305030304" pitchFamily="18" charset="0"/>
          </a:endParaRPr>
        </a:p>
      </dgm:t>
    </dgm:pt>
    <dgm:pt modelId="{63CCDDE5-37EC-448B-8026-176D2AD95F92}">
      <dgm:prSet phldrT="[Text]"/>
      <dgm:spPr/>
      <dgm:t>
        <a:bodyPr/>
        <a:lstStyle/>
        <a:p>
          <a:r>
            <a:rPr lang="en-US">
              <a:latin typeface="Book Antiqua" panose="02040602050305030304" pitchFamily="18" charset="0"/>
            </a:rPr>
            <a:t>Student respondents found responsible may be subject to discipline up to and including expulsion. </a:t>
          </a:r>
          <a:endParaRPr lang="en-US" dirty="0">
            <a:latin typeface="Book Antiqua" panose="02040602050305030304" pitchFamily="18" charset="0"/>
          </a:endParaRPr>
        </a:p>
      </dgm:t>
    </dgm:pt>
    <dgm:pt modelId="{46D1A5EB-6D40-4931-B4AD-D42F77BEC9D9}" type="parTrans" cxnId="{A21CF700-9212-4B0A-B818-2C1491D149A6}">
      <dgm:prSet/>
      <dgm:spPr/>
      <dgm:t>
        <a:bodyPr/>
        <a:lstStyle/>
        <a:p>
          <a:endParaRPr lang="en-US">
            <a:latin typeface="Book Antiqua" panose="02040602050305030304" pitchFamily="18" charset="0"/>
          </a:endParaRPr>
        </a:p>
      </dgm:t>
    </dgm:pt>
    <dgm:pt modelId="{5C95FCB6-114A-4349-A053-0D9449FC36EE}" type="sibTrans" cxnId="{A21CF700-9212-4B0A-B818-2C1491D149A6}">
      <dgm:prSet/>
      <dgm:spPr/>
      <dgm:t>
        <a:bodyPr/>
        <a:lstStyle/>
        <a:p>
          <a:endParaRPr lang="en-US">
            <a:latin typeface="Book Antiqua" panose="02040602050305030304" pitchFamily="18" charset="0"/>
          </a:endParaRPr>
        </a:p>
      </dgm:t>
    </dgm:pt>
    <dgm:pt modelId="{CAC03028-D99A-4FA2-8847-CF57602BD2D1}">
      <dgm:prSet phldrT="[Text]"/>
      <dgm:spPr/>
      <dgm:t>
        <a:bodyPr/>
        <a:lstStyle/>
        <a:p>
          <a:r>
            <a:rPr lang="en-US" dirty="0">
              <a:latin typeface="Book Antiqua" panose="02040602050305030304" pitchFamily="18" charset="0"/>
            </a:rPr>
            <a:t>Employee Respondents </a:t>
          </a:r>
        </a:p>
      </dgm:t>
    </dgm:pt>
    <dgm:pt modelId="{D2B1B45B-3789-4957-8F5C-1E4D5D0B97C5}" type="parTrans" cxnId="{4B646649-C3C0-41A2-9C3D-B3D2D190C1F8}">
      <dgm:prSet/>
      <dgm:spPr/>
      <dgm:t>
        <a:bodyPr/>
        <a:lstStyle/>
        <a:p>
          <a:endParaRPr lang="en-US">
            <a:latin typeface="Book Antiqua" panose="02040602050305030304" pitchFamily="18" charset="0"/>
          </a:endParaRPr>
        </a:p>
      </dgm:t>
    </dgm:pt>
    <dgm:pt modelId="{9C9340E7-4633-4D72-9091-F287DBAB48B1}" type="sibTrans" cxnId="{4B646649-C3C0-41A2-9C3D-B3D2D190C1F8}">
      <dgm:prSet/>
      <dgm:spPr/>
      <dgm:t>
        <a:bodyPr/>
        <a:lstStyle/>
        <a:p>
          <a:endParaRPr lang="en-US">
            <a:latin typeface="Book Antiqua" panose="02040602050305030304" pitchFamily="18" charset="0"/>
          </a:endParaRPr>
        </a:p>
      </dgm:t>
    </dgm:pt>
    <dgm:pt modelId="{8A549B5D-C10E-41AC-B7A8-D4A67D1D7C64}">
      <dgm:prSet phldrT="[Text]"/>
      <dgm:spPr/>
      <dgm:t>
        <a:bodyPr/>
        <a:lstStyle/>
        <a:p>
          <a:r>
            <a:rPr lang="en-US">
              <a:latin typeface="Book Antiqua" panose="02040602050305030304" pitchFamily="18" charset="0"/>
            </a:rPr>
            <a:t>Employee respondents found responsible may be subject to discipline up to and including termination of employment. </a:t>
          </a:r>
          <a:endParaRPr lang="en-US" dirty="0">
            <a:latin typeface="Book Antiqua" panose="02040602050305030304" pitchFamily="18" charset="0"/>
          </a:endParaRPr>
        </a:p>
      </dgm:t>
    </dgm:pt>
    <dgm:pt modelId="{90FCB545-8521-4B7B-8C02-155218F5AC05}" type="parTrans" cxnId="{5F820F1B-3848-4214-B1F5-6C6C3D54238E}">
      <dgm:prSet/>
      <dgm:spPr/>
      <dgm:t>
        <a:bodyPr/>
        <a:lstStyle/>
        <a:p>
          <a:endParaRPr lang="en-US">
            <a:latin typeface="Book Antiqua" panose="02040602050305030304" pitchFamily="18" charset="0"/>
          </a:endParaRPr>
        </a:p>
      </dgm:t>
    </dgm:pt>
    <dgm:pt modelId="{BCB5689C-4160-4160-9158-8626302E08B6}" type="sibTrans" cxnId="{5F820F1B-3848-4214-B1F5-6C6C3D54238E}">
      <dgm:prSet/>
      <dgm:spPr/>
      <dgm:t>
        <a:bodyPr/>
        <a:lstStyle/>
        <a:p>
          <a:endParaRPr lang="en-US">
            <a:latin typeface="Book Antiqua" panose="02040602050305030304" pitchFamily="18" charset="0"/>
          </a:endParaRPr>
        </a:p>
      </dgm:t>
    </dgm:pt>
    <dgm:pt modelId="{CB6ACCC1-9909-4A45-9D41-14E485BFD1A5}">
      <dgm:prSet phldrT="[Text]"/>
      <dgm:spPr/>
      <dgm:t>
        <a:bodyPr/>
        <a:lstStyle/>
        <a:p>
          <a:r>
            <a:rPr lang="en-US" dirty="0">
              <a:latin typeface="Book Antiqua" panose="02040602050305030304" pitchFamily="18" charset="0"/>
            </a:rPr>
            <a:t>Other Respondents </a:t>
          </a:r>
        </a:p>
      </dgm:t>
    </dgm:pt>
    <dgm:pt modelId="{F1586C2F-1FE2-4E12-B8DF-4F6665C2E35B}" type="parTrans" cxnId="{19291127-FAC6-4096-BADE-85D242852D26}">
      <dgm:prSet/>
      <dgm:spPr/>
      <dgm:t>
        <a:bodyPr/>
        <a:lstStyle/>
        <a:p>
          <a:endParaRPr lang="en-US">
            <a:latin typeface="Book Antiqua" panose="02040602050305030304" pitchFamily="18" charset="0"/>
          </a:endParaRPr>
        </a:p>
      </dgm:t>
    </dgm:pt>
    <dgm:pt modelId="{17B281F8-1D50-4482-BE32-1DB0C94C3C79}" type="sibTrans" cxnId="{19291127-FAC6-4096-BADE-85D242852D26}">
      <dgm:prSet/>
      <dgm:spPr/>
      <dgm:t>
        <a:bodyPr/>
        <a:lstStyle/>
        <a:p>
          <a:endParaRPr lang="en-US">
            <a:latin typeface="Book Antiqua" panose="02040602050305030304" pitchFamily="18" charset="0"/>
          </a:endParaRPr>
        </a:p>
      </dgm:t>
    </dgm:pt>
    <dgm:pt modelId="{B5CC0E99-B732-4332-88F5-47946CC0B753}">
      <dgm:prSet phldrT="[Text]"/>
      <dgm:spPr/>
      <dgm:t>
        <a:bodyPr/>
        <a:lstStyle/>
        <a:p>
          <a:r>
            <a:rPr lang="en-US" dirty="0">
              <a:latin typeface="Book Antiqua" panose="02040602050305030304" pitchFamily="18" charset="0"/>
            </a:rPr>
            <a:t>Other respondents may be subject to exclusion from the District’s programs, activities and/or property. </a:t>
          </a:r>
        </a:p>
      </dgm:t>
    </dgm:pt>
    <dgm:pt modelId="{35759B46-155D-453E-A0A3-4DF1B1D643DD}" type="parTrans" cxnId="{CCB38A92-9DC0-4B91-A704-9FB6E95CB348}">
      <dgm:prSet/>
      <dgm:spPr/>
      <dgm:t>
        <a:bodyPr/>
        <a:lstStyle/>
        <a:p>
          <a:endParaRPr lang="en-US">
            <a:latin typeface="Book Antiqua" panose="02040602050305030304" pitchFamily="18" charset="0"/>
          </a:endParaRPr>
        </a:p>
      </dgm:t>
    </dgm:pt>
    <dgm:pt modelId="{A6266248-EE99-4068-8110-7E0FA480F85D}" type="sibTrans" cxnId="{CCB38A92-9DC0-4B91-A704-9FB6E95CB348}">
      <dgm:prSet/>
      <dgm:spPr/>
      <dgm:t>
        <a:bodyPr/>
        <a:lstStyle/>
        <a:p>
          <a:endParaRPr lang="en-US">
            <a:latin typeface="Book Antiqua" panose="02040602050305030304" pitchFamily="18" charset="0"/>
          </a:endParaRPr>
        </a:p>
      </dgm:t>
    </dgm:pt>
    <dgm:pt modelId="{0A22C28C-C560-409F-BA38-9DADDB988161}">
      <dgm:prSet phldrT="[Text]"/>
      <dgm:spPr/>
      <dgm:t>
        <a:bodyPr/>
        <a:lstStyle/>
        <a:p>
          <a:r>
            <a:rPr lang="en-US" dirty="0">
              <a:latin typeface="Book Antiqua" panose="02040602050305030304" pitchFamily="18" charset="0"/>
            </a:rPr>
            <a:t>Criminal Referrals</a:t>
          </a:r>
        </a:p>
      </dgm:t>
    </dgm:pt>
    <dgm:pt modelId="{470BC6FC-1BF2-41A1-B722-C5C8D4118707}" type="parTrans" cxnId="{7D612255-A3D8-479C-9759-98A71A055460}">
      <dgm:prSet/>
      <dgm:spPr/>
      <dgm:t>
        <a:bodyPr/>
        <a:lstStyle/>
        <a:p>
          <a:endParaRPr lang="en-US">
            <a:latin typeface="Book Antiqua" panose="02040602050305030304" pitchFamily="18" charset="0"/>
          </a:endParaRPr>
        </a:p>
      </dgm:t>
    </dgm:pt>
    <dgm:pt modelId="{64F5EA9C-8BA3-41C7-98CB-18C1D9F604B9}" type="sibTrans" cxnId="{7D612255-A3D8-479C-9759-98A71A055460}">
      <dgm:prSet/>
      <dgm:spPr/>
      <dgm:t>
        <a:bodyPr/>
        <a:lstStyle/>
        <a:p>
          <a:endParaRPr lang="en-US">
            <a:latin typeface="Book Antiqua" panose="02040602050305030304" pitchFamily="18" charset="0"/>
          </a:endParaRPr>
        </a:p>
      </dgm:t>
    </dgm:pt>
    <dgm:pt modelId="{34079261-6050-4172-8328-5C2C53A7D522}">
      <dgm:prSet phldrT="[Text]"/>
      <dgm:spPr/>
      <dgm:t>
        <a:bodyPr/>
        <a:lstStyle/>
        <a:p>
          <a:r>
            <a:rPr lang="en-US">
              <a:latin typeface="Book Antiqua" panose="02040602050305030304" pitchFamily="18" charset="0"/>
            </a:rPr>
            <a:t>In appropriate circumstances, the District may make a criminal referral.</a:t>
          </a:r>
          <a:endParaRPr lang="en-US" dirty="0">
            <a:latin typeface="Book Antiqua" panose="02040602050305030304" pitchFamily="18" charset="0"/>
          </a:endParaRPr>
        </a:p>
      </dgm:t>
    </dgm:pt>
    <dgm:pt modelId="{7CF28674-A0C2-4E81-9D81-6C51B2D907FD}" type="parTrans" cxnId="{79430117-F1E4-4D4C-A6EC-3A4FA7FFEB5D}">
      <dgm:prSet/>
      <dgm:spPr/>
      <dgm:t>
        <a:bodyPr/>
        <a:lstStyle/>
        <a:p>
          <a:endParaRPr lang="en-US">
            <a:latin typeface="Book Antiqua" panose="02040602050305030304" pitchFamily="18" charset="0"/>
          </a:endParaRPr>
        </a:p>
      </dgm:t>
    </dgm:pt>
    <dgm:pt modelId="{4226ED35-5B7A-47CD-97D6-8B6E6D3570E0}" type="sibTrans" cxnId="{79430117-F1E4-4D4C-A6EC-3A4FA7FFEB5D}">
      <dgm:prSet/>
      <dgm:spPr/>
      <dgm:t>
        <a:bodyPr/>
        <a:lstStyle/>
        <a:p>
          <a:endParaRPr lang="en-US">
            <a:latin typeface="Book Antiqua" panose="02040602050305030304" pitchFamily="18" charset="0"/>
          </a:endParaRPr>
        </a:p>
      </dgm:t>
    </dgm:pt>
    <dgm:pt modelId="{7966FD0B-0AD3-4A47-BFD1-8E2C040C38A7}">
      <dgm:prSet phldrT="[Text]"/>
      <dgm:spPr/>
      <dgm:t>
        <a:bodyPr/>
        <a:lstStyle/>
        <a:p>
          <a:r>
            <a:rPr lang="en-US" dirty="0">
              <a:latin typeface="Book Antiqua" panose="02040602050305030304" pitchFamily="18" charset="0"/>
            </a:rPr>
            <a:t> Remedies</a:t>
          </a:r>
        </a:p>
      </dgm:t>
    </dgm:pt>
    <dgm:pt modelId="{B160147F-A435-4CB6-A658-2299B6491D64}" type="parTrans" cxnId="{0011215D-83E5-4186-B13B-372480D56958}">
      <dgm:prSet/>
      <dgm:spPr/>
      <dgm:t>
        <a:bodyPr/>
        <a:lstStyle/>
        <a:p>
          <a:endParaRPr lang="en-US">
            <a:latin typeface="Book Antiqua" panose="02040602050305030304" pitchFamily="18" charset="0"/>
          </a:endParaRPr>
        </a:p>
      </dgm:t>
    </dgm:pt>
    <dgm:pt modelId="{2B9184C5-628A-4904-A9DE-79FE9A32117B}" type="sibTrans" cxnId="{0011215D-83E5-4186-B13B-372480D56958}">
      <dgm:prSet/>
      <dgm:spPr/>
      <dgm:t>
        <a:bodyPr/>
        <a:lstStyle/>
        <a:p>
          <a:endParaRPr lang="en-US">
            <a:latin typeface="Book Antiqua" panose="02040602050305030304" pitchFamily="18" charset="0"/>
          </a:endParaRPr>
        </a:p>
      </dgm:t>
    </dgm:pt>
    <dgm:pt modelId="{8D6AD25B-6A03-40E2-A2F2-28812A80E988}">
      <dgm:prSet phldrT="[Text]"/>
      <dgm:spPr/>
      <dgm:t>
        <a:bodyPr/>
        <a:lstStyle/>
        <a:p>
          <a:r>
            <a:rPr lang="en-US">
              <a:latin typeface="Book Antiqua" panose="02040602050305030304" pitchFamily="18" charset="0"/>
            </a:rPr>
            <a:t>Remedies must be designed to restore or preserve equal access to the District’s education programs or activities.</a:t>
          </a:r>
          <a:endParaRPr lang="en-US" dirty="0">
            <a:latin typeface="Book Antiqua" panose="02040602050305030304" pitchFamily="18" charset="0"/>
          </a:endParaRPr>
        </a:p>
      </dgm:t>
    </dgm:pt>
    <dgm:pt modelId="{61BDDF23-1C25-44C7-87BD-E468AC36135B}" type="parTrans" cxnId="{B6185341-F46E-4240-A649-60675FDD6DF6}">
      <dgm:prSet/>
      <dgm:spPr/>
      <dgm:t>
        <a:bodyPr/>
        <a:lstStyle/>
        <a:p>
          <a:endParaRPr lang="en-US">
            <a:latin typeface="Book Antiqua" panose="02040602050305030304" pitchFamily="18" charset="0"/>
          </a:endParaRPr>
        </a:p>
      </dgm:t>
    </dgm:pt>
    <dgm:pt modelId="{E9F304C1-C07C-4E1B-AF8E-EF63F05FD335}" type="sibTrans" cxnId="{B6185341-F46E-4240-A649-60675FDD6DF6}">
      <dgm:prSet/>
      <dgm:spPr/>
      <dgm:t>
        <a:bodyPr/>
        <a:lstStyle/>
        <a:p>
          <a:endParaRPr lang="en-US">
            <a:latin typeface="Book Antiqua" panose="02040602050305030304" pitchFamily="18" charset="0"/>
          </a:endParaRPr>
        </a:p>
      </dgm:t>
    </dgm:pt>
    <dgm:pt modelId="{519933F2-3128-401B-A22D-7681D3EA5BFC}" type="pres">
      <dgm:prSet presAssocID="{5F9529B8-0608-4B99-9369-A0C6CB6F22BC}" presName="linear" presStyleCnt="0">
        <dgm:presLayoutVars>
          <dgm:animLvl val="lvl"/>
          <dgm:resizeHandles val="exact"/>
        </dgm:presLayoutVars>
      </dgm:prSet>
      <dgm:spPr/>
    </dgm:pt>
    <dgm:pt modelId="{EEA954FD-0C1C-4F05-93E5-BACE34FFD8EB}" type="pres">
      <dgm:prSet presAssocID="{5346B044-DE98-41E5-A8AD-B8C5DBD12BC4}" presName="parentText" presStyleLbl="node1" presStyleIdx="0" presStyleCnt="5">
        <dgm:presLayoutVars>
          <dgm:chMax val="0"/>
          <dgm:bulletEnabled val="1"/>
        </dgm:presLayoutVars>
      </dgm:prSet>
      <dgm:spPr/>
    </dgm:pt>
    <dgm:pt modelId="{18853260-2321-4959-8743-ABD6D6835A9F}" type="pres">
      <dgm:prSet presAssocID="{5346B044-DE98-41E5-A8AD-B8C5DBD12BC4}" presName="childText" presStyleLbl="revTx" presStyleIdx="0" presStyleCnt="5">
        <dgm:presLayoutVars>
          <dgm:bulletEnabled val="1"/>
        </dgm:presLayoutVars>
      </dgm:prSet>
      <dgm:spPr/>
    </dgm:pt>
    <dgm:pt modelId="{9097ED4B-8A28-4369-8EFB-FE697E41E8A1}" type="pres">
      <dgm:prSet presAssocID="{CAC03028-D99A-4FA2-8847-CF57602BD2D1}" presName="parentText" presStyleLbl="node1" presStyleIdx="1" presStyleCnt="5">
        <dgm:presLayoutVars>
          <dgm:chMax val="0"/>
          <dgm:bulletEnabled val="1"/>
        </dgm:presLayoutVars>
      </dgm:prSet>
      <dgm:spPr/>
    </dgm:pt>
    <dgm:pt modelId="{86BE4A96-9ABA-49EF-A27A-FDC5DAD9BEAD}" type="pres">
      <dgm:prSet presAssocID="{CAC03028-D99A-4FA2-8847-CF57602BD2D1}" presName="childText" presStyleLbl="revTx" presStyleIdx="1" presStyleCnt="5">
        <dgm:presLayoutVars>
          <dgm:bulletEnabled val="1"/>
        </dgm:presLayoutVars>
      </dgm:prSet>
      <dgm:spPr/>
    </dgm:pt>
    <dgm:pt modelId="{DBC70B1E-B55B-46F0-86D0-1A318FE69FE1}" type="pres">
      <dgm:prSet presAssocID="{CB6ACCC1-9909-4A45-9D41-14E485BFD1A5}" presName="parentText" presStyleLbl="node1" presStyleIdx="2" presStyleCnt="5">
        <dgm:presLayoutVars>
          <dgm:chMax val="0"/>
          <dgm:bulletEnabled val="1"/>
        </dgm:presLayoutVars>
      </dgm:prSet>
      <dgm:spPr/>
    </dgm:pt>
    <dgm:pt modelId="{56C06A03-0325-4D9E-976D-B2D3C5657868}" type="pres">
      <dgm:prSet presAssocID="{CB6ACCC1-9909-4A45-9D41-14E485BFD1A5}" presName="childText" presStyleLbl="revTx" presStyleIdx="2" presStyleCnt="5">
        <dgm:presLayoutVars>
          <dgm:bulletEnabled val="1"/>
        </dgm:presLayoutVars>
      </dgm:prSet>
      <dgm:spPr/>
    </dgm:pt>
    <dgm:pt modelId="{7F4885DA-6CCC-4B98-981F-43548D1A8EEF}" type="pres">
      <dgm:prSet presAssocID="{0A22C28C-C560-409F-BA38-9DADDB988161}" presName="parentText" presStyleLbl="node1" presStyleIdx="3" presStyleCnt="5">
        <dgm:presLayoutVars>
          <dgm:chMax val="0"/>
          <dgm:bulletEnabled val="1"/>
        </dgm:presLayoutVars>
      </dgm:prSet>
      <dgm:spPr/>
    </dgm:pt>
    <dgm:pt modelId="{D396E605-4580-4168-835B-5ADF3F893836}" type="pres">
      <dgm:prSet presAssocID="{0A22C28C-C560-409F-BA38-9DADDB988161}" presName="childText" presStyleLbl="revTx" presStyleIdx="3" presStyleCnt="5">
        <dgm:presLayoutVars>
          <dgm:bulletEnabled val="1"/>
        </dgm:presLayoutVars>
      </dgm:prSet>
      <dgm:spPr/>
    </dgm:pt>
    <dgm:pt modelId="{7CA19BC7-D3D7-4B6D-834A-2A10FED292A5}" type="pres">
      <dgm:prSet presAssocID="{7966FD0B-0AD3-4A47-BFD1-8E2C040C38A7}" presName="parentText" presStyleLbl="node1" presStyleIdx="4" presStyleCnt="5">
        <dgm:presLayoutVars>
          <dgm:chMax val="0"/>
          <dgm:bulletEnabled val="1"/>
        </dgm:presLayoutVars>
      </dgm:prSet>
      <dgm:spPr/>
    </dgm:pt>
    <dgm:pt modelId="{5758F6B5-BB3D-4421-8B1A-B357427E6499}" type="pres">
      <dgm:prSet presAssocID="{7966FD0B-0AD3-4A47-BFD1-8E2C040C38A7}" presName="childText" presStyleLbl="revTx" presStyleIdx="4" presStyleCnt="5">
        <dgm:presLayoutVars>
          <dgm:bulletEnabled val="1"/>
        </dgm:presLayoutVars>
      </dgm:prSet>
      <dgm:spPr/>
    </dgm:pt>
  </dgm:ptLst>
  <dgm:cxnLst>
    <dgm:cxn modelId="{A21CF700-9212-4B0A-B818-2C1491D149A6}" srcId="{5346B044-DE98-41E5-A8AD-B8C5DBD12BC4}" destId="{63CCDDE5-37EC-448B-8026-176D2AD95F92}" srcOrd="0" destOrd="0" parTransId="{46D1A5EB-6D40-4931-B4AD-D42F77BEC9D9}" sibTransId="{5C95FCB6-114A-4349-A053-0D9449FC36EE}"/>
    <dgm:cxn modelId="{11D43104-FE82-4CC1-8963-653B7AE1A05B}" type="presOf" srcId="{7966FD0B-0AD3-4A47-BFD1-8E2C040C38A7}" destId="{7CA19BC7-D3D7-4B6D-834A-2A10FED292A5}" srcOrd="0" destOrd="0" presId="urn:microsoft.com/office/officeart/2005/8/layout/vList2"/>
    <dgm:cxn modelId="{27FD6215-933E-4DE6-BF62-0E8D726E7BEC}" type="presOf" srcId="{CB6ACCC1-9909-4A45-9D41-14E485BFD1A5}" destId="{DBC70B1E-B55B-46F0-86D0-1A318FE69FE1}" srcOrd="0" destOrd="0" presId="urn:microsoft.com/office/officeart/2005/8/layout/vList2"/>
    <dgm:cxn modelId="{79430117-F1E4-4D4C-A6EC-3A4FA7FFEB5D}" srcId="{0A22C28C-C560-409F-BA38-9DADDB988161}" destId="{34079261-6050-4172-8328-5C2C53A7D522}" srcOrd="0" destOrd="0" parTransId="{7CF28674-A0C2-4E81-9D81-6C51B2D907FD}" sibTransId="{4226ED35-5B7A-47CD-97D6-8B6E6D3570E0}"/>
    <dgm:cxn modelId="{5F820F1B-3848-4214-B1F5-6C6C3D54238E}" srcId="{CAC03028-D99A-4FA2-8847-CF57602BD2D1}" destId="{8A549B5D-C10E-41AC-B7A8-D4A67D1D7C64}" srcOrd="0" destOrd="0" parTransId="{90FCB545-8521-4B7B-8C02-155218F5AC05}" sibTransId="{BCB5689C-4160-4160-9158-8626302E08B6}"/>
    <dgm:cxn modelId="{32A7EF1E-11E8-4344-8B0D-783C257CF7D4}" type="presOf" srcId="{34079261-6050-4172-8328-5C2C53A7D522}" destId="{D396E605-4580-4168-835B-5ADF3F893836}" srcOrd="0" destOrd="0" presId="urn:microsoft.com/office/officeart/2005/8/layout/vList2"/>
    <dgm:cxn modelId="{19291127-FAC6-4096-BADE-85D242852D26}" srcId="{5F9529B8-0608-4B99-9369-A0C6CB6F22BC}" destId="{CB6ACCC1-9909-4A45-9D41-14E485BFD1A5}" srcOrd="2" destOrd="0" parTransId="{F1586C2F-1FE2-4E12-B8DF-4F6665C2E35B}" sibTransId="{17B281F8-1D50-4482-BE32-1DB0C94C3C79}"/>
    <dgm:cxn modelId="{0011215D-83E5-4186-B13B-372480D56958}" srcId="{5F9529B8-0608-4B99-9369-A0C6CB6F22BC}" destId="{7966FD0B-0AD3-4A47-BFD1-8E2C040C38A7}" srcOrd="4" destOrd="0" parTransId="{B160147F-A435-4CB6-A658-2299B6491D64}" sibTransId="{2B9184C5-628A-4904-A9DE-79FE9A32117B}"/>
    <dgm:cxn modelId="{B6185341-F46E-4240-A649-60675FDD6DF6}" srcId="{7966FD0B-0AD3-4A47-BFD1-8E2C040C38A7}" destId="{8D6AD25B-6A03-40E2-A2F2-28812A80E988}" srcOrd="0" destOrd="0" parTransId="{61BDDF23-1C25-44C7-87BD-E468AC36135B}" sibTransId="{E9F304C1-C07C-4E1B-AF8E-EF63F05FD335}"/>
    <dgm:cxn modelId="{4B646649-C3C0-41A2-9C3D-B3D2D190C1F8}" srcId="{5F9529B8-0608-4B99-9369-A0C6CB6F22BC}" destId="{CAC03028-D99A-4FA2-8847-CF57602BD2D1}" srcOrd="1" destOrd="0" parTransId="{D2B1B45B-3789-4957-8F5C-1E4D5D0B97C5}" sibTransId="{9C9340E7-4633-4D72-9091-F287DBAB48B1}"/>
    <dgm:cxn modelId="{6A7F824E-5943-4754-A802-23F6812EDB00}" type="presOf" srcId="{63CCDDE5-37EC-448B-8026-176D2AD95F92}" destId="{18853260-2321-4959-8743-ABD6D6835A9F}" srcOrd="0" destOrd="0" presId="urn:microsoft.com/office/officeart/2005/8/layout/vList2"/>
    <dgm:cxn modelId="{7D612255-A3D8-479C-9759-98A71A055460}" srcId="{5F9529B8-0608-4B99-9369-A0C6CB6F22BC}" destId="{0A22C28C-C560-409F-BA38-9DADDB988161}" srcOrd="3" destOrd="0" parTransId="{470BC6FC-1BF2-41A1-B722-C5C8D4118707}" sibTransId="{64F5EA9C-8BA3-41C7-98CB-18C1D9F604B9}"/>
    <dgm:cxn modelId="{A389A27B-8B47-4897-A40C-FB7690AFED06}" type="presOf" srcId="{8D6AD25B-6A03-40E2-A2F2-28812A80E988}" destId="{5758F6B5-BB3D-4421-8B1A-B357427E6499}" srcOrd="0" destOrd="0" presId="urn:microsoft.com/office/officeart/2005/8/layout/vList2"/>
    <dgm:cxn modelId="{2CFE7586-7CE2-4374-8203-972C5726E4C3}" type="presOf" srcId="{0A22C28C-C560-409F-BA38-9DADDB988161}" destId="{7F4885DA-6CCC-4B98-981F-43548D1A8EEF}" srcOrd="0" destOrd="0" presId="urn:microsoft.com/office/officeart/2005/8/layout/vList2"/>
    <dgm:cxn modelId="{CBE60E8D-9486-4605-92B6-E7C4C1B84144}" type="presOf" srcId="{CAC03028-D99A-4FA2-8847-CF57602BD2D1}" destId="{9097ED4B-8A28-4369-8EFB-FE697E41E8A1}" srcOrd="0" destOrd="0" presId="urn:microsoft.com/office/officeart/2005/8/layout/vList2"/>
    <dgm:cxn modelId="{CCB38A92-9DC0-4B91-A704-9FB6E95CB348}" srcId="{CB6ACCC1-9909-4A45-9D41-14E485BFD1A5}" destId="{B5CC0E99-B732-4332-88F5-47946CC0B753}" srcOrd="0" destOrd="0" parTransId="{35759B46-155D-453E-A0A3-4DF1B1D643DD}" sibTransId="{A6266248-EE99-4068-8110-7E0FA480F85D}"/>
    <dgm:cxn modelId="{1EA165A0-93A7-43FB-9E98-FAB3C530D0F1}" type="presOf" srcId="{B5CC0E99-B732-4332-88F5-47946CC0B753}" destId="{56C06A03-0325-4D9E-976D-B2D3C5657868}" srcOrd="0" destOrd="0" presId="urn:microsoft.com/office/officeart/2005/8/layout/vList2"/>
    <dgm:cxn modelId="{848BEFA1-2BF3-40C8-A2D3-338B013459E8}" type="presOf" srcId="{8A549B5D-C10E-41AC-B7A8-D4A67D1D7C64}" destId="{86BE4A96-9ABA-49EF-A27A-FDC5DAD9BEAD}" srcOrd="0" destOrd="0" presId="urn:microsoft.com/office/officeart/2005/8/layout/vList2"/>
    <dgm:cxn modelId="{D31CE4B7-7D91-4231-8A1A-201DCD9319C4}" type="presOf" srcId="{5F9529B8-0608-4B99-9369-A0C6CB6F22BC}" destId="{519933F2-3128-401B-A22D-7681D3EA5BFC}" srcOrd="0" destOrd="0" presId="urn:microsoft.com/office/officeart/2005/8/layout/vList2"/>
    <dgm:cxn modelId="{2A0466CD-9A20-4E9F-9D51-B1C17D629356}" srcId="{5F9529B8-0608-4B99-9369-A0C6CB6F22BC}" destId="{5346B044-DE98-41E5-A8AD-B8C5DBD12BC4}" srcOrd="0" destOrd="0" parTransId="{20EC10F4-1449-4C0E-A969-6C27DBF8C71E}" sibTransId="{F0EDDC2E-3A0A-492D-9FE9-DE802A0DA554}"/>
    <dgm:cxn modelId="{BCC528FE-F3D1-4BE9-B396-445A6D0A860D}" type="presOf" srcId="{5346B044-DE98-41E5-A8AD-B8C5DBD12BC4}" destId="{EEA954FD-0C1C-4F05-93E5-BACE34FFD8EB}" srcOrd="0" destOrd="0" presId="urn:microsoft.com/office/officeart/2005/8/layout/vList2"/>
    <dgm:cxn modelId="{ED1AD22B-8AFA-4651-8A9A-4C85CE43CE60}" type="presParOf" srcId="{519933F2-3128-401B-A22D-7681D3EA5BFC}" destId="{EEA954FD-0C1C-4F05-93E5-BACE34FFD8EB}" srcOrd="0" destOrd="0" presId="urn:microsoft.com/office/officeart/2005/8/layout/vList2"/>
    <dgm:cxn modelId="{53E57BE3-8C63-4533-B441-B0C22F6F7E31}" type="presParOf" srcId="{519933F2-3128-401B-A22D-7681D3EA5BFC}" destId="{18853260-2321-4959-8743-ABD6D6835A9F}" srcOrd="1" destOrd="0" presId="urn:microsoft.com/office/officeart/2005/8/layout/vList2"/>
    <dgm:cxn modelId="{4591EBD1-7DA5-4BA5-9477-A911666149F3}" type="presParOf" srcId="{519933F2-3128-401B-A22D-7681D3EA5BFC}" destId="{9097ED4B-8A28-4369-8EFB-FE697E41E8A1}" srcOrd="2" destOrd="0" presId="urn:microsoft.com/office/officeart/2005/8/layout/vList2"/>
    <dgm:cxn modelId="{DACA68C4-D9D4-431C-B342-F126D514C1BF}" type="presParOf" srcId="{519933F2-3128-401B-A22D-7681D3EA5BFC}" destId="{86BE4A96-9ABA-49EF-A27A-FDC5DAD9BEAD}" srcOrd="3" destOrd="0" presId="urn:microsoft.com/office/officeart/2005/8/layout/vList2"/>
    <dgm:cxn modelId="{59BA66F9-4B2D-464D-91D9-CE3E91749DE8}" type="presParOf" srcId="{519933F2-3128-401B-A22D-7681D3EA5BFC}" destId="{DBC70B1E-B55B-46F0-86D0-1A318FE69FE1}" srcOrd="4" destOrd="0" presId="urn:microsoft.com/office/officeart/2005/8/layout/vList2"/>
    <dgm:cxn modelId="{5B9D2E1B-F072-4BE9-A24A-16950FF9CBD0}" type="presParOf" srcId="{519933F2-3128-401B-A22D-7681D3EA5BFC}" destId="{56C06A03-0325-4D9E-976D-B2D3C5657868}" srcOrd="5" destOrd="0" presId="urn:microsoft.com/office/officeart/2005/8/layout/vList2"/>
    <dgm:cxn modelId="{22574784-8AC6-4F09-9052-C84C0D73241F}" type="presParOf" srcId="{519933F2-3128-401B-A22D-7681D3EA5BFC}" destId="{7F4885DA-6CCC-4B98-981F-43548D1A8EEF}" srcOrd="6" destOrd="0" presId="urn:microsoft.com/office/officeart/2005/8/layout/vList2"/>
    <dgm:cxn modelId="{B6427392-BB08-4DA2-AB40-FA439326F753}" type="presParOf" srcId="{519933F2-3128-401B-A22D-7681D3EA5BFC}" destId="{D396E605-4580-4168-835B-5ADF3F893836}" srcOrd="7" destOrd="0" presId="urn:microsoft.com/office/officeart/2005/8/layout/vList2"/>
    <dgm:cxn modelId="{9FEAB50B-50D9-42B5-9FC9-2D3FAA4B53D9}" type="presParOf" srcId="{519933F2-3128-401B-A22D-7681D3EA5BFC}" destId="{7CA19BC7-D3D7-4B6D-834A-2A10FED292A5}" srcOrd="8" destOrd="0" presId="urn:microsoft.com/office/officeart/2005/8/layout/vList2"/>
    <dgm:cxn modelId="{0CA60F19-E877-49AB-B1BC-44A0BEF5EE8F}" type="presParOf" srcId="{519933F2-3128-401B-A22D-7681D3EA5BFC}" destId="{5758F6B5-BB3D-4421-8B1A-B357427E6499}"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 qsCatId="simple" csTypeId="urn:microsoft.com/office/officeart/2005/8/colors/colorful1" csCatId="colorful" phldr="1"/>
      <dgm:spPr/>
    </dgm:pt>
    <dgm:pt modelId="{319BAEDD-D045-426A-9B7A-03E07540857D}">
      <dgm:prSet phldrT="[Text]" custT="1"/>
      <dgm:spPr/>
      <dgm:t>
        <a:bodyPr/>
        <a:lstStyle/>
        <a:p>
          <a:r>
            <a:rPr lang="en-US" sz="2500" dirty="0">
              <a:latin typeface="Book Antiqua" panose="02040602050305030304" pitchFamily="18" charset="0"/>
            </a:rPr>
            <a:t>Provide parties written notice disclosing allegations and information about the process</a:t>
          </a:r>
        </a:p>
      </dgm:t>
    </dgm:pt>
    <dgm:pt modelId="{A8953E72-D11A-496D-BEAC-4F62FDBE3AF0}" type="parTrans" cxnId="{6D4BEA0F-CF46-483B-8266-21B486289C0B}">
      <dgm:prSet/>
      <dgm:spPr/>
      <dgm:t>
        <a:bodyPr/>
        <a:lstStyle/>
        <a:p>
          <a:endParaRPr lang="en-US" sz="1400">
            <a:latin typeface="Book Antiqua" panose="02040602050305030304" pitchFamily="18" charset="0"/>
          </a:endParaRPr>
        </a:p>
      </dgm:t>
    </dgm:pt>
    <dgm:pt modelId="{C1A6E1F2-6B29-4A45-82AE-873D3623B936}" type="sibTrans" cxnId="{6D4BEA0F-CF46-483B-8266-21B486289C0B}">
      <dgm:prSet/>
      <dgm:spPr/>
      <dgm:t>
        <a:bodyPr/>
        <a:lstStyle/>
        <a:p>
          <a:endParaRPr lang="en-US" sz="1400">
            <a:latin typeface="Book Antiqua" panose="02040602050305030304" pitchFamily="18" charset="0"/>
          </a:endParaRPr>
        </a:p>
      </dgm:t>
    </dgm:pt>
    <dgm:pt modelId="{F91971E6-049B-4CA6-AD7D-5918BD9D6C80}">
      <dgm:prSet phldrT="[Text]" custT="1"/>
      <dgm:spPr/>
      <dgm:t>
        <a:bodyPr/>
        <a:lstStyle/>
        <a:p>
          <a:r>
            <a:rPr lang="en-US" sz="2800" dirty="0">
              <a:latin typeface="Book Antiqua" panose="02040602050305030304" pitchFamily="18" charset="0"/>
            </a:rPr>
            <a:t>Note requirements of informal resolution process</a:t>
          </a:r>
        </a:p>
      </dgm:t>
    </dgm:pt>
    <dgm:pt modelId="{F259741D-3ACF-45BA-912A-32369377E375}" type="parTrans" cxnId="{AB3FD0FD-25D4-4FDB-BB99-72C97A1055F9}">
      <dgm:prSet/>
      <dgm:spPr/>
      <dgm:t>
        <a:bodyPr/>
        <a:lstStyle/>
        <a:p>
          <a:endParaRPr lang="en-US" sz="1400">
            <a:latin typeface="Book Antiqua" panose="02040602050305030304" pitchFamily="18" charset="0"/>
          </a:endParaRPr>
        </a:p>
      </dgm:t>
    </dgm:pt>
    <dgm:pt modelId="{941F7449-414A-41C0-A1FC-CB1A3036F97F}" type="sibTrans" cxnId="{AB3FD0FD-25D4-4FDB-BB99-72C97A1055F9}">
      <dgm:prSet/>
      <dgm:spPr/>
      <dgm:t>
        <a:bodyPr/>
        <a:lstStyle/>
        <a:p>
          <a:endParaRPr lang="en-US" sz="1400">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281E4DB-A2F4-472B-8158-8273121C38FB}" type="doc">
      <dgm:prSet loTypeId="urn:microsoft.com/office/officeart/2005/8/layout/chevron1" loCatId="process" qsTypeId="urn:microsoft.com/office/officeart/2005/8/quickstyle/simple1" qsCatId="simple" csTypeId="urn:microsoft.com/office/officeart/2005/8/colors/colorful4" csCatId="colorful" phldr="1"/>
      <dgm:spPr/>
    </dgm:pt>
    <dgm:pt modelId="{319BAEDD-D045-426A-9B7A-03E07540857D}">
      <dgm:prSet phldrT="[Text]"/>
      <dgm:spPr/>
      <dgm:t>
        <a:bodyPr/>
        <a:lstStyle/>
        <a:p>
          <a:r>
            <a:rPr lang="en-US" dirty="0">
              <a:latin typeface="Book Antiqua" panose="02040602050305030304" pitchFamily="18" charset="0"/>
            </a:rPr>
            <a:t>Note any consequences from participating in the informal resolution process</a:t>
          </a:r>
        </a:p>
      </dgm:t>
    </dgm:pt>
    <dgm:pt modelId="{A8953E72-D11A-496D-BEAC-4F62FDBE3AF0}" type="parTrans" cxnId="{6D4BEA0F-CF46-483B-8266-21B486289C0B}">
      <dgm:prSet/>
      <dgm:spPr/>
      <dgm:t>
        <a:bodyPr/>
        <a:lstStyle/>
        <a:p>
          <a:endParaRPr lang="en-US">
            <a:latin typeface="Book Antiqua" panose="02040602050305030304" pitchFamily="18" charset="0"/>
          </a:endParaRPr>
        </a:p>
      </dgm:t>
    </dgm:pt>
    <dgm:pt modelId="{C1A6E1F2-6B29-4A45-82AE-873D3623B936}" type="sibTrans" cxnId="{6D4BEA0F-CF46-483B-8266-21B486289C0B}">
      <dgm:prSet/>
      <dgm:spPr/>
      <dgm:t>
        <a:bodyPr/>
        <a:lstStyle/>
        <a:p>
          <a:endParaRPr lang="en-US">
            <a:latin typeface="Book Antiqua" panose="02040602050305030304" pitchFamily="18" charset="0"/>
          </a:endParaRPr>
        </a:p>
      </dgm:t>
    </dgm:pt>
    <dgm:pt modelId="{F91971E6-049B-4CA6-AD7D-5918BD9D6C80}">
      <dgm:prSet phldrT="[Text]"/>
      <dgm:spPr/>
      <dgm:t>
        <a:bodyPr/>
        <a:lstStyle/>
        <a:p>
          <a:r>
            <a:rPr lang="en-US" dirty="0">
              <a:latin typeface="Book Antiqua" panose="02040602050305030304" pitchFamily="18" charset="0"/>
            </a:rPr>
            <a:t>Obtain voluntary, written consent from both parties to engage in informal resolution</a:t>
          </a:r>
        </a:p>
      </dgm:t>
    </dgm:pt>
    <dgm:pt modelId="{F259741D-3ACF-45BA-912A-32369377E375}" type="parTrans" cxnId="{AB3FD0FD-25D4-4FDB-BB99-72C97A1055F9}">
      <dgm:prSet/>
      <dgm:spPr/>
      <dgm:t>
        <a:bodyPr/>
        <a:lstStyle/>
        <a:p>
          <a:endParaRPr lang="en-US">
            <a:latin typeface="Book Antiqua" panose="02040602050305030304" pitchFamily="18" charset="0"/>
          </a:endParaRPr>
        </a:p>
      </dgm:t>
    </dgm:pt>
    <dgm:pt modelId="{941F7449-414A-41C0-A1FC-CB1A3036F97F}" type="sibTrans" cxnId="{AB3FD0FD-25D4-4FDB-BB99-72C97A1055F9}">
      <dgm:prSet/>
      <dgm:spPr/>
      <dgm:t>
        <a:bodyPr/>
        <a:lstStyle/>
        <a:p>
          <a:endParaRPr lang="en-US">
            <a:latin typeface="Book Antiqua" panose="02040602050305030304" pitchFamily="18" charset="0"/>
          </a:endParaRPr>
        </a:p>
      </dgm:t>
    </dgm:pt>
    <dgm:pt modelId="{5AC20633-0E26-4D45-A1F2-E3E65E2233A1}" type="pres">
      <dgm:prSet presAssocID="{3281E4DB-A2F4-472B-8158-8273121C38FB}" presName="Name0" presStyleCnt="0">
        <dgm:presLayoutVars>
          <dgm:dir/>
          <dgm:animLvl val="lvl"/>
          <dgm:resizeHandles val="exact"/>
        </dgm:presLayoutVars>
      </dgm:prSet>
      <dgm:spPr/>
    </dgm:pt>
    <dgm:pt modelId="{5E7B338B-8E9C-4722-AB15-DD5933CA2DF3}" type="pres">
      <dgm:prSet presAssocID="{319BAEDD-D045-426A-9B7A-03E07540857D}" presName="parTxOnly" presStyleLbl="node1" presStyleIdx="0" presStyleCnt="2" custLinFactNeighborY="-45958">
        <dgm:presLayoutVars>
          <dgm:chMax val="0"/>
          <dgm:chPref val="0"/>
          <dgm:bulletEnabled val="1"/>
        </dgm:presLayoutVars>
      </dgm:prSet>
      <dgm:spPr/>
    </dgm:pt>
    <dgm:pt modelId="{7C5A398B-67B1-467B-AB17-18700276BD63}" type="pres">
      <dgm:prSet presAssocID="{C1A6E1F2-6B29-4A45-82AE-873D3623B936}" presName="parTxOnlySpace" presStyleCnt="0"/>
      <dgm:spPr/>
    </dgm:pt>
    <dgm:pt modelId="{8C6827EC-3D4D-4E1A-94ED-FE0FF1639504}" type="pres">
      <dgm:prSet presAssocID="{F91971E6-049B-4CA6-AD7D-5918BD9D6C80}" presName="parTxOnly" presStyleLbl="node1" presStyleIdx="1" presStyleCnt="2" custLinFactNeighborY="-45958">
        <dgm:presLayoutVars>
          <dgm:chMax val="0"/>
          <dgm:chPref val="0"/>
          <dgm:bulletEnabled val="1"/>
        </dgm:presLayoutVars>
      </dgm:prSet>
      <dgm:spPr/>
    </dgm:pt>
  </dgm:ptLst>
  <dgm:cxnLst>
    <dgm:cxn modelId="{6D4BEA0F-CF46-483B-8266-21B486289C0B}" srcId="{3281E4DB-A2F4-472B-8158-8273121C38FB}" destId="{319BAEDD-D045-426A-9B7A-03E07540857D}" srcOrd="0" destOrd="0" parTransId="{A8953E72-D11A-496D-BEAC-4F62FDBE3AF0}" sibTransId="{C1A6E1F2-6B29-4A45-82AE-873D3623B936}"/>
    <dgm:cxn modelId="{A17BEB13-AFF2-4409-8EEC-4583D916C2B1}" type="presOf" srcId="{F91971E6-049B-4CA6-AD7D-5918BD9D6C80}" destId="{8C6827EC-3D4D-4E1A-94ED-FE0FF1639504}" srcOrd="0" destOrd="0" presId="urn:microsoft.com/office/officeart/2005/8/layout/chevron1"/>
    <dgm:cxn modelId="{F735021B-A170-430A-9A1E-36C218D1961D}" type="presOf" srcId="{3281E4DB-A2F4-472B-8158-8273121C38FB}" destId="{5AC20633-0E26-4D45-A1F2-E3E65E2233A1}" srcOrd="0" destOrd="0" presId="urn:microsoft.com/office/officeart/2005/8/layout/chevron1"/>
    <dgm:cxn modelId="{257F66D2-8F46-441D-9126-9B144C556B62}" type="presOf" srcId="{319BAEDD-D045-426A-9B7A-03E07540857D}" destId="{5E7B338B-8E9C-4722-AB15-DD5933CA2DF3}" srcOrd="0" destOrd="0" presId="urn:microsoft.com/office/officeart/2005/8/layout/chevron1"/>
    <dgm:cxn modelId="{AB3FD0FD-25D4-4FDB-BB99-72C97A1055F9}" srcId="{3281E4DB-A2F4-472B-8158-8273121C38FB}" destId="{F91971E6-049B-4CA6-AD7D-5918BD9D6C80}" srcOrd="1" destOrd="0" parTransId="{F259741D-3ACF-45BA-912A-32369377E375}" sibTransId="{941F7449-414A-41C0-A1FC-CB1A3036F97F}"/>
    <dgm:cxn modelId="{A49608CC-C9D5-4933-AC6F-8EBDDEDB567D}" type="presParOf" srcId="{5AC20633-0E26-4D45-A1F2-E3E65E2233A1}" destId="{5E7B338B-8E9C-4722-AB15-DD5933CA2DF3}" srcOrd="0" destOrd="0" presId="urn:microsoft.com/office/officeart/2005/8/layout/chevron1"/>
    <dgm:cxn modelId="{F9B884D3-76A1-4B68-845A-CB7BEC2EB8B4}" type="presParOf" srcId="{5AC20633-0E26-4D45-A1F2-E3E65E2233A1}" destId="{7C5A398B-67B1-467B-AB17-18700276BD63}" srcOrd="1" destOrd="0" presId="urn:microsoft.com/office/officeart/2005/8/layout/chevron1"/>
    <dgm:cxn modelId="{1251618A-8742-437D-A7E8-CAD0AA462990}" type="presParOf" srcId="{5AC20633-0E26-4D45-A1F2-E3E65E2233A1}" destId="{8C6827EC-3D4D-4E1A-94ED-FE0FF1639504}" srcOrd="2" destOrd="0" presId="urn:microsoft.com/office/officeart/2005/8/layout/chevron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D61C38E-788C-4CF9-909F-6B477262A897}" type="doc">
      <dgm:prSet loTypeId="urn:microsoft.com/office/officeart/2005/8/layout/hList1" loCatId="list" qsTypeId="urn:microsoft.com/office/officeart/2005/8/quickstyle/simple1" qsCatId="simple" csTypeId="urn:microsoft.com/office/officeart/2005/8/colors/colorful5" csCatId="colorful" phldr="1"/>
      <dgm:spPr/>
      <dgm:t>
        <a:bodyPr/>
        <a:lstStyle/>
        <a:p>
          <a:endParaRPr lang="en-US"/>
        </a:p>
      </dgm:t>
    </dgm:pt>
    <dgm:pt modelId="{6B9C97C0-5A6E-4DD9-AC40-FB4E372053B8}">
      <dgm:prSet phldrT="[Text]"/>
      <dgm:spPr/>
      <dgm:t>
        <a:bodyPr/>
        <a:lstStyle/>
        <a:p>
          <a:r>
            <a:rPr lang="en-US" dirty="0">
              <a:latin typeface="Book Antiqua" panose="02040602050305030304" pitchFamily="18" charset="0"/>
            </a:rPr>
            <a:t>Facilitated Dialogue</a:t>
          </a:r>
        </a:p>
      </dgm:t>
    </dgm:pt>
    <dgm:pt modelId="{B0F388BB-2C66-488B-A32A-F9FB1C53169A}" type="parTrans" cxnId="{1EFC2512-3E5A-4065-9F12-C3BEB56CB21F}">
      <dgm:prSet/>
      <dgm:spPr/>
      <dgm:t>
        <a:bodyPr/>
        <a:lstStyle/>
        <a:p>
          <a:endParaRPr lang="en-US">
            <a:latin typeface="Book Antiqua" panose="02040602050305030304" pitchFamily="18" charset="0"/>
          </a:endParaRPr>
        </a:p>
      </dgm:t>
    </dgm:pt>
    <dgm:pt modelId="{F05285B2-0420-4ECA-80C7-3B803F1BA15C}" type="sibTrans" cxnId="{1EFC2512-3E5A-4065-9F12-C3BEB56CB21F}">
      <dgm:prSet/>
      <dgm:spPr/>
      <dgm:t>
        <a:bodyPr/>
        <a:lstStyle/>
        <a:p>
          <a:endParaRPr lang="en-US">
            <a:latin typeface="Book Antiqua" panose="02040602050305030304" pitchFamily="18" charset="0"/>
          </a:endParaRPr>
        </a:p>
      </dgm:t>
    </dgm:pt>
    <dgm:pt modelId="{65051BBC-3690-4108-B7CC-B6FAA1041CBF}">
      <dgm:prSet phldrT="[Text]"/>
      <dgm:spPr/>
      <dgm:t>
        <a:bodyPr/>
        <a:lstStyle/>
        <a:p>
          <a:r>
            <a:rPr lang="en-US" dirty="0">
              <a:latin typeface="Book Antiqua" panose="02040602050305030304" pitchFamily="18" charset="0"/>
            </a:rPr>
            <a:t>Parties engage in a direct conversation about the alleged sex discrimination with the assistance of the informal resolution facilitator. In a facilitated dialogue, the parties are communicating directly and sharing the same space (virtually or in-person). During a facilitated dialogue, the parties will have the opportunity to discuss their individual experiences and listen to the experiences of others with the intention of reaching a mutually agreeable resolution. </a:t>
          </a:r>
        </a:p>
      </dgm:t>
    </dgm:pt>
    <dgm:pt modelId="{F427B0E2-1977-4152-A12E-4BCE39D113CC}" type="parTrans" cxnId="{55CD66C7-9495-4C99-BC95-66B8F6E04DB7}">
      <dgm:prSet/>
      <dgm:spPr/>
      <dgm:t>
        <a:bodyPr/>
        <a:lstStyle/>
        <a:p>
          <a:endParaRPr lang="en-US">
            <a:latin typeface="Book Antiqua" panose="02040602050305030304" pitchFamily="18" charset="0"/>
          </a:endParaRPr>
        </a:p>
      </dgm:t>
    </dgm:pt>
    <dgm:pt modelId="{B5EAD624-A065-4BCA-8B82-5E1CA1D7D05F}" type="sibTrans" cxnId="{55CD66C7-9495-4C99-BC95-66B8F6E04DB7}">
      <dgm:prSet/>
      <dgm:spPr/>
      <dgm:t>
        <a:bodyPr/>
        <a:lstStyle/>
        <a:p>
          <a:endParaRPr lang="en-US">
            <a:latin typeface="Book Antiqua" panose="02040602050305030304" pitchFamily="18" charset="0"/>
          </a:endParaRPr>
        </a:p>
      </dgm:t>
    </dgm:pt>
    <dgm:pt modelId="{5DDE8713-943B-4EA3-8581-E7976E7D217C}">
      <dgm:prSet phldrT="[Text]"/>
      <dgm:spPr/>
      <dgm:t>
        <a:bodyPr/>
        <a:lstStyle/>
        <a:p>
          <a:r>
            <a:rPr lang="en-US" dirty="0">
              <a:latin typeface="Book Antiqua" panose="02040602050305030304" pitchFamily="18" charset="0"/>
            </a:rPr>
            <a:t>Parties will engage in back-and-forth communication to reach an agreed-upon resolution. Mediation may take place electronically or in-person or virtually, with the parties in different locations (e.g. not face-to-face). The parties will have the opportunity to speak with the informal resolution facilitator, and the informal resolution facilitator will communicate each party’s perspective to the opposing party. Mediation may be completed in one session or may require multiple sessions. </a:t>
          </a:r>
        </a:p>
      </dgm:t>
    </dgm:pt>
    <dgm:pt modelId="{486BD6D5-558E-4440-B13E-BA8B867F1EB6}" type="parTrans" cxnId="{B3D4BF7C-AA9C-4F49-9E1E-15F319ABFD32}">
      <dgm:prSet/>
      <dgm:spPr/>
      <dgm:t>
        <a:bodyPr/>
        <a:lstStyle/>
        <a:p>
          <a:endParaRPr lang="en-US">
            <a:latin typeface="Book Antiqua" panose="02040602050305030304" pitchFamily="18" charset="0"/>
          </a:endParaRPr>
        </a:p>
      </dgm:t>
    </dgm:pt>
    <dgm:pt modelId="{FE58725B-0275-4784-9762-4E8922046465}" type="sibTrans" cxnId="{B3D4BF7C-AA9C-4F49-9E1E-15F319ABFD32}">
      <dgm:prSet/>
      <dgm:spPr/>
      <dgm:t>
        <a:bodyPr/>
        <a:lstStyle/>
        <a:p>
          <a:endParaRPr lang="en-US">
            <a:latin typeface="Book Antiqua" panose="02040602050305030304" pitchFamily="18" charset="0"/>
          </a:endParaRPr>
        </a:p>
      </dgm:t>
    </dgm:pt>
    <dgm:pt modelId="{5F077771-CF9E-4DF3-A738-3AB04F729336}">
      <dgm:prSet phldrT="[Text]"/>
      <dgm:spPr/>
      <dgm:t>
        <a:bodyPr/>
        <a:lstStyle/>
        <a:p>
          <a:r>
            <a:rPr lang="en-US" dirty="0">
              <a:latin typeface="Book Antiqua" panose="02040602050305030304" pitchFamily="18" charset="0"/>
            </a:rPr>
            <a:t>Mediation </a:t>
          </a:r>
        </a:p>
      </dgm:t>
    </dgm:pt>
    <dgm:pt modelId="{E2A3434A-A1D7-42FB-A51D-86D569F03F75}" type="sibTrans" cxnId="{FD90C8F3-2C7B-4DD3-BCE5-450C9239CE17}">
      <dgm:prSet/>
      <dgm:spPr/>
      <dgm:t>
        <a:bodyPr/>
        <a:lstStyle/>
        <a:p>
          <a:endParaRPr lang="en-US">
            <a:latin typeface="Book Antiqua" panose="02040602050305030304" pitchFamily="18" charset="0"/>
          </a:endParaRPr>
        </a:p>
      </dgm:t>
    </dgm:pt>
    <dgm:pt modelId="{65601D5F-645E-4168-92EC-25C62921D4D2}" type="parTrans" cxnId="{FD90C8F3-2C7B-4DD3-BCE5-450C9239CE17}">
      <dgm:prSet/>
      <dgm:spPr/>
      <dgm:t>
        <a:bodyPr/>
        <a:lstStyle/>
        <a:p>
          <a:endParaRPr lang="en-US">
            <a:latin typeface="Book Antiqua" panose="02040602050305030304" pitchFamily="18" charset="0"/>
          </a:endParaRPr>
        </a:p>
      </dgm:t>
    </dgm:pt>
    <dgm:pt modelId="{EA3D6A6F-A66A-4B96-94C8-F770B15BDA2C}" type="pres">
      <dgm:prSet presAssocID="{5D61C38E-788C-4CF9-909F-6B477262A897}" presName="Name0" presStyleCnt="0">
        <dgm:presLayoutVars>
          <dgm:dir/>
          <dgm:animLvl val="lvl"/>
          <dgm:resizeHandles val="exact"/>
        </dgm:presLayoutVars>
      </dgm:prSet>
      <dgm:spPr/>
    </dgm:pt>
    <dgm:pt modelId="{3631799A-CCCE-49A9-AB90-9A28E41C9130}" type="pres">
      <dgm:prSet presAssocID="{6B9C97C0-5A6E-4DD9-AC40-FB4E372053B8}" presName="composite" presStyleCnt="0"/>
      <dgm:spPr/>
    </dgm:pt>
    <dgm:pt modelId="{64B708D3-5810-40C3-A561-9413F90CE036}" type="pres">
      <dgm:prSet presAssocID="{6B9C97C0-5A6E-4DD9-AC40-FB4E372053B8}" presName="parTx" presStyleLbl="alignNode1" presStyleIdx="0" presStyleCnt="2">
        <dgm:presLayoutVars>
          <dgm:chMax val="0"/>
          <dgm:chPref val="0"/>
          <dgm:bulletEnabled val="1"/>
        </dgm:presLayoutVars>
      </dgm:prSet>
      <dgm:spPr/>
    </dgm:pt>
    <dgm:pt modelId="{C8D3D741-3B89-47E1-92B0-B6780E9C3994}" type="pres">
      <dgm:prSet presAssocID="{6B9C97C0-5A6E-4DD9-AC40-FB4E372053B8}" presName="desTx" presStyleLbl="alignAccFollowNode1" presStyleIdx="0" presStyleCnt="2">
        <dgm:presLayoutVars>
          <dgm:bulletEnabled val="1"/>
        </dgm:presLayoutVars>
      </dgm:prSet>
      <dgm:spPr/>
    </dgm:pt>
    <dgm:pt modelId="{CB64F2EC-89B8-4828-B9DE-0E99C5575838}" type="pres">
      <dgm:prSet presAssocID="{F05285B2-0420-4ECA-80C7-3B803F1BA15C}" presName="space" presStyleCnt="0"/>
      <dgm:spPr/>
    </dgm:pt>
    <dgm:pt modelId="{20F2439F-A43E-4175-8722-7F2D9CA487F2}" type="pres">
      <dgm:prSet presAssocID="{5F077771-CF9E-4DF3-A738-3AB04F729336}" presName="composite" presStyleCnt="0"/>
      <dgm:spPr/>
    </dgm:pt>
    <dgm:pt modelId="{27C1D3B0-2E3E-491E-956E-4A0C61026F14}" type="pres">
      <dgm:prSet presAssocID="{5F077771-CF9E-4DF3-A738-3AB04F729336}" presName="parTx" presStyleLbl="alignNode1" presStyleIdx="1" presStyleCnt="2">
        <dgm:presLayoutVars>
          <dgm:chMax val="0"/>
          <dgm:chPref val="0"/>
          <dgm:bulletEnabled val="1"/>
        </dgm:presLayoutVars>
      </dgm:prSet>
      <dgm:spPr/>
    </dgm:pt>
    <dgm:pt modelId="{69454451-146A-4A6C-8153-73BC364BE300}" type="pres">
      <dgm:prSet presAssocID="{5F077771-CF9E-4DF3-A738-3AB04F729336}" presName="desTx" presStyleLbl="alignAccFollowNode1" presStyleIdx="1" presStyleCnt="2">
        <dgm:presLayoutVars>
          <dgm:bulletEnabled val="1"/>
        </dgm:presLayoutVars>
      </dgm:prSet>
      <dgm:spPr/>
    </dgm:pt>
  </dgm:ptLst>
  <dgm:cxnLst>
    <dgm:cxn modelId="{1EFC2512-3E5A-4065-9F12-C3BEB56CB21F}" srcId="{5D61C38E-788C-4CF9-909F-6B477262A897}" destId="{6B9C97C0-5A6E-4DD9-AC40-FB4E372053B8}" srcOrd="0" destOrd="0" parTransId="{B0F388BB-2C66-488B-A32A-F9FB1C53169A}" sibTransId="{F05285B2-0420-4ECA-80C7-3B803F1BA15C}"/>
    <dgm:cxn modelId="{6FB4B530-41C2-4FB4-B6A5-B5763991CCF2}" type="presOf" srcId="{5D61C38E-788C-4CF9-909F-6B477262A897}" destId="{EA3D6A6F-A66A-4B96-94C8-F770B15BDA2C}" srcOrd="0" destOrd="0" presId="urn:microsoft.com/office/officeart/2005/8/layout/hList1"/>
    <dgm:cxn modelId="{36FADE56-B497-4D26-8BA4-077A5755A298}" type="presOf" srcId="{65051BBC-3690-4108-B7CC-B6FAA1041CBF}" destId="{C8D3D741-3B89-47E1-92B0-B6780E9C3994}" srcOrd="0" destOrd="0" presId="urn:microsoft.com/office/officeart/2005/8/layout/hList1"/>
    <dgm:cxn modelId="{B3D4BF7C-AA9C-4F49-9E1E-15F319ABFD32}" srcId="{5F077771-CF9E-4DF3-A738-3AB04F729336}" destId="{5DDE8713-943B-4EA3-8581-E7976E7D217C}" srcOrd="0" destOrd="0" parTransId="{486BD6D5-558E-4440-B13E-BA8B867F1EB6}" sibTransId="{FE58725B-0275-4784-9762-4E8922046465}"/>
    <dgm:cxn modelId="{072EAF97-E22C-4373-A5CC-A95AE4A19DAA}" type="presOf" srcId="{5DDE8713-943B-4EA3-8581-E7976E7D217C}" destId="{69454451-146A-4A6C-8153-73BC364BE300}" srcOrd="0" destOrd="0" presId="urn:microsoft.com/office/officeart/2005/8/layout/hList1"/>
    <dgm:cxn modelId="{55CD66C7-9495-4C99-BC95-66B8F6E04DB7}" srcId="{6B9C97C0-5A6E-4DD9-AC40-FB4E372053B8}" destId="{65051BBC-3690-4108-B7CC-B6FAA1041CBF}" srcOrd="0" destOrd="0" parTransId="{F427B0E2-1977-4152-A12E-4BCE39D113CC}" sibTransId="{B5EAD624-A065-4BCA-8B82-5E1CA1D7D05F}"/>
    <dgm:cxn modelId="{6A6D66E8-9B11-40F5-A65E-2F345FB2580B}" type="presOf" srcId="{6B9C97C0-5A6E-4DD9-AC40-FB4E372053B8}" destId="{64B708D3-5810-40C3-A561-9413F90CE036}" srcOrd="0" destOrd="0" presId="urn:microsoft.com/office/officeart/2005/8/layout/hList1"/>
    <dgm:cxn modelId="{FD90C8F3-2C7B-4DD3-BCE5-450C9239CE17}" srcId="{5D61C38E-788C-4CF9-909F-6B477262A897}" destId="{5F077771-CF9E-4DF3-A738-3AB04F729336}" srcOrd="1" destOrd="0" parTransId="{65601D5F-645E-4168-92EC-25C62921D4D2}" sibTransId="{E2A3434A-A1D7-42FB-A51D-86D569F03F75}"/>
    <dgm:cxn modelId="{5A3BCFF4-8444-452F-8EE6-E095A4AE1584}" type="presOf" srcId="{5F077771-CF9E-4DF3-A738-3AB04F729336}" destId="{27C1D3B0-2E3E-491E-956E-4A0C61026F14}" srcOrd="0" destOrd="0" presId="urn:microsoft.com/office/officeart/2005/8/layout/hList1"/>
    <dgm:cxn modelId="{8A83F36D-0977-4D08-9919-A69DC18C6D10}" type="presParOf" srcId="{EA3D6A6F-A66A-4B96-94C8-F770B15BDA2C}" destId="{3631799A-CCCE-49A9-AB90-9A28E41C9130}" srcOrd="0" destOrd="0" presId="urn:microsoft.com/office/officeart/2005/8/layout/hList1"/>
    <dgm:cxn modelId="{6AC00FBD-89D6-4A21-B98A-CD4F0F529F3D}" type="presParOf" srcId="{3631799A-CCCE-49A9-AB90-9A28E41C9130}" destId="{64B708D3-5810-40C3-A561-9413F90CE036}" srcOrd="0" destOrd="0" presId="urn:microsoft.com/office/officeart/2005/8/layout/hList1"/>
    <dgm:cxn modelId="{E4ED297A-F5FB-4A24-8BD8-76925903D99C}" type="presParOf" srcId="{3631799A-CCCE-49A9-AB90-9A28E41C9130}" destId="{C8D3D741-3B89-47E1-92B0-B6780E9C3994}" srcOrd="1" destOrd="0" presId="urn:microsoft.com/office/officeart/2005/8/layout/hList1"/>
    <dgm:cxn modelId="{96C7F0E4-1229-4808-9994-F95EF4AB0D3B}" type="presParOf" srcId="{EA3D6A6F-A66A-4B96-94C8-F770B15BDA2C}" destId="{CB64F2EC-89B8-4828-B9DE-0E99C5575838}" srcOrd="1" destOrd="0" presId="urn:microsoft.com/office/officeart/2005/8/layout/hList1"/>
    <dgm:cxn modelId="{4880F6C1-8E5A-470A-AEB6-4848F755B244}" type="presParOf" srcId="{EA3D6A6F-A66A-4B96-94C8-F770B15BDA2C}" destId="{20F2439F-A43E-4175-8722-7F2D9CA487F2}" srcOrd="2" destOrd="0" presId="urn:microsoft.com/office/officeart/2005/8/layout/hList1"/>
    <dgm:cxn modelId="{7DBACF93-7271-43B1-A66E-42FCC213960B}" type="presParOf" srcId="{20F2439F-A43E-4175-8722-7F2D9CA487F2}" destId="{27C1D3B0-2E3E-491E-956E-4A0C61026F14}" srcOrd="0" destOrd="0" presId="urn:microsoft.com/office/officeart/2005/8/layout/hList1"/>
    <dgm:cxn modelId="{07225E2E-E451-425F-890D-2B43A0FC1DD0}" type="presParOf" srcId="{20F2439F-A43E-4175-8722-7F2D9CA487F2}" destId="{69454451-146A-4A6C-8153-73BC364BE30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E94DF5-24B0-4FB2-9BF5-A4105CA0692E}">
      <dsp:nvSpPr>
        <dsp:cNvPr id="0" name=""/>
        <dsp:cNvSpPr/>
      </dsp:nvSpPr>
      <dsp:spPr>
        <a:xfrm>
          <a:off x="53" y="211458"/>
          <a:ext cx="5078940" cy="900633"/>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OCR</a:t>
          </a:r>
        </a:p>
      </dsp:txBody>
      <dsp:txXfrm>
        <a:off x="53" y="211458"/>
        <a:ext cx="5078940" cy="900633"/>
      </dsp:txXfrm>
    </dsp:sp>
    <dsp:sp modelId="{5CA75180-76D5-4956-AE0D-49847C81DF5D}">
      <dsp:nvSpPr>
        <dsp:cNvPr id="0" name=""/>
        <dsp:cNvSpPr/>
      </dsp:nvSpPr>
      <dsp:spPr>
        <a:xfrm>
          <a:off x="53" y="1112092"/>
          <a:ext cx="5078940" cy="349164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dirty="0">
              <a:latin typeface="Book Antiqua" panose="02040602050305030304" pitchFamily="18" charset="0"/>
            </a:rPr>
            <a:t>Federal DOE agency responsible for ensuring equal access to education and promoting educational excellence through enforcement of civil rights</a:t>
          </a:r>
        </a:p>
        <a:p>
          <a:pPr marL="228600" lvl="1" indent="-228600" algn="l" defTabSz="1066800">
            <a:lnSpc>
              <a:spcPct val="90000"/>
            </a:lnSpc>
            <a:spcBef>
              <a:spcPct val="0"/>
            </a:spcBef>
            <a:spcAft>
              <a:spcPct val="15000"/>
            </a:spcAft>
            <a:buChar char="•"/>
          </a:pPr>
          <a:r>
            <a:rPr lang="en-US" sz="2400" kern="1200">
              <a:latin typeface="Book Antiqua" panose="02040602050305030304" pitchFamily="18" charset="0"/>
            </a:rPr>
            <a:t>Investigates allegations of discrimination and obtains remedies for complainants to address discrimination</a:t>
          </a:r>
          <a:endParaRPr lang="en-US" sz="2400" kern="1200" dirty="0">
            <a:latin typeface="Book Antiqua" panose="02040602050305030304" pitchFamily="18" charset="0"/>
          </a:endParaRPr>
        </a:p>
      </dsp:txBody>
      <dsp:txXfrm>
        <a:off x="53" y="1112092"/>
        <a:ext cx="5078940" cy="3491640"/>
      </dsp:txXfrm>
    </dsp:sp>
    <dsp:sp modelId="{A18675B4-63E6-4C61-A006-84384F99BEA1}">
      <dsp:nvSpPr>
        <dsp:cNvPr id="0" name=""/>
        <dsp:cNvSpPr/>
      </dsp:nvSpPr>
      <dsp:spPr>
        <a:xfrm>
          <a:off x="5790044" y="211458"/>
          <a:ext cx="5078940" cy="900633"/>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b="1" kern="1200" dirty="0">
              <a:latin typeface="Book Antiqua" panose="02040602050305030304" pitchFamily="18" charset="0"/>
            </a:rPr>
            <a:t>Courts</a:t>
          </a:r>
        </a:p>
      </dsp:txBody>
      <dsp:txXfrm>
        <a:off x="5790044" y="211458"/>
        <a:ext cx="5078940" cy="900633"/>
      </dsp:txXfrm>
    </dsp:sp>
    <dsp:sp modelId="{821E2E90-F725-4A06-A165-14B507EAB0B7}">
      <dsp:nvSpPr>
        <dsp:cNvPr id="0" name=""/>
        <dsp:cNvSpPr/>
      </dsp:nvSpPr>
      <dsp:spPr>
        <a:xfrm>
          <a:off x="5790044" y="1112092"/>
          <a:ext cx="5078940" cy="349164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l" defTabSz="1066800">
            <a:lnSpc>
              <a:spcPct val="90000"/>
            </a:lnSpc>
            <a:spcBef>
              <a:spcPct val="0"/>
            </a:spcBef>
            <a:spcAft>
              <a:spcPct val="15000"/>
            </a:spcAft>
            <a:buChar char="•"/>
          </a:pPr>
          <a:r>
            <a:rPr lang="en-US" sz="2400" kern="1200">
              <a:latin typeface="Book Antiqua" panose="02040602050305030304" pitchFamily="18" charset="0"/>
            </a:rPr>
            <a:t>Federal government (DOJ)</a:t>
          </a:r>
          <a:endParaRPr lang="en-US" sz="2400" kern="1200" dirty="0">
            <a:latin typeface="Book Antiqua" panose="02040602050305030304" pitchFamily="18" charset="0"/>
          </a:endParaRPr>
        </a:p>
        <a:p>
          <a:pPr marL="228600" lvl="1" indent="-228600" algn="l" defTabSz="1066800">
            <a:lnSpc>
              <a:spcPct val="90000"/>
            </a:lnSpc>
            <a:spcBef>
              <a:spcPct val="0"/>
            </a:spcBef>
            <a:spcAft>
              <a:spcPct val="15000"/>
            </a:spcAft>
            <a:buChar char="•"/>
          </a:pPr>
          <a:r>
            <a:rPr lang="en-US" sz="2400" kern="1200">
              <a:latin typeface="Book Antiqua" panose="02040602050305030304" pitchFamily="18" charset="0"/>
            </a:rPr>
            <a:t>Individual legal claims</a:t>
          </a:r>
          <a:endParaRPr lang="en-US" sz="2400" kern="1200" dirty="0">
            <a:latin typeface="Book Antiqua" panose="02040602050305030304" pitchFamily="18" charset="0"/>
          </a:endParaRPr>
        </a:p>
        <a:p>
          <a:pPr marL="228600" lvl="1" indent="-228600" algn="l" defTabSz="1066800">
            <a:lnSpc>
              <a:spcPct val="90000"/>
            </a:lnSpc>
            <a:spcBef>
              <a:spcPct val="0"/>
            </a:spcBef>
            <a:spcAft>
              <a:spcPct val="15000"/>
            </a:spcAft>
            <a:buChar char="•"/>
          </a:pPr>
          <a:r>
            <a:rPr lang="en-US" sz="2400" kern="1200">
              <a:latin typeface="Book Antiqua" panose="02040602050305030304" pitchFamily="18" charset="0"/>
            </a:rPr>
            <a:t>Class claims</a:t>
          </a:r>
          <a:endParaRPr lang="en-US" sz="2400" kern="1200" dirty="0">
            <a:latin typeface="Book Antiqua" panose="02040602050305030304" pitchFamily="18" charset="0"/>
          </a:endParaRPr>
        </a:p>
      </dsp:txBody>
      <dsp:txXfrm>
        <a:off x="5790044" y="1112092"/>
        <a:ext cx="5078940" cy="34916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50C511-4B4A-4465-9A89-24A82B6FD74A}">
      <dsp:nvSpPr>
        <dsp:cNvPr id="0" name=""/>
        <dsp:cNvSpPr/>
      </dsp:nvSpPr>
      <dsp:spPr>
        <a:xfrm>
          <a:off x="0" y="44665"/>
          <a:ext cx="10964849" cy="11138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Book Antiqua" panose="02040602050305030304" pitchFamily="18" charset="0"/>
            </a:rPr>
            <a:t>Significantly expands definition of sexual harassment, now termed “sex-based harassment,” and what must be investigated. </a:t>
          </a:r>
        </a:p>
      </dsp:txBody>
      <dsp:txXfrm>
        <a:off x="54373" y="99038"/>
        <a:ext cx="10856103" cy="1005094"/>
      </dsp:txXfrm>
    </dsp:sp>
    <dsp:sp modelId="{D0C0B62B-A5CE-4870-92B3-C9B9E2428AF5}">
      <dsp:nvSpPr>
        <dsp:cNvPr id="0" name=""/>
        <dsp:cNvSpPr/>
      </dsp:nvSpPr>
      <dsp:spPr>
        <a:xfrm>
          <a:off x="0" y="1239145"/>
          <a:ext cx="10964849" cy="11138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Book Antiqua" panose="02040602050305030304" pitchFamily="18" charset="0"/>
            </a:rPr>
            <a:t>One grievance process for K-12, including sex-based discrimination.</a:t>
          </a:r>
        </a:p>
      </dsp:txBody>
      <dsp:txXfrm>
        <a:off x="54373" y="1293518"/>
        <a:ext cx="10856103" cy="1005094"/>
      </dsp:txXfrm>
    </dsp:sp>
    <dsp:sp modelId="{3E994124-F2A8-49B8-8137-2801553F6060}">
      <dsp:nvSpPr>
        <dsp:cNvPr id="0" name=""/>
        <dsp:cNvSpPr/>
      </dsp:nvSpPr>
      <dsp:spPr>
        <a:xfrm>
          <a:off x="0" y="2433625"/>
          <a:ext cx="10964849" cy="11138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Book Antiqua" panose="02040602050305030304" pitchFamily="18" charset="0"/>
            </a:rPr>
            <a:t>Generally eliminates the litigation-type investigation requirements in K-12, but Title IX jurisdiction expands.</a:t>
          </a:r>
        </a:p>
      </dsp:txBody>
      <dsp:txXfrm>
        <a:off x="54373" y="2487998"/>
        <a:ext cx="10856103" cy="1005094"/>
      </dsp:txXfrm>
    </dsp:sp>
    <dsp:sp modelId="{B1F63E63-7839-46A2-980D-490316396D37}">
      <dsp:nvSpPr>
        <dsp:cNvPr id="0" name=""/>
        <dsp:cNvSpPr/>
      </dsp:nvSpPr>
      <dsp:spPr>
        <a:xfrm>
          <a:off x="0" y="3628105"/>
          <a:ext cx="10964849" cy="11138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Book Antiqua" panose="02040602050305030304" pitchFamily="18" charset="0"/>
            </a:rPr>
            <a:t>Expands coverage to include LGBTQ+ but does not address athletics </a:t>
          </a:r>
        </a:p>
      </dsp:txBody>
      <dsp:txXfrm>
        <a:off x="54373" y="3682478"/>
        <a:ext cx="10856103" cy="10050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3914F3-5178-4B24-B984-577F23C46FF3}">
      <dsp:nvSpPr>
        <dsp:cNvPr id="0" name=""/>
        <dsp:cNvSpPr/>
      </dsp:nvSpPr>
      <dsp:spPr>
        <a:xfrm>
          <a:off x="1052169" y="2648317"/>
          <a:ext cx="2040331" cy="204043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210" tIns="29210" rIns="29210" bIns="29210" numCol="1" spcCol="1270" anchor="ctr" anchorCtr="0">
          <a:noAutofit/>
        </a:bodyPr>
        <a:lstStyle/>
        <a:p>
          <a:pPr marL="0" lvl="0" indent="0" algn="ctr" defTabSz="1022350">
            <a:lnSpc>
              <a:spcPct val="90000"/>
            </a:lnSpc>
            <a:spcBef>
              <a:spcPct val="0"/>
            </a:spcBef>
            <a:spcAft>
              <a:spcPct val="35000"/>
            </a:spcAft>
            <a:buNone/>
          </a:pPr>
          <a:r>
            <a:rPr lang="en-US" sz="2300" b="1" i="0" kern="1200" dirty="0">
              <a:latin typeface="Book Antiqua" panose="02040602050305030304" pitchFamily="18" charset="0"/>
            </a:rPr>
            <a:t>Reporting</a:t>
          </a:r>
        </a:p>
      </dsp:txBody>
      <dsp:txXfrm>
        <a:off x="1350969" y="2947131"/>
        <a:ext cx="1442731" cy="1442804"/>
      </dsp:txXfrm>
    </dsp:sp>
    <dsp:sp modelId="{46D71907-2077-40F3-AE01-4C018107F341}">
      <dsp:nvSpPr>
        <dsp:cNvPr id="0" name=""/>
        <dsp:cNvSpPr/>
      </dsp:nvSpPr>
      <dsp:spPr>
        <a:xfrm>
          <a:off x="0" y="1513838"/>
          <a:ext cx="4112971" cy="4287522"/>
        </a:xfrm>
        <a:prstGeom prst="blockArc">
          <a:avLst>
            <a:gd name="adj1" fmla="val 17527788"/>
            <a:gd name="adj2" fmla="val 4119114"/>
            <a:gd name="adj3" fmla="val 575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12AACA1-1266-4FB7-A0D7-B3FFCC250202}">
      <dsp:nvSpPr>
        <dsp:cNvPr id="0" name=""/>
        <dsp:cNvSpPr/>
      </dsp:nvSpPr>
      <dsp:spPr>
        <a:xfrm>
          <a:off x="3028492" y="1875276"/>
          <a:ext cx="1093012" cy="1093318"/>
        </a:xfrm>
        <a:prstGeom prst="ellipse">
          <a:avLst/>
        </a:prstGeom>
        <a:blipFill>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D5CBC79-F5B5-4D12-A789-EA8AB0E2C366}">
      <dsp:nvSpPr>
        <dsp:cNvPr id="0" name=""/>
        <dsp:cNvSpPr/>
      </dsp:nvSpPr>
      <dsp:spPr>
        <a:xfrm>
          <a:off x="4204411" y="1892855"/>
          <a:ext cx="1463040" cy="105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a:t> </a:t>
          </a:r>
        </a:p>
      </dsp:txBody>
      <dsp:txXfrm>
        <a:off x="4204411" y="1892855"/>
        <a:ext cx="1463040" cy="1058160"/>
      </dsp:txXfrm>
    </dsp:sp>
    <dsp:sp modelId="{C2FEBD49-30E1-4825-ADA4-0320DA4DD28D}">
      <dsp:nvSpPr>
        <dsp:cNvPr id="0" name=""/>
        <dsp:cNvSpPr/>
      </dsp:nvSpPr>
      <dsp:spPr>
        <a:xfrm>
          <a:off x="3450945" y="3119087"/>
          <a:ext cx="1093012" cy="1093318"/>
        </a:xfrm>
        <a:prstGeom prst="ellipse">
          <a:avLst/>
        </a:prstGeom>
        <a:blipFill>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DACB88-910D-4991-A3AB-9C1B5AF8CA79}">
      <dsp:nvSpPr>
        <dsp:cNvPr id="0" name=""/>
        <dsp:cNvSpPr/>
      </dsp:nvSpPr>
      <dsp:spPr>
        <a:xfrm>
          <a:off x="4632960" y="3134522"/>
          <a:ext cx="1463040" cy="105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a:t> </a:t>
          </a:r>
        </a:p>
      </dsp:txBody>
      <dsp:txXfrm>
        <a:off x="4632960" y="3134522"/>
        <a:ext cx="1463040" cy="1058160"/>
      </dsp:txXfrm>
    </dsp:sp>
    <dsp:sp modelId="{89A8858A-D14F-4F19-8BF9-40308D337311}">
      <dsp:nvSpPr>
        <dsp:cNvPr id="0" name=""/>
        <dsp:cNvSpPr/>
      </dsp:nvSpPr>
      <dsp:spPr>
        <a:xfrm>
          <a:off x="3028492" y="4380476"/>
          <a:ext cx="1093012" cy="1093318"/>
        </a:xfrm>
        <a:prstGeom prst="ellipse">
          <a:avLst/>
        </a:prstGeom>
        <a:blipFill>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96E3BE-D58D-4724-8EB2-C15967EBAA1C}">
      <dsp:nvSpPr>
        <dsp:cNvPr id="0" name=""/>
        <dsp:cNvSpPr/>
      </dsp:nvSpPr>
      <dsp:spPr>
        <a:xfrm>
          <a:off x="4204411" y="4402771"/>
          <a:ext cx="1463040" cy="1058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9210" tIns="29210" rIns="29210" bIns="29210" numCol="1" spcCol="1270" anchor="ctr" anchorCtr="0">
          <a:noAutofit/>
        </a:bodyPr>
        <a:lstStyle/>
        <a:p>
          <a:pPr marL="0" lvl="0" indent="0" algn="l" defTabSz="1022350">
            <a:lnSpc>
              <a:spcPct val="90000"/>
            </a:lnSpc>
            <a:spcBef>
              <a:spcPct val="0"/>
            </a:spcBef>
            <a:spcAft>
              <a:spcPct val="10000"/>
            </a:spcAft>
            <a:buNone/>
          </a:pPr>
          <a:r>
            <a:rPr lang="en-US" sz="2300" kern="1200" dirty="0"/>
            <a:t> </a:t>
          </a:r>
        </a:p>
      </dsp:txBody>
      <dsp:txXfrm>
        <a:off x="4204411" y="4402771"/>
        <a:ext cx="1463040" cy="10581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027D12-290C-E041-B817-79CF33130AC1}">
      <dsp:nvSpPr>
        <dsp:cNvPr id="0" name=""/>
        <dsp:cNvSpPr/>
      </dsp:nvSpPr>
      <dsp:spPr>
        <a:xfrm>
          <a:off x="0" y="848"/>
          <a:ext cx="11399519" cy="100396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strike="noStrike" kern="1200" baseline="0" dirty="0">
              <a:latin typeface="Book Antiqua" panose="02040602050305030304" pitchFamily="18" charset="0"/>
            </a:rPr>
            <a:t>The degree to which the conduct affected the complainant’s ability to access the District’s education program or activity; </a:t>
          </a:r>
          <a:endParaRPr lang="en-US" sz="2400" kern="1200" dirty="0">
            <a:latin typeface="Book Antiqua" panose="02040602050305030304" pitchFamily="18" charset="0"/>
          </a:endParaRPr>
        </a:p>
      </dsp:txBody>
      <dsp:txXfrm>
        <a:off x="49009" y="49857"/>
        <a:ext cx="11301501" cy="905943"/>
      </dsp:txXfrm>
    </dsp:sp>
    <dsp:sp modelId="{0D39B308-6BF1-F645-A603-A14C7104F8D3}">
      <dsp:nvSpPr>
        <dsp:cNvPr id="0" name=""/>
        <dsp:cNvSpPr/>
      </dsp:nvSpPr>
      <dsp:spPr>
        <a:xfrm>
          <a:off x="0" y="1015526"/>
          <a:ext cx="11399519" cy="1003961"/>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strike="noStrike" kern="1200" baseline="0">
              <a:latin typeface="Book Antiqua" panose="02040602050305030304" pitchFamily="18" charset="0"/>
            </a:rPr>
            <a:t>The type, frequency, and duration of the conduct; </a:t>
          </a:r>
          <a:endParaRPr lang="en-US" sz="2400" b="0" i="0" u="none" strike="noStrike" kern="1200" baseline="0" dirty="0">
            <a:latin typeface="Book Antiqua" panose="02040602050305030304" pitchFamily="18" charset="0"/>
          </a:endParaRPr>
        </a:p>
      </dsp:txBody>
      <dsp:txXfrm>
        <a:off x="49009" y="1064535"/>
        <a:ext cx="11301501" cy="905943"/>
      </dsp:txXfrm>
    </dsp:sp>
    <dsp:sp modelId="{2664B712-81A5-D545-9E3D-BAC1BEA1283E}">
      <dsp:nvSpPr>
        <dsp:cNvPr id="0" name=""/>
        <dsp:cNvSpPr/>
      </dsp:nvSpPr>
      <dsp:spPr>
        <a:xfrm>
          <a:off x="0" y="2030204"/>
          <a:ext cx="11399519" cy="1003961"/>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strike="noStrike" kern="1200" baseline="0" dirty="0">
              <a:latin typeface="Book Antiqua" panose="02040602050305030304" pitchFamily="18" charset="0"/>
            </a:rPr>
            <a:t>The parties’ ages, roles within the District’s education program or activity, previous interactions, and other factors about each party that may be relevant to evaluating the effects of the conduct; </a:t>
          </a:r>
        </a:p>
      </dsp:txBody>
      <dsp:txXfrm>
        <a:off x="49009" y="2079213"/>
        <a:ext cx="11301501" cy="905943"/>
      </dsp:txXfrm>
    </dsp:sp>
    <dsp:sp modelId="{189A8961-6042-4747-B212-0FC9EE0ECEE8}">
      <dsp:nvSpPr>
        <dsp:cNvPr id="0" name=""/>
        <dsp:cNvSpPr/>
      </dsp:nvSpPr>
      <dsp:spPr>
        <a:xfrm>
          <a:off x="0" y="3044881"/>
          <a:ext cx="11399519" cy="1003961"/>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strike="noStrike" kern="1200" baseline="0">
              <a:latin typeface="Book Antiqua" panose="02040602050305030304" pitchFamily="18" charset="0"/>
            </a:rPr>
            <a:t>The location of the conduct and the context in which the conduct occurred; and </a:t>
          </a:r>
          <a:endParaRPr lang="en-US" sz="2400" b="0" i="0" u="none" strike="noStrike" kern="1200" baseline="0" dirty="0">
            <a:latin typeface="Book Antiqua" panose="02040602050305030304" pitchFamily="18" charset="0"/>
          </a:endParaRPr>
        </a:p>
      </dsp:txBody>
      <dsp:txXfrm>
        <a:off x="49009" y="3093890"/>
        <a:ext cx="11301501" cy="905943"/>
      </dsp:txXfrm>
    </dsp:sp>
    <dsp:sp modelId="{5ABD82EF-14D9-2246-82CC-6B6D84973007}">
      <dsp:nvSpPr>
        <dsp:cNvPr id="0" name=""/>
        <dsp:cNvSpPr/>
      </dsp:nvSpPr>
      <dsp:spPr>
        <a:xfrm>
          <a:off x="0" y="4059559"/>
          <a:ext cx="11399519" cy="1003961"/>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strike="noStrike" kern="1200" baseline="0" dirty="0">
              <a:latin typeface="Book Antiqua" panose="02040602050305030304" pitchFamily="18" charset="0"/>
            </a:rPr>
            <a:t>Other sex-based harassment in the District’s education program or activity. </a:t>
          </a:r>
        </a:p>
      </dsp:txBody>
      <dsp:txXfrm>
        <a:off x="49009" y="4108568"/>
        <a:ext cx="11301501" cy="90594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55F6E4-DC61-4952-96BB-A9A694B80901}">
      <dsp:nvSpPr>
        <dsp:cNvPr id="0" name=""/>
        <dsp:cNvSpPr/>
      </dsp:nvSpPr>
      <dsp:spPr>
        <a:xfrm>
          <a:off x="4118034" y="0"/>
          <a:ext cx="7462775" cy="1509759"/>
        </a:xfrm>
        <a:prstGeom prst="rightArrow">
          <a:avLst>
            <a:gd name="adj1" fmla="val 75000"/>
            <a:gd name="adj2" fmla="val 5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a:latin typeface="Book Antiqua" panose="02040602050305030304" pitchFamily="18" charset="0"/>
            </a:rPr>
            <a:t>The District must designate and authorize at least one employee to coordinate its efforts to comply with its responsibilities under Title IX.  This is the “Title IX Coordinator.” </a:t>
          </a:r>
          <a:endParaRPr lang="en-US" sz="1400" kern="1200" dirty="0">
            <a:latin typeface="Book Antiqua" panose="02040602050305030304" pitchFamily="18" charset="0"/>
          </a:endParaRPr>
        </a:p>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This specific title must be used to identify this individual.</a:t>
          </a:r>
        </a:p>
      </dsp:txBody>
      <dsp:txXfrm>
        <a:off x="4118034" y="188720"/>
        <a:ext cx="6896615" cy="1132319"/>
      </dsp:txXfrm>
    </dsp:sp>
    <dsp:sp modelId="{F5D3228C-D452-48B9-8187-2769ADA43207}">
      <dsp:nvSpPr>
        <dsp:cNvPr id="0" name=""/>
        <dsp:cNvSpPr/>
      </dsp:nvSpPr>
      <dsp:spPr>
        <a:xfrm>
          <a:off x="857149" y="0"/>
          <a:ext cx="3260884" cy="1509759"/>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Title</a:t>
          </a:r>
        </a:p>
      </dsp:txBody>
      <dsp:txXfrm>
        <a:off x="930849" y="73700"/>
        <a:ext cx="3113484" cy="1362359"/>
      </dsp:txXfrm>
    </dsp:sp>
    <dsp:sp modelId="{CF2B15BB-FF83-4386-B06A-EA6D6AD36989}">
      <dsp:nvSpPr>
        <dsp:cNvPr id="0" name=""/>
        <dsp:cNvSpPr/>
      </dsp:nvSpPr>
      <dsp:spPr>
        <a:xfrm>
          <a:off x="4118034" y="1660734"/>
          <a:ext cx="7462775" cy="1509759"/>
        </a:xfrm>
        <a:prstGeom prst="rightArrow">
          <a:avLst>
            <a:gd name="adj1" fmla="val 75000"/>
            <a:gd name="adj2" fmla="val 5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Must be trained on Title IX policies and procedures.</a:t>
          </a:r>
        </a:p>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Ensure that school employees receive annual training as required by the Final Regulations. </a:t>
          </a:r>
        </a:p>
      </dsp:txBody>
      <dsp:txXfrm>
        <a:off x="4118034" y="1849454"/>
        <a:ext cx="6896615" cy="1132319"/>
      </dsp:txXfrm>
    </dsp:sp>
    <dsp:sp modelId="{53D7984F-A86E-410E-B13A-03FB345C6B3C}">
      <dsp:nvSpPr>
        <dsp:cNvPr id="0" name=""/>
        <dsp:cNvSpPr/>
      </dsp:nvSpPr>
      <dsp:spPr>
        <a:xfrm>
          <a:off x="857149" y="1660734"/>
          <a:ext cx="3260884" cy="1509759"/>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Training</a:t>
          </a:r>
        </a:p>
      </dsp:txBody>
      <dsp:txXfrm>
        <a:off x="930849" y="1734434"/>
        <a:ext cx="3113484" cy="1362359"/>
      </dsp:txXfrm>
    </dsp:sp>
    <dsp:sp modelId="{2B61B7BE-1BD2-49A6-965E-9803A54001D9}">
      <dsp:nvSpPr>
        <dsp:cNvPr id="0" name=""/>
        <dsp:cNvSpPr/>
      </dsp:nvSpPr>
      <dsp:spPr>
        <a:xfrm>
          <a:off x="4118034" y="3321469"/>
          <a:ext cx="7462775" cy="1509759"/>
        </a:xfrm>
        <a:prstGeom prst="rightArrow">
          <a:avLst>
            <a:gd name="adj1" fmla="val 75000"/>
            <a:gd name="adj2" fmla="val 50000"/>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a:latin typeface="Book Antiqua" panose="02040602050305030304" pitchFamily="18" charset="0"/>
            </a:rPr>
            <a:t>Monitor the District’s compliance with Title IX.</a:t>
          </a:r>
          <a:endParaRPr lang="en-US" sz="1400" kern="1200" dirty="0">
            <a:latin typeface="Book Antiqua" panose="02040602050305030304" pitchFamily="18" charset="0"/>
          </a:endParaRPr>
        </a:p>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Ensure appropriate education and training is provided.</a:t>
          </a:r>
        </a:p>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Offer and coordinate supportive measures.</a:t>
          </a:r>
        </a:p>
        <a:p>
          <a:pPr marL="114300" lvl="1" indent="-114300" algn="l" defTabSz="622300">
            <a:lnSpc>
              <a:spcPct val="90000"/>
            </a:lnSpc>
            <a:spcBef>
              <a:spcPct val="0"/>
            </a:spcBef>
            <a:spcAft>
              <a:spcPct val="15000"/>
            </a:spcAft>
            <a:buChar char="•"/>
          </a:pPr>
          <a:r>
            <a:rPr lang="en-US" sz="1400" kern="1200" dirty="0">
              <a:latin typeface="Book Antiqua" panose="02040602050305030304" pitchFamily="18" charset="0"/>
            </a:rPr>
            <a:t>Coordinate the response to all reports of sex discrimination and sex-based harassment.</a:t>
          </a:r>
        </a:p>
      </dsp:txBody>
      <dsp:txXfrm>
        <a:off x="4118034" y="3510189"/>
        <a:ext cx="6896615" cy="1132319"/>
      </dsp:txXfrm>
    </dsp:sp>
    <dsp:sp modelId="{6C4CB6F0-8BC1-449F-ABE3-9F7987D7114E}">
      <dsp:nvSpPr>
        <dsp:cNvPr id="0" name=""/>
        <dsp:cNvSpPr/>
      </dsp:nvSpPr>
      <dsp:spPr>
        <a:xfrm>
          <a:off x="857149" y="3321469"/>
          <a:ext cx="3260884" cy="1509759"/>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latin typeface="Book Antiqua" panose="02040602050305030304" pitchFamily="18" charset="0"/>
            </a:rPr>
            <a:t>Obligations</a:t>
          </a:r>
        </a:p>
      </dsp:txBody>
      <dsp:txXfrm>
        <a:off x="930849" y="3395169"/>
        <a:ext cx="3113484" cy="13623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5AEA6E-1BE6-4D73-A114-2631103B0E5D}">
      <dsp:nvSpPr>
        <dsp:cNvPr id="0" name=""/>
        <dsp:cNvSpPr/>
      </dsp:nvSpPr>
      <dsp:spPr>
        <a:xfrm>
          <a:off x="291481" y="0"/>
          <a:ext cx="4729637" cy="358727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AF62A4-C9BC-42E2-90D8-DB76F222CB6E}">
      <dsp:nvSpPr>
        <dsp:cNvPr id="0" name=""/>
        <dsp:cNvSpPr/>
      </dsp:nvSpPr>
      <dsp:spPr>
        <a:xfrm>
          <a:off x="2718428" y="466094"/>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Non-disciplinary</a:t>
          </a:r>
          <a:endParaRPr lang="en-US" sz="1800" kern="1200" dirty="0">
            <a:latin typeface="Book Antiqua" panose="02040602050305030304" pitchFamily="18" charset="0"/>
          </a:endParaRPr>
        </a:p>
      </dsp:txBody>
      <dsp:txXfrm>
        <a:off x="2743327" y="490993"/>
        <a:ext cx="4296096" cy="460267"/>
      </dsp:txXfrm>
    </dsp:sp>
    <dsp:sp modelId="{ECFBA4F7-F42A-4B7E-88FC-3EB8A7C5A302}">
      <dsp:nvSpPr>
        <dsp:cNvPr id="0" name=""/>
        <dsp:cNvSpPr/>
      </dsp:nvSpPr>
      <dsp:spPr>
        <a:xfrm>
          <a:off x="2689154" y="1022473"/>
          <a:ext cx="440444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Non-Punitive</a:t>
          </a:r>
        </a:p>
      </dsp:txBody>
      <dsp:txXfrm>
        <a:off x="2714053" y="1047372"/>
        <a:ext cx="4354646" cy="460267"/>
      </dsp:txXfrm>
    </dsp:sp>
    <dsp:sp modelId="{5AA49DA3-EFE1-41D6-9A6B-EFE920CAD35C}">
      <dsp:nvSpPr>
        <dsp:cNvPr id="0" name=""/>
        <dsp:cNvSpPr/>
      </dsp:nvSpPr>
      <dsp:spPr>
        <a:xfrm>
          <a:off x="2679232" y="1614301"/>
          <a:ext cx="4424287"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Individualized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(as appropriate and reasonably available)</a:t>
          </a:r>
        </a:p>
      </dsp:txBody>
      <dsp:txXfrm>
        <a:off x="2704131" y="1639200"/>
        <a:ext cx="4374489" cy="460267"/>
      </dsp:txXfrm>
    </dsp:sp>
    <dsp:sp modelId="{6193609F-F9E8-4C0D-A0A4-B1CA17F8658B}">
      <dsp:nvSpPr>
        <dsp:cNvPr id="0" name=""/>
        <dsp:cNvSpPr/>
      </dsp:nvSpPr>
      <dsp:spPr>
        <a:xfrm>
          <a:off x="2718428" y="2242615"/>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Without fee </a:t>
          </a:r>
          <a:br>
            <a:rPr lang="en-US" sz="1800" kern="1200" dirty="0">
              <a:solidFill>
                <a:schemeClr val="bg2">
                  <a:lumMod val="10000"/>
                </a:schemeClr>
              </a:solidFill>
              <a:latin typeface="Book Antiqua" panose="02040602050305030304" pitchFamily="18" charset="0"/>
            </a:rPr>
          </a:br>
          <a:r>
            <a:rPr lang="en-US" sz="1800" kern="1200" dirty="0">
              <a:solidFill>
                <a:schemeClr val="bg2">
                  <a:lumMod val="10000"/>
                </a:schemeClr>
              </a:solidFill>
              <a:latin typeface="Book Antiqua" panose="02040602050305030304" pitchFamily="18" charset="0"/>
            </a:rPr>
            <a:t>(to complainant or respondent)</a:t>
          </a:r>
        </a:p>
      </dsp:txBody>
      <dsp:txXfrm>
        <a:off x="2743327" y="2267514"/>
        <a:ext cx="4296096" cy="460267"/>
      </dsp:txXfrm>
    </dsp:sp>
    <dsp:sp modelId="{492F1367-F7EE-498E-971E-94DB2A949645}">
      <dsp:nvSpPr>
        <dsp:cNvPr id="0" name=""/>
        <dsp:cNvSpPr/>
      </dsp:nvSpPr>
      <dsp:spPr>
        <a:xfrm>
          <a:off x="2718428" y="2845119"/>
          <a:ext cx="4345894" cy="510065"/>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2">
                  <a:lumMod val="10000"/>
                </a:schemeClr>
              </a:solidFill>
              <a:latin typeface="Book Antiqua" panose="02040602050305030304" pitchFamily="18" charset="0"/>
            </a:rPr>
            <a:t>Before or after filing of formal complaint or where no formal complaint is filed</a:t>
          </a:r>
        </a:p>
      </dsp:txBody>
      <dsp:txXfrm>
        <a:off x="2743327" y="2870018"/>
        <a:ext cx="4296096" cy="46026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B9694A-45C6-43D8-A28C-3ED7403C9548}">
      <dsp:nvSpPr>
        <dsp:cNvPr id="0" name=""/>
        <dsp:cNvSpPr/>
      </dsp:nvSpPr>
      <dsp:spPr>
        <a:xfrm>
          <a:off x="1160835" y="609907"/>
          <a:ext cx="4841129" cy="4841129"/>
        </a:xfrm>
        <a:prstGeom prst="blockArc">
          <a:avLst>
            <a:gd name="adj1" fmla="val 13114286"/>
            <a:gd name="adj2" fmla="val 16200000"/>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29EE76B-FEAF-438C-9047-A6B6C1989470}">
      <dsp:nvSpPr>
        <dsp:cNvPr id="0" name=""/>
        <dsp:cNvSpPr/>
      </dsp:nvSpPr>
      <dsp:spPr>
        <a:xfrm>
          <a:off x="1160835" y="609907"/>
          <a:ext cx="4841129" cy="4841129"/>
        </a:xfrm>
        <a:prstGeom prst="blockArc">
          <a:avLst>
            <a:gd name="adj1" fmla="val 10028571"/>
            <a:gd name="adj2" fmla="val 13114286"/>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B5E40CD-AF9F-40E7-B074-342C1B55517F}">
      <dsp:nvSpPr>
        <dsp:cNvPr id="0" name=""/>
        <dsp:cNvSpPr/>
      </dsp:nvSpPr>
      <dsp:spPr>
        <a:xfrm>
          <a:off x="1160835" y="609907"/>
          <a:ext cx="4841129" cy="4841129"/>
        </a:xfrm>
        <a:prstGeom prst="blockArc">
          <a:avLst>
            <a:gd name="adj1" fmla="val 6942857"/>
            <a:gd name="adj2" fmla="val 10028571"/>
            <a:gd name="adj3" fmla="val 3903"/>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C76DFC3-CB35-417E-BF84-891ED601E49E}">
      <dsp:nvSpPr>
        <dsp:cNvPr id="0" name=""/>
        <dsp:cNvSpPr/>
      </dsp:nvSpPr>
      <dsp:spPr>
        <a:xfrm>
          <a:off x="1160835" y="609907"/>
          <a:ext cx="4841129" cy="4841129"/>
        </a:xfrm>
        <a:prstGeom prst="blockArc">
          <a:avLst>
            <a:gd name="adj1" fmla="val 3857143"/>
            <a:gd name="adj2" fmla="val 6942857"/>
            <a:gd name="adj3" fmla="val 3903"/>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3E80BE-00C7-419A-97E8-25956F1EFEAA}">
      <dsp:nvSpPr>
        <dsp:cNvPr id="0" name=""/>
        <dsp:cNvSpPr/>
      </dsp:nvSpPr>
      <dsp:spPr>
        <a:xfrm>
          <a:off x="1160835" y="609907"/>
          <a:ext cx="4841129" cy="4841129"/>
        </a:xfrm>
        <a:prstGeom prst="blockArc">
          <a:avLst>
            <a:gd name="adj1" fmla="val 771429"/>
            <a:gd name="adj2" fmla="val 3857143"/>
            <a:gd name="adj3" fmla="val 3903"/>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41685-159A-4B23-9334-882448308976}">
      <dsp:nvSpPr>
        <dsp:cNvPr id="0" name=""/>
        <dsp:cNvSpPr/>
      </dsp:nvSpPr>
      <dsp:spPr>
        <a:xfrm>
          <a:off x="1160835" y="609907"/>
          <a:ext cx="4841129" cy="4841129"/>
        </a:xfrm>
        <a:prstGeom prst="blockArc">
          <a:avLst>
            <a:gd name="adj1" fmla="val 19285714"/>
            <a:gd name="adj2" fmla="val 771429"/>
            <a:gd name="adj3" fmla="val 3903"/>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78FC7D0-CC0E-47F8-B3FE-A69D70E4FBAB}">
      <dsp:nvSpPr>
        <dsp:cNvPr id="0" name=""/>
        <dsp:cNvSpPr/>
      </dsp:nvSpPr>
      <dsp:spPr>
        <a:xfrm>
          <a:off x="1160835" y="609907"/>
          <a:ext cx="4841129" cy="4841129"/>
        </a:xfrm>
        <a:prstGeom prst="blockArc">
          <a:avLst>
            <a:gd name="adj1" fmla="val 16200000"/>
            <a:gd name="adj2" fmla="val 19285714"/>
            <a:gd name="adj3" fmla="val 3903"/>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185D8F9-3F02-4DCF-82B0-4336736162AC}">
      <dsp:nvSpPr>
        <dsp:cNvPr id="0" name=""/>
        <dsp:cNvSpPr/>
      </dsp:nvSpPr>
      <dsp:spPr>
        <a:xfrm>
          <a:off x="2644080" y="2093152"/>
          <a:ext cx="1874639" cy="1874639"/>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0" kern="1200" dirty="0">
              <a:latin typeface="Book Antiqua" panose="02040602050305030304" pitchFamily="18" charset="0"/>
            </a:rPr>
            <a:t>Supportive Measures </a:t>
          </a:r>
          <a:r>
            <a:rPr lang="en-US" sz="1200" b="0" kern="1200" dirty="0">
              <a:latin typeface="Book Antiqua" panose="02040602050305030304" pitchFamily="18" charset="0"/>
            </a:rPr>
            <a:t>may include</a:t>
          </a:r>
        </a:p>
      </dsp:txBody>
      <dsp:txXfrm>
        <a:off x="2918615" y="2367687"/>
        <a:ext cx="1325569" cy="1325569"/>
      </dsp:txXfrm>
    </dsp:sp>
    <dsp:sp modelId="{A4DFDB49-BE76-40FE-B10F-6BA5799631A6}">
      <dsp:nvSpPr>
        <dsp:cNvPr id="0" name=""/>
        <dsp:cNvSpPr/>
      </dsp:nvSpPr>
      <dsp:spPr>
        <a:xfrm>
          <a:off x="2925276" y="1025"/>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en-US" sz="1300" b="0" kern="1200" dirty="0">
              <a:latin typeface="Book Antiqua" panose="02040602050305030304" pitchFamily="18" charset="0"/>
            </a:rPr>
            <a:t>Counseling</a:t>
          </a:r>
        </a:p>
      </dsp:txBody>
      <dsp:txXfrm>
        <a:off x="3117450" y="193199"/>
        <a:ext cx="927899" cy="927899"/>
      </dsp:txXfrm>
    </dsp:sp>
    <dsp:sp modelId="{9C7C9F6C-7B63-4DC7-96D9-8F23C14A2671}">
      <dsp:nvSpPr>
        <dsp:cNvPr id="0" name=""/>
        <dsp:cNvSpPr/>
      </dsp:nvSpPr>
      <dsp:spPr>
        <a:xfrm>
          <a:off x="4780815"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Deadline extensions</a:t>
          </a:r>
        </a:p>
      </dsp:txBody>
      <dsp:txXfrm>
        <a:off x="4972989" y="1086779"/>
        <a:ext cx="927899" cy="927899"/>
      </dsp:txXfrm>
    </dsp:sp>
    <dsp:sp modelId="{2D503B1B-388A-4B97-BC8A-BA2FACB4C63F}">
      <dsp:nvSpPr>
        <dsp:cNvPr id="0" name=""/>
        <dsp:cNvSpPr/>
      </dsp:nvSpPr>
      <dsp:spPr>
        <a:xfrm>
          <a:off x="5239095" y="2902463"/>
          <a:ext cx="1312247" cy="1312247"/>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Course-related adjustments</a:t>
          </a:r>
        </a:p>
      </dsp:txBody>
      <dsp:txXfrm>
        <a:off x="5431269" y="3094637"/>
        <a:ext cx="927899" cy="927899"/>
      </dsp:txXfrm>
    </dsp:sp>
    <dsp:sp modelId="{5C32DBAD-6F71-4AD4-90EB-9448AC6EAD5B}">
      <dsp:nvSpPr>
        <dsp:cNvPr id="0" name=""/>
        <dsp:cNvSpPr/>
      </dsp:nvSpPr>
      <dsp:spPr>
        <a:xfrm>
          <a:off x="3955022" y="4512639"/>
          <a:ext cx="1312247" cy="131224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0" kern="1200" dirty="0">
              <a:latin typeface="Book Antiqua" panose="02040602050305030304" pitchFamily="18" charset="0"/>
            </a:rPr>
            <a:t>Schedule Modifications (class or </a:t>
          </a:r>
          <a:r>
            <a:rPr lang="en-US" sz="900" b="0" kern="1200" dirty="0">
              <a:latin typeface="Book Antiqua" panose="02040602050305030304" pitchFamily="18" charset="0"/>
            </a:rPr>
            <a:t>extracurriculars)</a:t>
          </a:r>
        </a:p>
      </dsp:txBody>
      <dsp:txXfrm>
        <a:off x="4147196" y="4704813"/>
        <a:ext cx="927899" cy="927899"/>
      </dsp:txXfrm>
    </dsp:sp>
    <dsp:sp modelId="{54D3E521-CE62-4DB7-ACDE-E1B6F73BB6D6}">
      <dsp:nvSpPr>
        <dsp:cNvPr id="0" name=""/>
        <dsp:cNvSpPr/>
      </dsp:nvSpPr>
      <dsp:spPr>
        <a:xfrm>
          <a:off x="1895529" y="4512639"/>
          <a:ext cx="1312247" cy="1312247"/>
        </a:xfrm>
        <a:prstGeom prst="ellipse">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US" sz="1200" b="0" kern="1200" dirty="0">
              <a:latin typeface="Book Antiqua" panose="02040602050305030304" pitchFamily="18" charset="0"/>
            </a:rPr>
            <a:t>Mutual restrictions on contact </a:t>
          </a:r>
          <a:r>
            <a:rPr lang="en-US" sz="1050" b="0" kern="1200" dirty="0">
              <a:latin typeface="Book Antiqua" panose="02040602050305030304" pitchFamily="18" charset="0"/>
            </a:rPr>
            <a:t>between parties</a:t>
          </a:r>
        </a:p>
      </dsp:txBody>
      <dsp:txXfrm>
        <a:off x="2087703" y="4704813"/>
        <a:ext cx="927899" cy="927899"/>
      </dsp:txXfrm>
    </dsp:sp>
    <dsp:sp modelId="{DCC7497E-A41B-4812-8C3E-F59227ACB47D}">
      <dsp:nvSpPr>
        <dsp:cNvPr id="0" name=""/>
        <dsp:cNvSpPr/>
      </dsp:nvSpPr>
      <dsp:spPr>
        <a:xfrm>
          <a:off x="611456" y="2902463"/>
          <a:ext cx="1312247" cy="131224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security</a:t>
          </a:r>
        </a:p>
      </dsp:txBody>
      <dsp:txXfrm>
        <a:off x="803630" y="3094637"/>
        <a:ext cx="927899" cy="927899"/>
      </dsp:txXfrm>
    </dsp:sp>
    <dsp:sp modelId="{8659565F-1AF0-4126-8BE0-44E572372B71}">
      <dsp:nvSpPr>
        <dsp:cNvPr id="0" name=""/>
        <dsp:cNvSpPr/>
      </dsp:nvSpPr>
      <dsp:spPr>
        <a:xfrm>
          <a:off x="1069737" y="894605"/>
          <a:ext cx="1312247" cy="1312247"/>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0" kern="1200" dirty="0">
              <a:latin typeface="Book Antiqua" panose="02040602050305030304" pitchFamily="18" charset="0"/>
            </a:rPr>
            <a:t>Increased monitoring</a:t>
          </a:r>
        </a:p>
      </dsp:txBody>
      <dsp:txXfrm>
        <a:off x="1261911" y="1086779"/>
        <a:ext cx="927899" cy="927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D205D-4B69-4CCF-86F0-DEA9F7DE061C}">
      <dsp:nvSpPr>
        <dsp:cNvPr id="0" name=""/>
        <dsp:cNvSpPr/>
      </dsp:nvSpPr>
      <dsp:spPr>
        <a:xfrm>
          <a:off x="8300461" y="1480466"/>
          <a:ext cx="3620807" cy="3621477"/>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5A967-3548-404E-9C82-621CC1D437CF}">
      <dsp:nvSpPr>
        <dsp:cNvPr id="0" name=""/>
        <dsp:cNvSpPr/>
      </dsp:nvSpPr>
      <dsp:spPr>
        <a:xfrm>
          <a:off x="8420683" y="1601203"/>
          <a:ext cx="3380363" cy="3380003"/>
        </a:xfrm>
        <a:prstGeom prst="ellipse">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US" altLang="en-US" sz="2100" b="1" kern="1200" dirty="0">
              <a:latin typeface="Book Antiqua" panose="02040602050305030304" pitchFamily="18" charset="0"/>
            </a:rPr>
            <a:t>Impartial employee makes determination (</a:t>
          </a:r>
          <a:r>
            <a:rPr lang="en-US" altLang="en-US" sz="2100" b="1" i="1" kern="1200" dirty="0">
              <a:latin typeface="Book Antiqua" panose="02040602050305030304" pitchFamily="18" charset="0"/>
            </a:rPr>
            <a:t>This must be someone other than the person who made the initial decision</a:t>
          </a:r>
          <a:r>
            <a:rPr lang="en-US" altLang="en-US" sz="2100" b="1" kern="1200" dirty="0">
              <a:latin typeface="Book Antiqua" panose="02040602050305030304" pitchFamily="18" charset="0"/>
            </a:rPr>
            <a:t>)</a:t>
          </a:r>
          <a:endParaRPr lang="en-US" sz="2100" b="1" kern="1200" dirty="0">
            <a:latin typeface="Book Antiqua" panose="02040602050305030304" pitchFamily="18" charset="0"/>
          </a:endParaRPr>
        </a:p>
      </dsp:txBody>
      <dsp:txXfrm>
        <a:off x="8903929" y="2084151"/>
        <a:ext cx="2413871" cy="2414106"/>
      </dsp:txXfrm>
    </dsp:sp>
    <dsp:sp modelId="{26EAAAEF-2AA4-4EAB-B28A-DD707BDB2043}">
      <dsp:nvSpPr>
        <dsp:cNvPr id="0" name=""/>
        <dsp:cNvSpPr/>
      </dsp:nvSpPr>
      <dsp:spPr>
        <a:xfrm rot="2700000">
          <a:off x="4562613" y="1484844"/>
          <a:ext cx="3612086" cy="3612086"/>
        </a:xfrm>
        <a:prstGeom prst="teardrop">
          <a:avLst>
            <a:gd name="adj" fmla="val 10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7237833-65E2-4F8D-94FA-5D766F953920}">
      <dsp:nvSpPr>
        <dsp:cNvPr id="0" name=""/>
        <dsp:cNvSpPr/>
      </dsp:nvSpPr>
      <dsp:spPr>
        <a:xfrm>
          <a:off x="4678475" y="1601203"/>
          <a:ext cx="3380363" cy="3380003"/>
        </a:xfrm>
        <a:prstGeom prst="ellipse">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altLang="en-US" sz="1800" b="1" kern="1200" dirty="0">
              <a:latin typeface="Book Antiqua" panose="02040602050305030304" pitchFamily="18" charset="0"/>
            </a:rPr>
            <a:t>Parties have opportunity to challenge supportive measure applicable to them and seek modification or reversal</a:t>
          </a:r>
          <a:endParaRPr lang="en-US" sz="1800" b="1" kern="1200" dirty="0">
            <a:latin typeface="Book Antiqua" panose="02040602050305030304" pitchFamily="18" charset="0"/>
          </a:endParaRPr>
        </a:p>
      </dsp:txBody>
      <dsp:txXfrm>
        <a:off x="5161721" y="2084151"/>
        <a:ext cx="2413871" cy="2414106"/>
      </dsp:txXfrm>
    </dsp:sp>
    <dsp:sp modelId="{36DB6F25-F528-47BD-9002-4D7056E8AFD9}">
      <dsp:nvSpPr>
        <dsp:cNvPr id="0" name=""/>
        <dsp:cNvSpPr/>
      </dsp:nvSpPr>
      <dsp:spPr>
        <a:xfrm rot="2700000">
          <a:off x="820405" y="1484844"/>
          <a:ext cx="3612086" cy="3612086"/>
        </a:xfrm>
        <a:prstGeom prst="teardrop">
          <a:avLst>
            <a:gd name="adj" fmla="val 10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25A0F30-60D4-4C39-A842-99853710EE2D}">
      <dsp:nvSpPr>
        <dsp:cNvPr id="0" name=""/>
        <dsp:cNvSpPr/>
      </dsp:nvSpPr>
      <dsp:spPr>
        <a:xfrm>
          <a:off x="936266" y="1601203"/>
          <a:ext cx="3380363" cy="3380003"/>
        </a:xfrm>
        <a:prstGeom prst="ellipse">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altLang="en-US" sz="2400" b="1" kern="1200" dirty="0">
              <a:latin typeface="Book Antiqua" panose="02040602050305030304" pitchFamily="18" charset="0"/>
            </a:rPr>
            <a:t>District provides, denies or modifies supportive measure </a:t>
          </a:r>
          <a:r>
            <a:rPr lang="en-US" altLang="en-US" sz="2400" b="1" u="sng" kern="1200" dirty="0">
              <a:latin typeface="Book Antiqua" panose="02040602050305030304" pitchFamily="18" charset="0"/>
            </a:rPr>
            <a:t>OR</a:t>
          </a:r>
        </a:p>
        <a:p>
          <a:pPr marL="0" lvl="0" indent="0" algn="ctr" defTabSz="1066800">
            <a:lnSpc>
              <a:spcPct val="90000"/>
            </a:lnSpc>
            <a:spcBef>
              <a:spcPct val="0"/>
            </a:spcBef>
            <a:spcAft>
              <a:spcPct val="35000"/>
            </a:spcAft>
            <a:buNone/>
          </a:pPr>
          <a:r>
            <a:rPr lang="en-US" sz="2400" b="1" u="none" kern="1200" dirty="0">
              <a:latin typeface="Book Antiqua" panose="02040602050305030304" pitchFamily="18" charset="0"/>
            </a:rPr>
            <a:t>Circumstances change materially</a:t>
          </a:r>
        </a:p>
      </dsp:txBody>
      <dsp:txXfrm>
        <a:off x="1419512" y="2084151"/>
        <a:ext cx="2413871" cy="2414106"/>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45462" y="1369900"/>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Inform Complainant</a:t>
          </a:r>
        </a:p>
      </dsp:txBody>
      <dsp:txXfrm>
        <a:off x="839852" y="1369900"/>
        <a:ext cx="2383170" cy="1588779"/>
      </dsp:txXfrm>
    </dsp:sp>
    <dsp:sp modelId="{F4C8B337-3B46-4F98-9FF2-4D94205BE29B}">
      <dsp:nvSpPr>
        <dsp:cNvPr id="0" name=""/>
        <dsp:cNvSpPr/>
      </dsp:nvSpPr>
      <dsp:spPr>
        <a:xfrm>
          <a:off x="3578015" y="1364610"/>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Ensure Jurisdiction under Title IX</a:t>
          </a:r>
        </a:p>
      </dsp:txBody>
      <dsp:txXfrm>
        <a:off x="4372405" y="1364610"/>
        <a:ext cx="2383170" cy="1588779"/>
      </dsp:txXfrm>
    </dsp:sp>
    <dsp:sp modelId="{EE0352F6-C22D-4DEE-9422-03B581E326CA}">
      <dsp:nvSpPr>
        <dsp:cNvPr id="0" name=""/>
        <dsp:cNvSpPr/>
      </dsp:nvSpPr>
      <dsp:spPr>
        <a:xfrm>
          <a:off x="7152769" y="1364610"/>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Signing of Complaint</a:t>
          </a:r>
        </a:p>
      </dsp:txBody>
      <dsp:txXfrm>
        <a:off x="7947159" y="1364610"/>
        <a:ext cx="2383170" cy="158877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708D3-5810-40C3-A561-9413F90CE036}">
      <dsp:nvSpPr>
        <dsp:cNvPr id="0" name=""/>
        <dsp:cNvSpPr/>
      </dsp:nvSpPr>
      <dsp:spPr>
        <a:xfrm>
          <a:off x="52" y="34555"/>
          <a:ext cx="5039182" cy="1025897"/>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Providing Remedies to </a:t>
          </a:r>
          <a:br>
            <a:rPr lang="en-US" sz="2000" kern="1200" dirty="0">
              <a:latin typeface="Book Antiqua" panose="02040602050305030304" pitchFamily="18" charset="0"/>
            </a:rPr>
          </a:br>
          <a:r>
            <a:rPr lang="en-US" sz="2000" kern="1200" dirty="0">
              <a:latin typeface="Book Antiqua" panose="02040602050305030304" pitchFamily="18" charset="0"/>
            </a:rPr>
            <a:t>Complainant if/when </a:t>
          </a:r>
          <a:br>
            <a:rPr lang="en-US" sz="2000" kern="1200" dirty="0">
              <a:latin typeface="Book Antiqua" panose="02040602050305030304" pitchFamily="18" charset="0"/>
            </a:rPr>
          </a:br>
          <a:r>
            <a:rPr lang="en-US" sz="2000" kern="1200" dirty="0">
              <a:latin typeface="Book Antiqua" panose="02040602050305030304" pitchFamily="18" charset="0"/>
            </a:rPr>
            <a:t>Respondent is Found Responsible</a:t>
          </a:r>
        </a:p>
      </dsp:txBody>
      <dsp:txXfrm>
        <a:off x="52" y="34555"/>
        <a:ext cx="5039182" cy="1025897"/>
      </dsp:txXfrm>
    </dsp:sp>
    <dsp:sp modelId="{C8D3D741-3B89-47E1-92B0-B6780E9C3994}">
      <dsp:nvSpPr>
        <dsp:cNvPr id="0" name=""/>
        <dsp:cNvSpPr/>
      </dsp:nvSpPr>
      <dsp:spPr>
        <a:xfrm>
          <a:off x="52" y="1060453"/>
          <a:ext cx="5039182" cy="296459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a:latin typeface="Book Antiqua" panose="02040602050305030304" pitchFamily="18" charset="0"/>
            </a:rPr>
            <a:t>Remedies must be designed to restore or preserve equal access to the District’s education program or activity</a:t>
          </a:r>
          <a:endParaRPr lang="en-US"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Remedies may include supportive measures; however, remedies need not be non-disciplinary or non-punitive and need not avoid burdening the respondent</a:t>
          </a:r>
        </a:p>
      </dsp:txBody>
      <dsp:txXfrm>
        <a:off x="52" y="1060453"/>
        <a:ext cx="5039182" cy="2964599"/>
      </dsp:txXfrm>
    </dsp:sp>
    <dsp:sp modelId="{27C1D3B0-2E3E-491E-956E-4A0C61026F14}">
      <dsp:nvSpPr>
        <dsp:cNvPr id="0" name=""/>
        <dsp:cNvSpPr/>
      </dsp:nvSpPr>
      <dsp:spPr>
        <a:xfrm>
          <a:off x="5744720" y="34555"/>
          <a:ext cx="5039182" cy="1025897"/>
        </a:xfrm>
        <a:prstGeom prst="rect">
          <a:avLst/>
        </a:prstGeom>
        <a:solidFill>
          <a:schemeClr val="accent5">
            <a:hueOff val="2356783"/>
            <a:satOff val="-11270"/>
            <a:lumOff val="12353"/>
            <a:alphaOff val="0"/>
          </a:schemeClr>
        </a:solidFill>
        <a:ln w="12700" cap="flat" cmpd="sng" algn="ctr">
          <a:solidFill>
            <a:schemeClr val="accent5">
              <a:hueOff val="2356783"/>
              <a:satOff val="-1127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Book Antiqua" panose="02040602050305030304" pitchFamily="18" charset="0"/>
            </a:rPr>
            <a:t>Disciplinary Sanctions ONLY</a:t>
          </a:r>
          <a:br>
            <a:rPr lang="en-US" sz="2000" kern="1200" dirty="0">
              <a:latin typeface="Book Antiqua" panose="02040602050305030304" pitchFamily="18" charset="0"/>
            </a:rPr>
          </a:br>
          <a:r>
            <a:rPr lang="en-US" sz="2000" kern="1200" dirty="0">
              <a:latin typeface="Book Antiqua" panose="02040602050305030304" pitchFamily="18" charset="0"/>
            </a:rPr>
            <a:t>Following Grievance Procedure</a:t>
          </a:r>
        </a:p>
      </dsp:txBody>
      <dsp:txXfrm>
        <a:off x="5744720" y="34555"/>
        <a:ext cx="5039182" cy="1025897"/>
      </dsp:txXfrm>
    </dsp:sp>
    <dsp:sp modelId="{69454451-146A-4A6C-8153-73BC364BE300}">
      <dsp:nvSpPr>
        <dsp:cNvPr id="0" name=""/>
        <dsp:cNvSpPr/>
      </dsp:nvSpPr>
      <dsp:spPr>
        <a:xfrm>
          <a:off x="5744720" y="1060453"/>
          <a:ext cx="5039182" cy="2964599"/>
        </a:xfrm>
        <a:prstGeom prst="rect">
          <a:avLst/>
        </a:prstGeom>
        <a:solidFill>
          <a:schemeClr val="accent5">
            <a:tint val="40000"/>
            <a:alpha val="90000"/>
            <a:hueOff val="2605351"/>
            <a:satOff val="4796"/>
            <a:lumOff val="2125"/>
            <a:alphaOff val="0"/>
          </a:schemeClr>
        </a:solidFill>
        <a:ln w="12700" cap="flat" cmpd="sng" algn="ctr">
          <a:solidFill>
            <a:schemeClr val="accent5">
              <a:tint val="40000"/>
              <a:alpha val="90000"/>
              <a:hueOff val="2605351"/>
              <a:satOff val="4796"/>
              <a:lumOff val="21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Grievance procedure must be followed before any imposition of any disciplinary sanctions or other actions that are not supportive measures against a respondent</a:t>
          </a:r>
        </a:p>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Grievance procedure must be </a:t>
          </a:r>
          <a:r>
            <a:rPr lang="en-US" sz="2000" b="1" kern="1200" dirty="0">
              <a:latin typeface="Book Antiqua" panose="02040602050305030304" pitchFamily="18" charset="0"/>
            </a:rPr>
            <a:t>reasonably prompt</a:t>
          </a:r>
          <a:endParaRPr lang="en-US" sz="2000" kern="1200" dirty="0">
            <a:latin typeface="Book Antiqua" panose="02040602050305030304" pitchFamily="18" charset="0"/>
          </a:endParaRPr>
        </a:p>
        <a:p>
          <a:pPr marL="228600" lvl="1" indent="-228600" algn="l" defTabSz="889000">
            <a:lnSpc>
              <a:spcPct val="90000"/>
            </a:lnSpc>
            <a:spcBef>
              <a:spcPct val="0"/>
            </a:spcBef>
            <a:spcAft>
              <a:spcPct val="15000"/>
            </a:spcAft>
            <a:buChar char="•"/>
          </a:pPr>
          <a:r>
            <a:rPr lang="en-US" sz="2000" kern="1200" dirty="0">
              <a:latin typeface="Book Antiqua" panose="02040602050305030304" pitchFamily="18" charset="0"/>
            </a:rPr>
            <a:t>Presumption that the respondent is not responsible</a:t>
          </a:r>
        </a:p>
      </dsp:txBody>
      <dsp:txXfrm>
        <a:off x="5744720" y="1060453"/>
        <a:ext cx="5039182" cy="296459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708D3-5810-40C3-A561-9413F90CE036}">
      <dsp:nvSpPr>
        <dsp:cNvPr id="0" name=""/>
        <dsp:cNvSpPr/>
      </dsp:nvSpPr>
      <dsp:spPr>
        <a:xfrm>
          <a:off x="52" y="269600"/>
          <a:ext cx="5039182" cy="922448"/>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Book Antiqua" panose="02040602050305030304" pitchFamily="18" charset="0"/>
            </a:rPr>
            <a:t>Evaluation of Evidence</a:t>
          </a:r>
        </a:p>
      </dsp:txBody>
      <dsp:txXfrm>
        <a:off x="52" y="269600"/>
        <a:ext cx="5039182" cy="922448"/>
      </dsp:txXfrm>
    </dsp:sp>
    <dsp:sp modelId="{C8D3D741-3B89-47E1-92B0-B6780E9C3994}">
      <dsp:nvSpPr>
        <dsp:cNvPr id="0" name=""/>
        <dsp:cNvSpPr/>
      </dsp:nvSpPr>
      <dsp:spPr>
        <a:xfrm>
          <a:off x="52" y="1192048"/>
          <a:ext cx="5039182" cy="3637125"/>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The grievance procedure requires an objective evaluation of all relevant evidence – including both inculpatory and exculpatory evidence. </a:t>
          </a:r>
        </a:p>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Credibility determinations may not be based on a person’s status as a complainant, respondent, or witness.</a:t>
          </a:r>
        </a:p>
      </dsp:txBody>
      <dsp:txXfrm>
        <a:off x="52" y="1192048"/>
        <a:ext cx="5039182" cy="3637125"/>
      </dsp:txXfrm>
    </dsp:sp>
    <dsp:sp modelId="{8FB56642-A780-4394-B8DC-4A9FD08A6094}">
      <dsp:nvSpPr>
        <dsp:cNvPr id="0" name=""/>
        <dsp:cNvSpPr/>
      </dsp:nvSpPr>
      <dsp:spPr>
        <a:xfrm>
          <a:off x="5744720" y="269600"/>
          <a:ext cx="5039182" cy="922448"/>
        </a:xfrm>
        <a:prstGeom prst="rect">
          <a:avLst/>
        </a:prstGeom>
        <a:solidFill>
          <a:srgbClr val="000066"/>
        </a:solidFill>
        <a:ln w="12700" cap="flat" cmpd="sng" algn="ctr">
          <a:solidFill>
            <a:schemeClr val="accent5">
              <a:hueOff val="2356783"/>
              <a:satOff val="-1127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Book Antiqua" panose="02040602050305030304" pitchFamily="18" charset="0"/>
            </a:rPr>
            <a:t>Without Bias or </a:t>
          </a:r>
          <a:br>
            <a:rPr lang="en-US" sz="2500" kern="1200" dirty="0">
              <a:latin typeface="Book Antiqua" panose="02040602050305030304" pitchFamily="18" charset="0"/>
            </a:rPr>
          </a:br>
          <a:r>
            <a:rPr lang="en-US" sz="2500" kern="1200" dirty="0">
              <a:latin typeface="Book Antiqua" panose="02040602050305030304" pitchFamily="18" charset="0"/>
            </a:rPr>
            <a:t>Conflict of Interest</a:t>
          </a:r>
        </a:p>
      </dsp:txBody>
      <dsp:txXfrm>
        <a:off x="5744720" y="269600"/>
        <a:ext cx="5039182" cy="922448"/>
      </dsp:txXfrm>
    </dsp:sp>
    <dsp:sp modelId="{BDB75EA5-AF96-46D1-8545-6ECC3B3F5F87}">
      <dsp:nvSpPr>
        <dsp:cNvPr id="0" name=""/>
        <dsp:cNvSpPr/>
      </dsp:nvSpPr>
      <dsp:spPr>
        <a:xfrm>
          <a:off x="5744720" y="1192048"/>
          <a:ext cx="5039182" cy="3637125"/>
        </a:xfrm>
        <a:prstGeom prst="rect">
          <a:avLst/>
        </a:prstGeom>
        <a:solidFill>
          <a:schemeClr val="accent5">
            <a:tint val="40000"/>
            <a:alpha val="90000"/>
            <a:hueOff val="2605351"/>
            <a:satOff val="4796"/>
            <a:lumOff val="2125"/>
            <a:alphaOff val="0"/>
          </a:schemeClr>
        </a:solidFill>
        <a:ln w="12700" cap="flat" cmpd="sng" algn="ctr">
          <a:solidFill>
            <a:schemeClr val="accent5">
              <a:tint val="40000"/>
              <a:alpha val="90000"/>
              <a:hueOff val="2605351"/>
              <a:satOff val="4796"/>
              <a:lumOff val="21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l" defTabSz="1111250">
            <a:lnSpc>
              <a:spcPct val="90000"/>
            </a:lnSpc>
            <a:spcBef>
              <a:spcPct val="0"/>
            </a:spcBef>
            <a:spcAft>
              <a:spcPct val="15000"/>
            </a:spcAft>
            <a:buChar char="•"/>
          </a:pPr>
          <a:r>
            <a:rPr lang="en-US" sz="2500" kern="1200" dirty="0">
              <a:solidFill>
                <a:schemeClr val="bg2">
                  <a:lumMod val="10000"/>
                </a:schemeClr>
              </a:solidFill>
              <a:latin typeface="Book Antiqua" panose="02040602050305030304" pitchFamily="18" charset="0"/>
            </a:rPr>
            <a:t>The designated Title IX Coordinator, investigators, decisionmakers, and informal resolution facilitators must not have a </a:t>
          </a:r>
          <a:r>
            <a:rPr lang="en-US" sz="2500" b="1" kern="1200" dirty="0">
              <a:solidFill>
                <a:schemeClr val="bg2">
                  <a:lumMod val="10000"/>
                </a:schemeClr>
              </a:solidFill>
              <a:latin typeface="Book Antiqua" panose="02040602050305030304" pitchFamily="18" charset="0"/>
            </a:rPr>
            <a:t>conflict of interest </a:t>
          </a:r>
          <a:r>
            <a:rPr lang="en-US" sz="2500" kern="1200" dirty="0">
              <a:solidFill>
                <a:schemeClr val="bg2">
                  <a:lumMod val="10000"/>
                </a:schemeClr>
              </a:solidFill>
              <a:latin typeface="Book Antiqua" panose="02040602050305030304" pitchFamily="18" charset="0"/>
            </a:rPr>
            <a:t>or </a:t>
          </a:r>
          <a:r>
            <a:rPr lang="en-US" sz="2500" b="1" kern="1200" dirty="0">
              <a:solidFill>
                <a:schemeClr val="bg2">
                  <a:lumMod val="10000"/>
                </a:schemeClr>
              </a:solidFill>
              <a:latin typeface="Book Antiqua" panose="02040602050305030304" pitchFamily="18" charset="0"/>
            </a:rPr>
            <a:t>bias </a:t>
          </a:r>
          <a:r>
            <a:rPr lang="en-US" sz="2500" kern="1200" dirty="0">
              <a:solidFill>
                <a:schemeClr val="bg2">
                  <a:lumMod val="10000"/>
                </a:schemeClr>
              </a:solidFill>
              <a:latin typeface="Book Antiqua" panose="02040602050305030304" pitchFamily="18" charset="0"/>
            </a:rPr>
            <a:t>against complainants or respondents generally, or an individual complainant or respondent</a:t>
          </a:r>
        </a:p>
      </dsp:txBody>
      <dsp:txXfrm>
        <a:off x="5744720" y="1192048"/>
        <a:ext cx="5039182" cy="363712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BAC0C7-0B2B-47A4-8698-D19401DBC795}">
      <dsp:nvSpPr>
        <dsp:cNvPr id="0" name=""/>
        <dsp:cNvSpPr/>
      </dsp:nvSpPr>
      <dsp:spPr>
        <a:xfrm>
          <a:off x="2336414" y="0"/>
          <a:ext cx="1787110" cy="685799"/>
        </a:xfrm>
        <a:prstGeom prst="roundRect">
          <a:avLst>
            <a:gd name="adj" fmla="val 10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b="1" kern="1200">
              <a:latin typeface="Book Antiqua" panose="02040602050305030304" pitchFamily="18" charset="0"/>
            </a:rPr>
            <a:t>Preponderance</a:t>
          </a:r>
          <a:endParaRPr lang="en-US" sz="1700" b="1" kern="1200" dirty="0">
            <a:latin typeface="Book Antiqua" panose="02040602050305030304" pitchFamily="18" charset="0"/>
          </a:endParaRPr>
        </a:p>
      </dsp:txBody>
      <dsp:txXfrm>
        <a:off x="2356500" y="20086"/>
        <a:ext cx="1746938" cy="645627"/>
      </dsp:txXfrm>
    </dsp:sp>
    <dsp:sp modelId="{CB4595C6-2355-422B-80C2-7995D314E0D9}">
      <dsp:nvSpPr>
        <dsp:cNvPr id="0" name=""/>
        <dsp:cNvSpPr/>
      </dsp:nvSpPr>
      <dsp:spPr>
        <a:xfrm>
          <a:off x="4257658" y="0"/>
          <a:ext cx="1510781" cy="685799"/>
        </a:xfrm>
        <a:prstGeom prst="roundRect">
          <a:avLst>
            <a:gd name="adj" fmla="val 10000"/>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latin typeface="Book Antiqua" panose="02040602050305030304" pitchFamily="18" charset="0"/>
            </a:rPr>
            <a:t>Clear and Convincing</a:t>
          </a:r>
          <a:endParaRPr lang="en-US" sz="1600" b="1" kern="1200" dirty="0">
            <a:latin typeface="Book Antiqua" panose="02040602050305030304" pitchFamily="18" charset="0"/>
          </a:endParaRPr>
        </a:p>
      </dsp:txBody>
      <dsp:txXfrm>
        <a:off x="4277744" y="20086"/>
        <a:ext cx="1470609" cy="645627"/>
      </dsp:txXfrm>
    </dsp:sp>
    <dsp:sp modelId="{C9C98718-2AF3-45DB-A0BA-FFAF274EC2F4}">
      <dsp:nvSpPr>
        <dsp:cNvPr id="0" name=""/>
        <dsp:cNvSpPr/>
      </dsp:nvSpPr>
      <dsp:spPr>
        <a:xfrm>
          <a:off x="3795252" y="2914649"/>
          <a:ext cx="514349" cy="514349"/>
        </a:xfrm>
        <a:prstGeom prst="triangle">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50F77C-7280-4A03-92F7-D4580151B7DD}">
      <dsp:nvSpPr>
        <dsp:cNvPr id="0" name=""/>
        <dsp:cNvSpPr/>
      </dsp:nvSpPr>
      <dsp:spPr>
        <a:xfrm rot="240000">
          <a:off x="2508906" y="2694244"/>
          <a:ext cx="3087041" cy="215866"/>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C140CA-801C-4B32-8636-FC491B0E0832}">
      <dsp:nvSpPr>
        <dsp:cNvPr id="0" name=""/>
        <dsp:cNvSpPr/>
      </dsp:nvSpPr>
      <dsp:spPr>
        <a:xfrm rot="240000">
          <a:off x="4362406" y="2154523"/>
          <a:ext cx="1231700" cy="573846"/>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Book Antiqua" panose="02040602050305030304" pitchFamily="18" charset="0"/>
            </a:rPr>
            <a:t>More highly probable to be true than not</a:t>
          </a:r>
        </a:p>
      </dsp:txBody>
      <dsp:txXfrm>
        <a:off x="4390419" y="2182536"/>
        <a:ext cx="1175674" cy="517820"/>
      </dsp:txXfrm>
    </dsp:sp>
    <dsp:sp modelId="{05E5A1EE-B150-43F0-8A36-7E382A6AC043}">
      <dsp:nvSpPr>
        <dsp:cNvPr id="0" name=""/>
        <dsp:cNvSpPr/>
      </dsp:nvSpPr>
      <dsp:spPr>
        <a:xfrm rot="240000">
          <a:off x="4406983" y="1537304"/>
          <a:ext cx="1231700" cy="573846"/>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Book Antiqua" panose="02040602050305030304" pitchFamily="18" charset="0"/>
            </a:rPr>
            <a:t>Higher standard</a:t>
          </a:r>
        </a:p>
      </dsp:txBody>
      <dsp:txXfrm>
        <a:off x="4434996" y="1565317"/>
        <a:ext cx="1175674" cy="517820"/>
      </dsp:txXfrm>
    </dsp:sp>
    <dsp:sp modelId="{6C15C469-6FB8-48D4-80FF-6308FF147605}">
      <dsp:nvSpPr>
        <dsp:cNvPr id="0" name=""/>
        <dsp:cNvSpPr/>
      </dsp:nvSpPr>
      <dsp:spPr>
        <a:xfrm rot="240000">
          <a:off x="4451560" y="933800"/>
          <a:ext cx="1231700" cy="573846"/>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Book Antiqua" panose="02040602050305030304" pitchFamily="18" charset="0"/>
            </a:rPr>
            <a:t>Clear and convincing evidence</a:t>
          </a:r>
        </a:p>
      </dsp:txBody>
      <dsp:txXfrm>
        <a:off x="4479573" y="961813"/>
        <a:ext cx="1175674" cy="517820"/>
      </dsp:txXfrm>
    </dsp:sp>
    <dsp:sp modelId="{5EF1629D-5235-4E29-8D05-AC51A3F15794}">
      <dsp:nvSpPr>
        <dsp:cNvPr id="0" name=""/>
        <dsp:cNvSpPr/>
      </dsp:nvSpPr>
      <dsp:spPr>
        <a:xfrm rot="240000">
          <a:off x="2596472" y="2031080"/>
          <a:ext cx="1231700" cy="573846"/>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Book Antiqua" panose="02040602050305030304" pitchFamily="18" charset="0"/>
            </a:rPr>
            <a:t>More likely </a:t>
          </a:r>
          <a:br>
            <a:rPr lang="en-US" sz="1000" b="1" kern="1200" dirty="0">
              <a:latin typeface="Book Antiqua" panose="02040602050305030304" pitchFamily="18" charset="0"/>
            </a:rPr>
          </a:br>
          <a:r>
            <a:rPr lang="en-US" sz="1000" b="1" kern="1200" dirty="0">
              <a:latin typeface="Book Antiqua" panose="02040602050305030304" pitchFamily="18" charset="0"/>
            </a:rPr>
            <a:t>than not</a:t>
          </a:r>
        </a:p>
      </dsp:txBody>
      <dsp:txXfrm>
        <a:off x="2624485" y="2059093"/>
        <a:ext cx="1175674" cy="517820"/>
      </dsp:txXfrm>
    </dsp:sp>
    <dsp:sp modelId="{2D4280C0-A00F-43B7-BEBE-CCEB4CF05770}">
      <dsp:nvSpPr>
        <dsp:cNvPr id="0" name=""/>
        <dsp:cNvSpPr/>
      </dsp:nvSpPr>
      <dsp:spPr>
        <a:xfrm rot="240000">
          <a:off x="2641048" y="1413860"/>
          <a:ext cx="1231700" cy="573846"/>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latin typeface="Book Antiqua" panose="02040602050305030304" pitchFamily="18" charset="0"/>
            </a:rPr>
            <a:t>Preponderance of the evidence standard</a:t>
          </a:r>
        </a:p>
      </dsp:txBody>
      <dsp:txXfrm>
        <a:off x="2669061" y="1441873"/>
        <a:ext cx="1175674" cy="51782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0D2A52-F860-4373-94D7-5E6C103CBC20}">
      <dsp:nvSpPr>
        <dsp:cNvPr id="0" name=""/>
        <dsp:cNvSpPr/>
      </dsp:nvSpPr>
      <dsp:spPr>
        <a:xfrm>
          <a:off x="3260" y="918649"/>
          <a:ext cx="3971949" cy="1588779"/>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Burden of </a:t>
          </a:r>
          <a:br>
            <a:rPr lang="en-US" sz="2700" b="1" kern="1200" dirty="0">
              <a:latin typeface="Book Antiqua" panose="02040602050305030304" pitchFamily="18" charset="0"/>
            </a:rPr>
          </a:br>
          <a:r>
            <a:rPr lang="en-US" sz="2700" b="1" kern="1200" dirty="0">
              <a:latin typeface="Book Antiqua" panose="02040602050305030304" pitchFamily="18" charset="0"/>
            </a:rPr>
            <a:t>Proof</a:t>
          </a:r>
        </a:p>
      </dsp:txBody>
      <dsp:txXfrm>
        <a:off x="797650" y="918649"/>
        <a:ext cx="2383170" cy="1588779"/>
      </dsp:txXfrm>
    </dsp:sp>
    <dsp:sp modelId="{F4C8B337-3B46-4F98-9FF2-4D94205BE29B}">
      <dsp:nvSpPr>
        <dsp:cNvPr id="0" name=""/>
        <dsp:cNvSpPr/>
      </dsp:nvSpPr>
      <dsp:spPr>
        <a:xfrm>
          <a:off x="3578015" y="918649"/>
          <a:ext cx="3971949" cy="1588779"/>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Equal Opportunities for parties</a:t>
          </a:r>
        </a:p>
      </dsp:txBody>
      <dsp:txXfrm>
        <a:off x="4372405" y="918649"/>
        <a:ext cx="2383170" cy="1588779"/>
      </dsp:txXfrm>
    </dsp:sp>
    <dsp:sp modelId="{EE0352F6-C22D-4DEE-9422-03B581E326CA}">
      <dsp:nvSpPr>
        <dsp:cNvPr id="0" name=""/>
        <dsp:cNvSpPr/>
      </dsp:nvSpPr>
      <dsp:spPr>
        <a:xfrm>
          <a:off x="7152769" y="918649"/>
          <a:ext cx="3971949" cy="1588779"/>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8014" tIns="36005" rIns="36005" bIns="36005" numCol="1" spcCol="1270" anchor="ctr" anchorCtr="0">
          <a:noAutofit/>
        </a:bodyPr>
        <a:lstStyle/>
        <a:p>
          <a:pPr marL="0" lvl="0" indent="0" algn="ctr" defTabSz="1200150">
            <a:lnSpc>
              <a:spcPct val="90000"/>
            </a:lnSpc>
            <a:spcBef>
              <a:spcPct val="0"/>
            </a:spcBef>
            <a:spcAft>
              <a:spcPct val="35000"/>
            </a:spcAft>
            <a:buNone/>
          </a:pPr>
          <a:r>
            <a:rPr lang="en-US" sz="2700" b="1" kern="1200" dirty="0">
              <a:latin typeface="Book Antiqua" panose="02040602050305030304" pitchFamily="18" charset="0"/>
            </a:rPr>
            <a:t>Review All Evidence</a:t>
          </a:r>
        </a:p>
      </dsp:txBody>
      <dsp:txXfrm>
        <a:off x="7947159" y="918649"/>
        <a:ext cx="2383170" cy="158877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A954FD-0C1C-4F05-93E5-BACE34FFD8EB}">
      <dsp:nvSpPr>
        <dsp:cNvPr id="0" name=""/>
        <dsp:cNvSpPr/>
      </dsp:nvSpPr>
      <dsp:spPr>
        <a:xfrm>
          <a:off x="0" y="108389"/>
          <a:ext cx="10886660" cy="54054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Book Antiqua" panose="02040602050305030304" pitchFamily="18" charset="0"/>
            </a:rPr>
            <a:t>Student Respondents</a:t>
          </a:r>
        </a:p>
      </dsp:txBody>
      <dsp:txXfrm>
        <a:off x="26387" y="134776"/>
        <a:ext cx="10833886" cy="487766"/>
      </dsp:txXfrm>
    </dsp:sp>
    <dsp:sp modelId="{18853260-2321-4959-8743-ABD6D6835A9F}">
      <dsp:nvSpPr>
        <dsp:cNvPr id="0" name=""/>
        <dsp:cNvSpPr/>
      </dsp:nvSpPr>
      <dsp:spPr>
        <a:xfrm>
          <a:off x="0" y="648929"/>
          <a:ext cx="1088666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latin typeface="Book Antiqua" panose="02040602050305030304" pitchFamily="18" charset="0"/>
            </a:rPr>
            <a:t>Student respondents found responsible may be subject to discipline up to and including expulsion. </a:t>
          </a:r>
          <a:endParaRPr lang="en-US" sz="1700" kern="1200" dirty="0">
            <a:latin typeface="Book Antiqua" panose="02040602050305030304" pitchFamily="18" charset="0"/>
          </a:endParaRPr>
        </a:p>
      </dsp:txBody>
      <dsp:txXfrm>
        <a:off x="0" y="648929"/>
        <a:ext cx="10886660" cy="364320"/>
      </dsp:txXfrm>
    </dsp:sp>
    <dsp:sp modelId="{9097ED4B-8A28-4369-8EFB-FE697E41E8A1}">
      <dsp:nvSpPr>
        <dsp:cNvPr id="0" name=""/>
        <dsp:cNvSpPr/>
      </dsp:nvSpPr>
      <dsp:spPr>
        <a:xfrm>
          <a:off x="0" y="1013249"/>
          <a:ext cx="10886660" cy="540540"/>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Book Antiqua" panose="02040602050305030304" pitchFamily="18" charset="0"/>
            </a:rPr>
            <a:t>Employee Respondents </a:t>
          </a:r>
        </a:p>
      </dsp:txBody>
      <dsp:txXfrm>
        <a:off x="26387" y="1039636"/>
        <a:ext cx="10833886" cy="487766"/>
      </dsp:txXfrm>
    </dsp:sp>
    <dsp:sp modelId="{86BE4A96-9ABA-49EF-A27A-FDC5DAD9BEAD}">
      <dsp:nvSpPr>
        <dsp:cNvPr id="0" name=""/>
        <dsp:cNvSpPr/>
      </dsp:nvSpPr>
      <dsp:spPr>
        <a:xfrm>
          <a:off x="0" y="1553789"/>
          <a:ext cx="1088666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latin typeface="Book Antiqua" panose="02040602050305030304" pitchFamily="18" charset="0"/>
            </a:rPr>
            <a:t>Employee respondents found responsible may be subject to discipline up to and including termination of employment. </a:t>
          </a:r>
          <a:endParaRPr lang="en-US" sz="1700" kern="1200" dirty="0">
            <a:latin typeface="Book Antiqua" panose="02040602050305030304" pitchFamily="18" charset="0"/>
          </a:endParaRPr>
        </a:p>
      </dsp:txBody>
      <dsp:txXfrm>
        <a:off x="0" y="1553789"/>
        <a:ext cx="10886660" cy="546480"/>
      </dsp:txXfrm>
    </dsp:sp>
    <dsp:sp modelId="{DBC70B1E-B55B-46F0-86D0-1A318FE69FE1}">
      <dsp:nvSpPr>
        <dsp:cNvPr id="0" name=""/>
        <dsp:cNvSpPr/>
      </dsp:nvSpPr>
      <dsp:spPr>
        <a:xfrm>
          <a:off x="0" y="2100270"/>
          <a:ext cx="10886660" cy="540540"/>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Book Antiqua" panose="02040602050305030304" pitchFamily="18" charset="0"/>
            </a:rPr>
            <a:t>Other Respondents </a:t>
          </a:r>
        </a:p>
      </dsp:txBody>
      <dsp:txXfrm>
        <a:off x="26387" y="2126657"/>
        <a:ext cx="10833886" cy="487766"/>
      </dsp:txXfrm>
    </dsp:sp>
    <dsp:sp modelId="{56C06A03-0325-4D9E-976D-B2D3C5657868}">
      <dsp:nvSpPr>
        <dsp:cNvPr id="0" name=""/>
        <dsp:cNvSpPr/>
      </dsp:nvSpPr>
      <dsp:spPr>
        <a:xfrm>
          <a:off x="0" y="2640810"/>
          <a:ext cx="1088666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dirty="0">
              <a:latin typeface="Book Antiqua" panose="02040602050305030304" pitchFamily="18" charset="0"/>
            </a:rPr>
            <a:t>Other respondents may be subject to exclusion from the District’s programs, activities and/or property. </a:t>
          </a:r>
        </a:p>
      </dsp:txBody>
      <dsp:txXfrm>
        <a:off x="0" y="2640810"/>
        <a:ext cx="10886660" cy="364320"/>
      </dsp:txXfrm>
    </dsp:sp>
    <dsp:sp modelId="{7F4885DA-6CCC-4B98-981F-43548D1A8EEF}">
      <dsp:nvSpPr>
        <dsp:cNvPr id="0" name=""/>
        <dsp:cNvSpPr/>
      </dsp:nvSpPr>
      <dsp:spPr>
        <a:xfrm>
          <a:off x="0" y="3005130"/>
          <a:ext cx="10886660" cy="54054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Book Antiqua" panose="02040602050305030304" pitchFamily="18" charset="0"/>
            </a:rPr>
            <a:t>Criminal Referrals</a:t>
          </a:r>
        </a:p>
      </dsp:txBody>
      <dsp:txXfrm>
        <a:off x="26387" y="3031517"/>
        <a:ext cx="10833886" cy="487766"/>
      </dsp:txXfrm>
    </dsp:sp>
    <dsp:sp modelId="{D396E605-4580-4168-835B-5ADF3F893836}">
      <dsp:nvSpPr>
        <dsp:cNvPr id="0" name=""/>
        <dsp:cNvSpPr/>
      </dsp:nvSpPr>
      <dsp:spPr>
        <a:xfrm>
          <a:off x="0" y="3545670"/>
          <a:ext cx="10886660"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latin typeface="Book Antiqua" panose="02040602050305030304" pitchFamily="18" charset="0"/>
            </a:rPr>
            <a:t>In appropriate circumstances, the District may make a criminal referral.</a:t>
          </a:r>
          <a:endParaRPr lang="en-US" sz="1700" kern="1200" dirty="0">
            <a:latin typeface="Book Antiqua" panose="02040602050305030304" pitchFamily="18" charset="0"/>
          </a:endParaRPr>
        </a:p>
      </dsp:txBody>
      <dsp:txXfrm>
        <a:off x="0" y="3545670"/>
        <a:ext cx="10886660" cy="364320"/>
      </dsp:txXfrm>
    </dsp:sp>
    <dsp:sp modelId="{7CA19BC7-D3D7-4B6D-834A-2A10FED292A5}">
      <dsp:nvSpPr>
        <dsp:cNvPr id="0" name=""/>
        <dsp:cNvSpPr/>
      </dsp:nvSpPr>
      <dsp:spPr>
        <a:xfrm>
          <a:off x="0" y="3909990"/>
          <a:ext cx="10886660" cy="540540"/>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a:lnSpc>
              <a:spcPct val="90000"/>
            </a:lnSpc>
            <a:spcBef>
              <a:spcPct val="0"/>
            </a:spcBef>
            <a:spcAft>
              <a:spcPct val="35000"/>
            </a:spcAft>
            <a:buNone/>
          </a:pPr>
          <a:r>
            <a:rPr lang="en-US" sz="2200" kern="1200" dirty="0">
              <a:latin typeface="Book Antiqua" panose="02040602050305030304" pitchFamily="18" charset="0"/>
            </a:rPr>
            <a:t> Remedies</a:t>
          </a:r>
        </a:p>
      </dsp:txBody>
      <dsp:txXfrm>
        <a:off x="26387" y="3936377"/>
        <a:ext cx="10833886" cy="487766"/>
      </dsp:txXfrm>
    </dsp:sp>
    <dsp:sp modelId="{5758F6B5-BB3D-4421-8B1A-B357427E6499}">
      <dsp:nvSpPr>
        <dsp:cNvPr id="0" name=""/>
        <dsp:cNvSpPr/>
      </dsp:nvSpPr>
      <dsp:spPr>
        <a:xfrm>
          <a:off x="0" y="4450530"/>
          <a:ext cx="10886660" cy="5464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45651" tIns="27940" rIns="156464" bIns="27940" numCol="1" spcCol="1270" anchor="t" anchorCtr="0">
          <a:noAutofit/>
        </a:bodyPr>
        <a:lstStyle/>
        <a:p>
          <a:pPr marL="171450" lvl="1" indent="-171450" algn="l" defTabSz="755650">
            <a:lnSpc>
              <a:spcPct val="90000"/>
            </a:lnSpc>
            <a:spcBef>
              <a:spcPct val="0"/>
            </a:spcBef>
            <a:spcAft>
              <a:spcPct val="20000"/>
            </a:spcAft>
            <a:buChar char="•"/>
          </a:pPr>
          <a:r>
            <a:rPr lang="en-US" sz="1700" kern="1200">
              <a:latin typeface="Book Antiqua" panose="02040602050305030304" pitchFamily="18" charset="0"/>
            </a:rPr>
            <a:t>Remedies must be designed to restore or preserve equal access to the District’s education programs or activities.</a:t>
          </a:r>
          <a:endParaRPr lang="en-US" sz="1700" kern="1200" dirty="0">
            <a:latin typeface="Book Antiqua" panose="02040602050305030304" pitchFamily="18" charset="0"/>
          </a:endParaRPr>
        </a:p>
      </dsp:txBody>
      <dsp:txXfrm>
        <a:off x="0" y="4450530"/>
        <a:ext cx="10886660" cy="54648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0013" tIns="33338" rIns="33338" bIns="33338" numCol="1" spcCol="1270" anchor="ctr" anchorCtr="0">
          <a:noAutofit/>
        </a:bodyPr>
        <a:lstStyle/>
        <a:p>
          <a:pPr marL="0" lvl="0" indent="0" algn="ctr" defTabSz="1111250">
            <a:lnSpc>
              <a:spcPct val="90000"/>
            </a:lnSpc>
            <a:spcBef>
              <a:spcPct val="0"/>
            </a:spcBef>
            <a:spcAft>
              <a:spcPct val="35000"/>
            </a:spcAft>
            <a:buNone/>
          </a:pPr>
          <a:r>
            <a:rPr lang="en-US" sz="2500" kern="1200" dirty="0">
              <a:latin typeface="Book Antiqua" panose="02040602050305030304" pitchFamily="18" charset="0"/>
            </a:rPr>
            <a:t>Provide parties written notice disclosing allegations and information about the process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2014" tIns="37338" rIns="37338" bIns="37338"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Book Antiqua" panose="02040602050305030304" pitchFamily="18" charset="0"/>
            </a:rPr>
            <a:t>Note requirements of informal resolution process</a:t>
          </a:r>
        </a:p>
      </dsp:txBody>
      <dsp:txXfrm>
        <a:off x="5939195" y="0"/>
        <a:ext cx="4159652" cy="1561384"/>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7B338B-8E9C-4722-AB15-DD5933CA2DF3}">
      <dsp:nvSpPr>
        <dsp:cNvPr id="0" name=""/>
        <dsp:cNvSpPr/>
      </dsp:nvSpPr>
      <dsp:spPr>
        <a:xfrm>
          <a:off x="9570" y="0"/>
          <a:ext cx="5721036" cy="1561384"/>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Note any consequences from participating in the informal resolution process</a:t>
          </a:r>
        </a:p>
      </dsp:txBody>
      <dsp:txXfrm>
        <a:off x="790262" y="0"/>
        <a:ext cx="4159652" cy="1561384"/>
      </dsp:txXfrm>
    </dsp:sp>
    <dsp:sp modelId="{8C6827EC-3D4D-4E1A-94ED-FE0FF1639504}">
      <dsp:nvSpPr>
        <dsp:cNvPr id="0" name=""/>
        <dsp:cNvSpPr/>
      </dsp:nvSpPr>
      <dsp:spPr>
        <a:xfrm>
          <a:off x="5158503" y="0"/>
          <a:ext cx="5721036" cy="1561384"/>
        </a:xfrm>
        <a:prstGeom prst="chevron">
          <a:avLst/>
        </a:prstGeom>
        <a:solidFill>
          <a:schemeClr val="accent4">
            <a:hueOff val="-1528355"/>
            <a:satOff val="-10245"/>
            <a:lumOff val="-1058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latin typeface="Book Antiqua" panose="02040602050305030304" pitchFamily="18" charset="0"/>
            </a:rPr>
            <a:t>Obtain voluntary, written consent from both parties to engage in informal resolution</a:t>
          </a:r>
        </a:p>
      </dsp:txBody>
      <dsp:txXfrm>
        <a:off x="5939195" y="0"/>
        <a:ext cx="4159652" cy="1561384"/>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B708D3-5810-40C3-A561-9413F90CE036}">
      <dsp:nvSpPr>
        <dsp:cNvPr id="0" name=""/>
        <dsp:cNvSpPr/>
      </dsp:nvSpPr>
      <dsp:spPr>
        <a:xfrm>
          <a:off x="52" y="87997"/>
          <a:ext cx="5060401" cy="547200"/>
        </a:xfrm>
        <a:prstGeom prst="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ook Antiqua" panose="02040602050305030304" pitchFamily="18" charset="0"/>
            </a:rPr>
            <a:t>Facilitated Dialogue</a:t>
          </a:r>
        </a:p>
      </dsp:txBody>
      <dsp:txXfrm>
        <a:off x="52" y="87997"/>
        <a:ext cx="5060401" cy="547200"/>
      </dsp:txXfrm>
    </dsp:sp>
    <dsp:sp modelId="{C8D3D741-3B89-47E1-92B0-B6780E9C3994}">
      <dsp:nvSpPr>
        <dsp:cNvPr id="0" name=""/>
        <dsp:cNvSpPr/>
      </dsp:nvSpPr>
      <dsp:spPr>
        <a:xfrm>
          <a:off x="52" y="635197"/>
          <a:ext cx="5060401" cy="3546539"/>
        </a:xfrm>
        <a:prstGeom prst="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Book Antiqua" panose="02040602050305030304" pitchFamily="18" charset="0"/>
            </a:rPr>
            <a:t>Parties engage in a direct conversation about the alleged sex discrimination with the assistance of the informal resolution facilitator. In a facilitated dialogue, the parties are communicating directly and sharing the same space (virtually or in-person). During a facilitated dialogue, the parties will have the opportunity to discuss their individual experiences and listen to the experiences of others with the intention of reaching a mutually agreeable resolution. </a:t>
          </a:r>
        </a:p>
      </dsp:txBody>
      <dsp:txXfrm>
        <a:off x="52" y="635197"/>
        <a:ext cx="5060401" cy="3546539"/>
      </dsp:txXfrm>
    </dsp:sp>
    <dsp:sp modelId="{27C1D3B0-2E3E-491E-956E-4A0C61026F14}">
      <dsp:nvSpPr>
        <dsp:cNvPr id="0" name=""/>
        <dsp:cNvSpPr/>
      </dsp:nvSpPr>
      <dsp:spPr>
        <a:xfrm>
          <a:off x="5768910" y="87997"/>
          <a:ext cx="5060401" cy="547200"/>
        </a:xfrm>
        <a:prstGeom prst="rect">
          <a:avLst/>
        </a:prstGeom>
        <a:solidFill>
          <a:schemeClr val="accent5">
            <a:hueOff val="2356783"/>
            <a:satOff val="-11270"/>
            <a:lumOff val="12353"/>
            <a:alphaOff val="0"/>
          </a:schemeClr>
        </a:solidFill>
        <a:ln w="12700" cap="flat" cmpd="sng" algn="ctr">
          <a:solidFill>
            <a:schemeClr val="accent5">
              <a:hueOff val="2356783"/>
              <a:satOff val="-11270"/>
              <a:lumOff val="1235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Book Antiqua" panose="02040602050305030304" pitchFamily="18" charset="0"/>
            </a:rPr>
            <a:t>Mediation </a:t>
          </a:r>
        </a:p>
      </dsp:txBody>
      <dsp:txXfrm>
        <a:off x="5768910" y="87997"/>
        <a:ext cx="5060401" cy="547200"/>
      </dsp:txXfrm>
    </dsp:sp>
    <dsp:sp modelId="{69454451-146A-4A6C-8153-73BC364BE300}">
      <dsp:nvSpPr>
        <dsp:cNvPr id="0" name=""/>
        <dsp:cNvSpPr/>
      </dsp:nvSpPr>
      <dsp:spPr>
        <a:xfrm>
          <a:off x="5768910" y="635197"/>
          <a:ext cx="5060401" cy="3546539"/>
        </a:xfrm>
        <a:prstGeom prst="rect">
          <a:avLst/>
        </a:prstGeom>
        <a:solidFill>
          <a:schemeClr val="accent5">
            <a:tint val="40000"/>
            <a:alpha val="90000"/>
            <a:hueOff val="2605351"/>
            <a:satOff val="4796"/>
            <a:lumOff val="2125"/>
            <a:alphaOff val="0"/>
          </a:schemeClr>
        </a:solidFill>
        <a:ln w="12700" cap="flat" cmpd="sng" algn="ctr">
          <a:solidFill>
            <a:schemeClr val="accent5">
              <a:tint val="40000"/>
              <a:alpha val="90000"/>
              <a:hueOff val="2605351"/>
              <a:satOff val="4796"/>
              <a:lumOff val="212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ct val="15000"/>
            </a:spcAft>
            <a:buChar char="•"/>
          </a:pPr>
          <a:r>
            <a:rPr lang="en-US" sz="1900" kern="1200" dirty="0">
              <a:latin typeface="Book Antiqua" panose="02040602050305030304" pitchFamily="18" charset="0"/>
            </a:rPr>
            <a:t>Parties will engage in back-and-forth communication to reach an agreed-upon resolution. Mediation may take place electronically or in-person or virtually, with the parties in different locations (e.g. not face-to-face). The parties will have the opportunity to speak with the informal resolution facilitator, and the informal resolution facilitator will communicate each party’s perspective to the opposing party. Mediation may be completed in one session or may require multiple sessions. </a:t>
          </a:r>
        </a:p>
      </dsp:txBody>
      <dsp:txXfrm>
        <a:off x="5768910" y="635197"/>
        <a:ext cx="5060401" cy="3546539"/>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1/layout/RadialPictureList">
  <dgm:title val="Radial Picture List"/>
  <dgm:desc val="Use to show relationships to a central idea. The Level 1 shape contains text and all Level 2 shapes contain a picture with corresponding text. Limited to four Level 2 pictures.  Unused pictures do not appear, but remain available if you switch layouts. Works best with a small amount of Level 2 text."/>
  <dgm:catLst>
    <dgm:cat type="picture" pri="2500"/>
    <dgm:cat type="officeonline" pri="2500"/>
  </dgm:catLst>
  <dgm:sampData>
    <dgm:dataModel>
      <dgm:ptLst>
        <dgm:pt modelId="0" type="doc"/>
        <dgm:pt modelId="10">
          <dgm:prSet phldr="1"/>
        </dgm:pt>
        <dgm:pt modelId="11">
          <dgm:prSet phldr="1"/>
        </dgm:pt>
        <dgm:pt modelId="12">
          <dgm:prSet phldr="1"/>
        </dgm:pt>
        <dgm:pt modelId="13">
          <dgm:prSet phldr="1"/>
        </dgm:pt>
      </dgm:ptLst>
      <dgm:cxnLst>
        <dgm:cxn modelId="1" srcId="0" destId="10" srcOrd="0" destOrd="0"/>
        <dgm:cxn modelId="2" srcId="10" destId="11" srcOrd="0" destOrd="0"/>
        <dgm:cxn modelId="3" srcId="10" destId="12" srcOrd="1" destOrd="0"/>
        <dgm:cxn modelId="4" srcId="10" destId="13" srcOrd="2" destOrd="0"/>
      </dgm:cxnLst>
      <dgm:bg/>
      <dgm:whole/>
    </dgm:dataModel>
  </dgm:sampData>
  <dgm:styleData>
    <dgm:dataModel>
      <dgm:ptLst>
        <dgm:pt modelId="0" type="doc"/>
        <dgm:pt modelId="10">
          <dgm:prSet phldr="1"/>
        </dgm:pt>
        <dgm:pt modelId="11">
          <dgm:prSet phldr="1"/>
        </dgm:pt>
        <dgm:pt modelId="12">
          <dgm:prSet phldr="1"/>
        </dgm:pt>
      </dgm:ptLst>
      <dgm:cxnLst>
        <dgm:cxn modelId="1" srcId="0" destId="10" srcOrd="0" destOrd="0"/>
        <dgm:cxn modelId="2" srcId="10" destId="11" srcOrd="0" destOrd="0"/>
        <dgm:cxn modelId="3" srcId="10" destId="12" srcOrd="1"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Lst>
      <dgm:cxnLst>
        <dgm:cxn modelId="1" srcId="0" destId="10" srcOrd="0" destOrd="0"/>
        <dgm:cxn modelId="2" srcId="10" destId="11" srcOrd="0" destOrd="0"/>
        <dgm:cxn modelId="3" srcId="10" destId="12" srcOrd="1" destOrd="0"/>
        <dgm:cxn modelId="4" srcId="10" destId="13" srcOrd="2" destOrd="0"/>
        <dgm:cxn modelId="5" srcId="10" destId="14" srcOrd="3" destOrd="0"/>
      </dgm:cxnLst>
      <dgm:bg/>
      <dgm:whole/>
    </dgm:dataModel>
  </dgm:clrData>
  <dgm:layoutNode name="Name0">
    <dgm:varLst>
      <dgm:chMax val="1"/>
      <dgm:chPref val="1"/>
      <dgm:dir/>
      <dgm:resizeHandles/>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l" for="ch" forName="Accent" refType="w" fact="0"/>
              <dgm:constr type="t" for="ch" forName="Accent" refType="h" fact="0"/>
              <dgm:constr type="w" for="ch" forName="Accent" refType="w" fact="0.6747"/>
              <dgm:constr type="h" for="ch" forName="Accent" refType="h"/>
              <dgm:constr type="l" for="ch" forName="Child1" refType="w" fact="0.76"/>
              <dgm:constr type="t" for="ch" forName="Child1" refType="h" fact="0.3739"/>
              <dgm:constr type="w" for="ch" forName="Child1" refType="w" fact="0.24"/>
              <dgm:constr type="h" for="ch" forName="Child1" refType="h" fact="0.255"/>
              <dgm:constr type="l" for="ch" forName="Parent" refType="w" fact="0.1726"/>
              <dgm:constr type="t" for="ch" forName="Parent" refType="h" fact="0.2646"/>
              <dgm:constr type="w" for="ch" forName="Parent" refType="w" fact="0.3347"/>
              <dgm:constr type="h" for="ch" forName="Parent" refType="h" fact="0.4759"/>
              <dgm:constr type="l" for="ch" forName="Image1" refType="w" fact="0.5661"/>
              <dgm:constr type="t" for="ch" forName="Image1" refType="h" fact="0.3744"/>
              <dgm:constr type="w" for="ch" forName="Image1" refType="w" fact="0.1793"/>
              <dgm:constr type="h" for="ch" forName="Image1" refType="h" fact="0.255"/>
            </dgm:constrLst>
          </dgm:if>
          <dgm:if name="Name6"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 refType="w" fact="0"/>
              <dgm:constr type="t" for="ch" forName="Accent" refType="h" fact="0"/>
              <dgm:constr type="w" for="ch" forName="Accent" refType="w" fact="0.6946"/>
              <dgm:constr type="h" for="ch" forName="Accent" refType="h"/>
              <dgm:constr type="l" for="ch" forName="Parent" refType="w" fact="0.1777"/>
              <dgm:constr type="t" for="ch" forName="Parent" refType="h" fact="0.2646"/>
              <dgm:constr type="w" for="ch" forName="Parent" refType="w" fact="0.3446"/>
              <dgm:constr type="h" for="ch" forName="Parent" refType="h" fact="0.4759"/>
              <dgm:constr type="l" for="ch" forName="Image1" refType="w" fact="0.5531"/>
              <dgm:constr type="t" for="ch" forName="Image1" refType="h" fact="0.1585"/>
              <dgm:constr type="w" for="ch" forName="Image1" refType="w" fact="0.1846"/>
              <dgm:constr type="h" for="ch" forName="Image1" refType="h" fact="0.255"/>
              <dgm:constr type="l" for="ch" forName="Image2" refType="w" fact="0.5531"/>
              <dgm:constr type="t" for="ch" forName="Image2" refType="h" fact="0.5624"/>
              <dgm:constr type="w" for="ch" forName="Image2" refType="w" fact="0.1846"/>
              <dgm:constr type="h" for="ch" forName="Image2" refType="h" fact="0.255"/>
              <dgm:constr type="l" for="ch" forName="Child1" refType="w" fact="0.7529"/>
              <dgm:constr type="t" for="ch" forName="Child1" refType="h" fact="0.1618"/>
              <dgm:constr type="w" for="ch" forName="Child1" refType="w" fact="0.2471"/>
              <dgm:constr type="h" for="ch" forName="Child1" refType="h" fact="0.2468"/>
              <dgm:constr type="l" for="ch" forName="Child2" refType="w" fact="0.7529"/>
              <dgm:constr type="t" for="ch" forName="Child2" refType="h" fact="0.5657"/>
              <dgm:constr type="w" for="ch" forName="Child2" refType="w" fact="0.2471"/>
              <dgm:constr type="h" for="ch" forName="Child2" refType="h" fact="0.2468"/>
            </dgm:constrLst>
          </dgm:if>
          <dgm:if name="Name7"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 refType="w" fact="0"/>
              <dgm:constr type="t" for="ch" forName="Accent" refType="h" fact="0"/>
              <dgm:constr type="w" for="ch" forName="Accent" refType="w" fact="0.6747"/>
              <dgm:constr type="h" for="ch" forName="Accent" refType="h"/>
              <dgm:constr type="l" for="ch" forName="Parent" refType="w" fact="0.1726"/>
              <dgm:constr type="t" for="ch" forName="Parent" refType="h" fact="0.2646"/>
              <dgm:constr type="w" for="ch" forName="Parent" refType="w" fact="0.3347"/>
              <dgm:constr type="h" for="ch" forName="Parent" refType="h" fact="0.4759"/>
              <dgm:constr type="l" for="ch" forName="Image1" refType="w" fact="0.4968"/>
              <dgm:constr type="t" for="ch" forName="Image1" refType="h" fact="0.0843"/>
              <dgm:constr type="w" for="ch" forName="Image1" refType="w" fact="0.1793"/>
              <dgm:constr type="h" for="ch" forName="Image1" refType="h" fact="0.255"/>
              <dgm:constr type="l" for="ch" forName="Image2" refType="w" fact="0.5661"/>
              <dgm:constr type="t" for="ch" forName="Image2" refType="h" fact="0.3744"/>
              <dgm:constr type="w" for="ch" forName="Image2" refType="w" fact="0.1793"/>
              <dgm:constr type="h" for="ch" forName="Image2" refType="h" fact="0.255"/>
              <dgm:constr type="l" for="ch" forName="Image3" refType="w" fact="0.4968"/>
              <dgm:constr type="t" for="ch" forName="Image3" refType="h" fact="0.6686"/>
              <dgm:constr type="w" for="ch" forName="Image3" refType="w" fact="0.1793"/>
              <dgm:constr type="h" for="ch" forName="Image3" refType="h" fact="0.255"/>
              <dgm:constr type="l" for="ch" forName="Child1" refType="w" fact="0.6897"/>
              <dgm:constr type="t" for="ch" forName="Child1" refType="h" fact="0.0884"/>
              <dgm:constr type="w" for="ch" forName="Child1" refType="w" fact="0.24"/>
              <dgm:constr type="h" for="ch" forName="Child1" refType="h" fact="0.2468"/>
              <dgm:constr type="l" for="ch" forName="Child2" refType="w" fact="0.76"/>
              <dgm:constr type="t" for="ch" forName="Child2" refType="h" fact="0.378"/>
              <dgm:constr type="w" for="ch" forName="Child2" refType="w" fact="0.24"/>
              <dgm:constr type="h" for="ch" forName="Child2" refType="h" fact="0.2468"/>
              <dgm:constr type="l" for="ch" forName="Child3" refType="w" fact="0.6897"/>
              <dgm:constr type="t" for="ch" forName="Child3" refType="h" fact="0.6738"/>
              <dgm:constr type="w" for="ch" forName="Child3" refType="w" fact="0.24"/>
              <dgm:constr type="h" for="ch" forName="Child3" refType="h" fact="0.2468"/>
            </dgm:constrLst>
          </dgm:if>
          <dgm:else name="Name8">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 refType="w" fact="0"/>
              <dgm:constr type="t" for="ch" forName="Accent" refType="h" fact="0.0361"/>
              <dgm:constr type="w" for="ch" forName="Accent" refType="w" fact="0.6865"/>
              <dgm:constr type="h" for="ch" forName="Accent" refType="h" fact="0.9197"/>
              <dgm:constr type="l" for="ch" forName="Parent" refType="w" fact="0.1756"/>
              <dgm:constr type="t" for="ch" forName="Parent" refType="h" fact="0.2795"/>
              <dgm:constr type="w" for="ch" forName="Parent" refType="w" fact="0.3406"/>
              <dgm:constr type="h" for="ch" forName="Parent" refType="h" fact="0.4377"/>
              <dgm:constr type="l" for="ch" forName="Image1" refType="w" fact="0.425"/>
              <dgm:constr type="t" for="ch" forName="Image1" refType="h" fact="0"/>
              <dgm:constr type="w" for="ch" forName="Image1" refType="w" fact="0.1825"/>
              <dgm:constr type="h" for="ch" forName="Image1" refType="h" fact="0.2345"/>
              <dgm:constr type="l" for="ch" forName="Image2" refType="w" fact="0.5598"/>
              <dgm:constr type="t" for="ch" forName="Image2" refType="h" fact="0.2184"/>
              <dgm:constr type="w" for="ch" forName="Image2" refType="w" fact="0.1825"/>
              <dgm:constr type="h" for="ch" forName="Image2" refType="h" fact="0.2345"/>
              <dgm:constr type="l" for="ch" forName="Image3" refType="w" fact="0.5591"/>
              <dgm:constr type="t" for="ch" forName="Image3" refType="h" fact="0.5395"/>
              <dgm:constr type="w" for="ch" forName="Image3" refType="w" fact="0.1825"/>
              <dgm:constr type="h" for="ch" forName="Image3" refType="h" fact="0.2345"/>
              <dgm:constr type="l" for="ch" forName="Image4" refType="w" fact="0.425"/>
              <dgm:constr type="t" for="ch" forName="Image4" refType="h" fact="0.7655"/>
              <dgm:constr type="w" for="ch" forName="Image4" refType="w" fact="0.1825"/>
              <dgm:constr type="h" for="ch" forName="Image4" refType="h" fact="0.2345"/>
              <dgm:constr type="l" for="ch" forName="Child1" refType="w" fact="0.6214"/>
              <dgm:constr type="t" for="ch" forName="Child1" refType="h" fact="0.003"/>
              <dgm:constr type="w" for="ch" forName="Child1" refType="w" fact="0.2443"/>
              <dgm:constr type="h" for="ch" forName="Child1" refType="h" fact="0.227"/>
              <dgm:constr type="l" for="ch" forName="Child2" refType="w" fact="0.7557"/>
              <dgm:constr type="t" for="ch" forName="Child2" refType="h" fact="0.2225"/>
              <dgm:constr type="w" for="ch" forName="Child2" refType="w" fact="0.2443"/>
              <dgm:constr type="h" for="ch" forName="Child2" refType="h" fact="0.227"/>
              <dgm:constr type="l" for="ch" forName="Child3" refType="w" fact="0.7557"/>
              <dgm:constr type="t" for="ch" forName="Child3" refType="h" fact="0.5433"/>
              <dgm:constr type="w" for="ch" forName="Child3" refType="w" fact="0.2443"/>
              <dgm:constr type="h" for="ch" forName="Child3" refType="h" fact="0.227"/>
              <dgm:constr type="l" for="ch" forName="Child4" refType="w" fact="0.6214"/>
              <dgm:constr type="t" for="ch" forName="Child4" refType="h" fact="0.7703"/>
              <dgm:constr type="w" for="ch" forName="Child4" refType="w" fact="0.2443"/>
              <dgm:constr type="h" for="ch" forName="Child4" refType="h" fact="0.227"/>
            </dgm:constrLst>
          </dgm:else>
        </dgm:choose>
      </dgm:if>
      <dgm:else name="Name9">
        <dgm:choose name="Name10">
          <dgm:if name="Name11" axis="ch ch" ptType="node node" st="1 1" cnt="1 0" func="cnt" op="equ" val="0">
            <dgm:alg type="composite">
              <dgm:param type="ar" val="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2" axis="ch ch" ptType="node node" st="1 1" cnt="1 0" func="cnt" op="equ" val="1">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r" for="ch" forName="Accent" refType="w"/>
              <dgm:constr type="t" for="ch" forName="Accent" refType="h" fact="0"/>
              <dgm:constr type="w" for="ch" forName="Accent" refType="w" fact="0.6747"/>
              <dgm:constr type="h" for="ch" forName="Accent" refType="h"/>
              <dgm:constr type="r" for="ch" forName="Child1" refType="w" fact="0.24"/>
              <dgm:constr type="t" for="ch" forName="Child1" refType="h" fact="0.3739"/>
              <dgm:constr type="w" for="ch" forName="Child1" refType="w" fact="0.24"/>
              <dgm:constr type="h" for="ch" forName="Child1" refType="h" fact="0.255"/>
              <dgm:constr type="r" for="ch" forName="Parent" refType="w" fact="0.8274"/>
              <dgm:constr type="t" for="ch" forName="Parent" refType="h" fact="0.2646"/>
              <dgm:constr type="w" for="ch" forName="Parent" refType="w" fact="0.3347"/>
              <dgm:constr type="h" for="ch" forName="Parent" refType="h" fact="0.4759"/>
              <dgm:constr type="r" for="ch" forName="Image1" refType="w" fact="0.4339"/>
              <dgm:constr type="t" for="ch" forName="Image1" refType="h" fact="0.3744"/>
              <dgm:constr type="w" for="ch" forName="Image1" refType="w" fact="0.1793"/>
              <dgm:constr type="h" for="ch" forName="Image1" refType="h" fact="0.255"/>
            </dgm:constrLst>
          </dgm:if>
          <dgm:if name="Name13" axis="ch ch" ptType="node node" st="1 1" cnt="1 0" func="cnt" op="equ" val="2">
            <dgm:alg type="composite">
              <dgm:param type="ar" val="1.381"/>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 refType="w"/>
              <dgm:constr type="t" for="ch" forName="Accent" refType="h" fact="0"/>
              <dgm:constr type="w" for="ch" forName="Accent" refType="w" fact="0.6946"/>
              <dgm:constr type="h" for="ch" forName="Accent" refType="h"/>
              <dgm:constr type="r" for="ch" forName="Parent" refType="w" fact="0.8223"/>
              <dgm:constr type="t" for="ch" forName="Parent" refType="h" fact="0.2646"/>
              <dgm:constr type="w" for="ch" forName="Parent" refType="w" fact="0.3446"/>
              <dgm:constr type="h" for="ch" forName="Parent" refType="h" fact="0.4759"/>
              <dgm:constr type="r" for="ch" forName="Image1" refType="w" fact="0.4469"/>
              <dgm:constr type="t" for="ch" forName="Image1" refType="h" fact="0.1585"/>
              <dgm:constr type="w" for="ch" forName="Image1" refType="w" fact="0.1846"/>
              <dgm:constr type="h" for="ch" forName="Image1" refType="h" fact="0.255"/>
              <dgm:constr type="r" for="ch" forName="Image2" refType="w" fact="0.4469"/>
              <dgm:constr type="t" for="ch" forName="Image2" refType="h" fact="0.5624"/>
              <dgm:constr type="w" for="ch" forName="Image2" refType="w" fact="0.1846"/>
              <dgm:constr type="h" for="ch" forName="Image2" refType="h" fact="0.255"/>
              <dgm:constr type="r" for="ch" forName="Child1" refType="w" fact="0.2471"/>
              <dgm:constr type="t" for="ch" forName="Child1" refType="h" fact="0.1618"/>
              <dgm:constr type="w" for="ch" forName="Child1" refType="w" fact="0.2471"/>
              <dgm:constr type="h" for="ch" forName="Child1" refType="h" fact="0.2468"/>
              <dgm:constr type="r" for="ch" forName="Child2" refType="w" fact="0.2471"/>
              <dgm:constr type="t" for="ch" forName="Child2" refType="h" fact="0.5657"/>
              <dgm:constr type="w" for="ch" forName="Child2" refType="w" fact="0.2471"/>
              <dgm:constr type="h" for="ch" forName="Child2" refType="h" fact="0.2468"/>
            </dgm:constrLst>
          </dgm:if>
          <dgm:if name="Name14" axis="ch ch" ptType="node node" st="1 1" cnt="1 0" func="cnt" op="equ" val="3">
            <dgm:alg type="composite">
              <dgm:param type="ar" val="1.4218"/>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 refType="w"/>
              <dgm:constr type="t" for="ch" forName="Accent" refType="h" fact="0"/>
              <dgm:constr type="w" for="ch" forName="Accent" refType="w" fact="0.6747"/>
              <dgm:constr type="h" for="ch" forName="Accent" refType="h"/>
              <dgm:constr type="r" for="ch" forName="Parent" refType="w" fact="0.8274"/>
              <dgm:constr type="t" for="ch" forName="Parent" refType="h" fact="0.2646"/>
              <dgm:constr type="w" for="ch" forName="Parent" refType="w" fact="0.3347"/>
              <dgm:constr type="h" for="ch" forName="Parent" refType="h" fact="0.4759"/>
              <dgm:constr type="r" for="ch" forName="Image1" refType="w" fact="0.5032"/>
              <dgm:constr type="t" for="ch" forName="Image1" refType="h" fact="0.0843"/>
              <dgm:constr type="w" for="ch" forName="Image1" refType="w" fact="0.1793"/>
              <dgm:constr type="h" for="ch" forName="Image1" refType="h" fact="0.255"/>
              <dgm:constr type="r" for="ch" forName="Image2" refType="w" fact="0.4339"/>
              <dgm:constr type="t" for="ch" forName="Image2" refType="h" fact="0.3744"/>
              <dgm:constr type="w" for="ch" forName="Image2" refType="w" fact="0.1793"/>
              <dgm:constr type="h" for="ch" forName="Image2" refType="h" fact="0.255"/>
              <dgm:constr type="r" for="ch" forName="Image3" refType="w" fact="0.5032"/>
              <dgm:constr type="t" for="ch" forName="Image3" refType="h" fact="0.6686"/>
              <dgm:constr type="w" for="ch" forName="Image3" refType="w" fact="0.1793"/>
              <dgm:constr type="h" for="ch" forName="Image3" refType="h" fact="0.255"/>
              <dgm:constr type="r" for="ch" forName="Child1" refType="w" fact="0.3103"/>
              <dgm:constr type="t" for="ch" forName="Child1" refType="h" fact="0.0884"/>
              <dgm:constr type="w" for="ch" forName="Child1" refType="w" fact="0.24"/>
              <dgm:constr type="h" for="ch" forName="Child1" refType="h" fact="0.2468"/>
              <dgm:constr type="r" for="ch" forName="Child2" refType="w" fact="0.24"/>
              <dgm:constr type="t" for="ch" forName="Child2" refType="h" fact="0.378"/>
              <dgm:constr type="w" for="ch" forName="Child2" refType="w" fact="0.24"/>
              <dgm:constr type="h" for="ch" forName="Child2" refType="h" fact="0.2468"/>
              <dgm:constr type="r" for="ch" forName="Child3" refType="w" fact="0.3103"/>
              <dgm:constr type="t" for="ch" forName="Child3" refType="h" fact="0.6738"/>
              <dgm:constr type="w" for="ch" forName="Child3" refType="w" fact="0.24"/>
              <dgm:constr type="h" for="ch" forName="Child3" refType="h" fact="0.2468"/>
            </dgm:constrLst>
          </dgm:if>
          <dgm:else name="Name15">
            <dgm:alg type="composite">
              <dgm:param type="ar" val="1.2852"/>
            </dgm:alg>
            <dgm:constrLst>
              <dgm:constr type="primFontSz" for="des" forName="Child1" val="65"/>
              <dgm:constr type="primFontSz" for="des" forName="Parent"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 refType="w"/>
              <dgm:constr type="t" for="ch" forName="Accent" refType="h" fact="0.0361"/>
              <dgm:constr type="w" for="ch" forName="Accent" refType="w" fact="0.6865"/>
              <dgm:constr type="h" for="ch" forName="Accent" refType="h" fact="0.9197"/>
              <dgm:constr type="r" for="ch" forName="Parent" refType="w" fact="0.8244"/>
              <dgm:constr type="t" for="ch" forName="Parent" refType="h" fact="0.2795"/>
              <dgm:constr type="w" for="ch" forName="Parent" refType="w" fact="0.3406"/>
              <dgm:constr type="h" for="ch" forName="Parent" refType="h" fact="0.4377"/>
              <dgm:constr type="r" for="ch" forName="Image1" refType="w" fact="0.575"/>
              <dgm:constr type="t" for="ch" forName="Image1" refType="h" fact="0"/>
              <dgm:constr type="w" for="ch" forName="Image1" refType="w" fact="0.1825"/>
              <dgm:constr type="h" for="ch" forName="Image1" refType="h" fact="0.2345"/>
              <dgm:constr type="r" for="ch" forName="Image2" refType="w" fact="0.4402"/>
              <dgm:constr type="t" for="ch" forName="Image2" refType="h" fact="0.2184"/>
              <dgm:constr type="w" for="ch" forName="Image2" refType="w" fact="0.1825"/>
              <dgm:constr type="h" for="ch" forName="Image2" refType="h" fact="0.2345"/>
              <dgm:constr type="r" for="ch" forName="Image3" refType="w" fact="0.4409"/>
              <dgm:constr type="t" for="ch" forName="Image3" refType="h" fact="0.5395"/>
              <dgm:constr type="w" for="ch" forName="Image3" refType="w" fact="0.1825"/>
              <dgm:constr type="h" for="ch" forName="Image3" refType="h" fact="0.2345"/>
              <dgm:constr type="r" for="ch" forName="Image4" refType="w" fact="0.575"/>
              <dgm:constr type="t" for="ch" forName="Image4" refType="h" fact="0.7655"/>
              <dgm:constr type="w" for="ch" forName="Image4" refType="w" fact="0.1825"/>
              <dgm:constr type="h" for="ch" forName="Image4" refType="h" fact="0.2345"/>
              <dgm:constr type="r" for="ch" forName="Child1" refType="w" fact="0.3786"/>
              <dgm:constr type="t" for="ch" forName="Child1" refType="h" fact="0.003"/>
              <dgm:constr type="w" for="ch" forName="Child1" refType="w" fact="0.2443"/>
              <dgm:constr type="h" for="ch" forName="Child1" refType="h" fact="0.227"/>
              <dgm:constr type="r" for="ch" forName="Child2" refType="w" fact="0.2443"/>
              <dgm:constr type="t" for="ch" forName="Child2" refType="h" fact="0.2225"/>
              <dgm:constr type="w" for="ch" forName="Child2" refType="w" fact="0.2443"/>
              <dgm:constr type="h" for="ch" forName="Child2" refType="h" fact="0.227"/>
              <dgm:constr type="r" for="ch" forName="Child3" refType="w" fact="0.2443"/>
              <dgm:constr type="t" for="ch" forName="Child3" refType="h" fact="0.5433"/>
              <dgm:constr type="w" for="ch" forName="Child3" refType="w" fact="0.2443"/>
              <dgm:constr type="h" for="ch" forName="Child3" refType="h" fact="0.227"/>
              <dgm:constr type="r" for="ch" forName="Child4" refType="w" fact="0.3786"/>
              <dgm:constr type="t" for="ch" forName="Child4" refType="h" fact="0.7703"/>
              <dgm:constr type="w" for="ch" forName="Child4" refType="w" fact="0.2443"/>
              <dgm:constr type="h" for="ch" forName="Child4" refType="h" fact="0.227"/>
            </dgm:constrLst>
          </dgm:else>
        </dgm:choose>
      </dgm:else>
    </dgm:choose>
    <dgm:forEach name="wrapper" axis="self" ptType="parTrans">
      <dgm:forEach name="ImageRepeat" axis="self">
        <dgm:layoutNode name="Image" styleLbl="fgImgPlace1">
          <dgm:alg type="sp"/>
          <dgm:shape xmlns:r="http://schemas.openxmlformats.org/officeDocument/2006/relationships" type="ellipse" r:blip="" blipPhldr="1">
            <dgm:adjLst/>
          </dgm:shape>
          <dgm:presOf/>
        </dgm:layoutNode>
      </dgm:forEach>
    </dgm:forEach>
    <dgm:forEach name="Name16" axis="ch" ptType="node" cnt="1">
      <dgm:layoutNode name="Parent" styleLbl="node1">
        <dgm:varLst>
          <dgm:chMax val="4"/>
          <dgm:chPref val="3"/>
        </dgm:varLst>
        <dgm:alg type="tx"/>
        <dgm:shape xmlns:r="http://schemas.openxmlformats.org/officeDocument/2006/relationships" type="ellipse" r:blip="">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17" axis="ch ch" ptType="node node" st="1 1" cnt="1 1">
      <dgm:layoutNode name="Accent" styleLbl="node1">
        <dgm:alg type="sp"/>
        <dgm:choose name="Name18">
          <dgm:if name="Name19" func="var" arg="dir" op="equ" val="norm">
            <dgm:choose name="Name20">
              <dgm:if name="Name21" axis="followSib" ptType="node" func="cnt" op="equ" val="0">
                <dgm:shape xmlns:r="http://schemas.openxmlformats.org/officeDocument/2006/relationships" type="blockArc" r:blip="">
                  <dgm:adjLst>
                    <dgm:adj idx="1" val="-49.0368"/>
                    <dgm:adj idx="2" val="49.4265"/>
                    <dgm:adj idx="3" val="0.0564"/>
                  </dgm:adjLst>
                </dgm:shape>
              </dgm:if>
              <dgm:if name="Name22" axis="followSib" ptType="node" func="cnt" op="equ" val="1">
                <dgm:shape xmlns:r="http://schemas.openxmlformats.org/officeDocument/2006/relationships" type="blockArc" r:blip="">
                  <dgm:adjLst>
                    <dgm:adj idx="1" val="-64.2028"/>
                    <dgm:adj idx="2" val="64.5456"/>
                    <dgm:adj idx="3" val="0.0558"/>
                  </dgm:adjLst>
                </dgm:shape>
              </dgm:if>
              <dgm:if name="Name23" axis="followSib" ptType="node" func="cnt" op="equ" val="2">
                <dgm:shape xmlns:r="http://schemas.openxmlformats.org/officeDocument/2006/relationships" type="blockArc" r:blip="">
                  <dgm:adjLst>
                    <dgm:adj idx="1" val="-67.8702"/>
                    <dgm:adj idx="2" val="68.6519"/>
                    <dgm:adj idx="3" val="0.0575"/>
                  </dgm:adjLst>
                </dgm:shape>
              </dgm:if>
              <dgm:else name="Name24">
                <dgm:shape xmlns:r="http://schemas.openxmlformats.org/officeDocument/2006/relationships" type="blockArc" r:blip="">
                  <dgm:adjLst>
                    <dgm:adj idx="1" val="-84.8426"/>
                    <dgm:adj idx="2" val="84.8009"/>
                    <dgm:adj idx="3" val="0.0524"/>
                  </dgm:adjLst>
                </dgm:shape>
              </dgm:else>
            </dgm:choose>
          </dgm:if>
          <dgm:else name="Name25">
            <dgm:choose name="Name26">
              <dgm:if name="Name27" axis="followSib" ptType="node" func="cnt" op="equ" val="0">
                <dgm:shape xmlns:r="http://schemas.openxmlformats.org/officeDocument/2006/relationships" rot="180" type="blockArc" r:blip="">
                  <dgm:adjLst>
                    <dgm:adj idx="1" val="-49.0368"/>
                    <dgm:adj idx="2" val="49.4265"/>
                    <dgm:adj idx="3" val="0.0564"/>
                  </dgm:adjLst>
                </dgm:shape>
              </dgm:if>
              <dgm:if name="Name28" axis="followSib" ptType="node" func="cnt" op="equ" val="1">
                <dgm:shape xmlns:r="http://schemas.openxmlformats.org/officeDocument/2006/relationships" rot="180" type="blockArc" r:blip="">
                  <dgm:adjLst>
                    <dgm:adj idx="1" val="-64.2028"/>
                    <dgm:adj idx="2" val="64.5456"/>
                    <dgm:adj idx="3" val="0.0558"/>
                  </dgm:adjLst>
                </dgm:shape>
              </dgm:if>
              <dgm:if name="Name29" axis="followSib" ptType="node" func="cnt" op="equ" val="2">
                <dgm:shape xmlns:r="http://schemas.openxmlformats.org/officeDocument/2006/relationships" rot="180" type="blockArc" r:blip="">
                  <dgm:adjLst>
                    <dgm:adj idx="1" val="-67.8702"/>
                    <dgm:adj idx="2" val="68.6519"/>
                    <dgm:adj idx="3" val="0.0575"/>
                  </dgm:adjLst>
                </dgm:shape>
              </dgm:if>
              <dgm:else name="Name30">
                <dgm:shape xmlns:r="http://schemas.openxmlformats.org/officeDocument/2006/relationships" rot="180" type="blockArc" r:blip="">
                  <dgm:adjLst>
                    <dgm:adj idx="1" val="-84.8426"/>
                    <dgm:adj idx="2" val="84.8009"/>
                    <dgm:adj idx="3" val="0.0524"/>
                  </dgm:adjLst>
                </dgm:shape>
              </dgm:else>
            </dgm:choose>
          </dgm:else>
        </dgm:choose>
        <dgm:presOf/>
      </dgm:layoutNode>
      <dgm:layoutNode name="Image1" styleLbl="fgImgPlace1">
        <dgm:alg type="sp"/>
        <dgm:shape xmlns:r="http://schemas.openxmlformats.org/officeDocument/2006/relationships" type="ellipse" r:blip="" blipPhldr="1">
          <dgm:adjLst/>
        </dgm:shape>
        <dgm:presOf/>
      </dgm:layoutNode>
      <dgm:layoutNode name="Child1" styleLbl="revTx">
        <dgm:varLst>
          <dgm:chMax val="0"/>
          <dgm:chPref val="0"/>
          <dgm:bulletEnabled val="1"/>
        </dgm:varLst>
        <dgm:choose name="Name31">
          <dgm:if name="Name32" func="var" arg="dir" op="equ" val="norm">
            <dgm:alg type="tx">
              <dgm:param type="parTxLTRAlign" val="l"/>
              <dgm:param type="shpTxLTRAlignCh" val="l"/>
              <dgm:param type="parTxRTLAlign" val="l"/>
              <dgm:param type="shpTxRTLAlignCh" val="l"/>
              <dgm:param type="lnSpAfParP" val="10"/>
            </dgm:alg>
          </dgm:if>
          <dgm:else name="Name3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4" axis="ch ch" ptType="node node" st="1 2" cnt="1 1">
      <dgm:layoutNode name="Image2">
        <dgm:alg type="sp"/>
        <dgm:shape xmlns:r="http://schemas.openxmlformats.org/officeDocument/2006/relationships" r:blip="">
          <dgm:adjLst/>
        </dgm:shape>
        <dgm:presOf/>
        <dgm:constrLst/>
        <dgm:forEach name="Name35" ref="ImageRepeat"/>
      </dgm:layoutNode>
      <dgm:layoutNode name="Child2" styleLbl="revTx">
        <dgm:varLst>
          <dgm:chMax val="0"/>
          <dgm:chPref val="0"/>
          <dgm:bulletEnabled val="1"/>
        </dgm:varLst>
        <dgm:choose name="Name36">
          <dgm:if name="Name37" func="var" arg="dir" op="equ" val="norm">
            <dgm:alg type="tx">
              <dgm:param type="parTxLTRAlign" val="l"/>
              <dgm:param type="shpTxLTRAlignCh" val="l"/>
              <dgm:param type="parTxRTLAlign" val="l"/>
              <dgm:param type="shpTxRTLAlignCh" val="l"/>
              <dgm:param type="lnSpAfParP" val="10"/>
            </dgm:alg>
          </dgm:if>
          <dgm:else name="Name3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9" axis="ch ch" ptType="node node" st="1 3" cnt="1 1">
      <dgm:layoutNode name="Image3">
        <dgm:alg type="sp"/>
        <dgm:shape xmlns:r="http://schemas.openxmlformats.org/officeDocument/2006/relationships" r:blip="">
          <dgm:adjLst/>
        </dgm:shape>
        <dgm:presOf/>
        <dgm:constrLst/>
        <dgm:forEach name="Name40" ref="ImageRepeat"/>
      </dgm:layoutNode>
      <dgm:layoutNode name="Child3" styleLbl="revTx">
        <dgm:varLst>
          <dgm:chMax val="0"/>
          <dgm:chPref val="0"/>
          <dgm:bulletEnabled val="1"/>
        </dgm:varLst>
        <dgm:choose name="Name41">
          <dgm:if name="Name42" func="var" arg="dir" op="equ" val="norm">
            <dgm:alg type="tx">
              <dgm:param type="parTxLTRAlign" val="l"/>
              <dgm:param type="shpTxLTRAlignCh" val="l"/>
              <dgm:param type="parTxRTLAlign" val="l"/>
              <dgm:param type="shpTxRTLAlignCh" val="l"/>
              <dgm:param type="lnSpAfParP" val="10"/>
            </dgm:alg>
          </dgm:if>
          <dgm:else name="Name43">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4" axis="ch ch" ptType="node node" st="1 4" cnt="1 1">
      <dgm:layoutNode name="Image4">
        <dgm:alg type="sp"/>
        <dgm:shape xmlns:r="http://schemas.openxmlformats.org/officeDocument/2006/relationships" r:blip="">
          <dgm:adjLst/>
        </dgm:shape>
        <dgm:presOf/>
        <dgm:constrLst/>
        <dgm:forEach name="Name45" ref="ImageRepeat"/>
      </dgm:layoutNode>
      <dgm:layoutNode name="Child4" styleLbl="revTx">
        <dgm:varLst>
          <dgm:chMax val="0"/>
          <dgm:chPref val="0"/>
          <dgm:bulletEnabled val="1"/>
        </dgm:varLst>
        <dgm:choose name="Name46">
          <dgm:if name="Name47" func="var" arg="dir" op="equ" val="norm">
            <dgm:alg type="tx">
              <dgm:param type="parTxLTRAlign" val="l"/>
              <dgm:param type="shpTxLTRAlignCh" val="l"/>
              <dgm:param type="parTxRTLAlign" val="l"/>
              <dgm:param type="shpTxRTLAlignCh" val="l"/>
              <dgm:param type="lnSpAfParP" val="10"/>
            </dgm:alg>
          </dgm:if>
          <dgm:else name="Name48">
            <dgm:alg type="tx">
              <dgm:param type="parTxLTRAlign" val="r"/>
              <dgm:param type="shpTxLTRAlignCh" val="r"/>
              <dgm:param type="parTxRTLAlign" val="r"/>
              <dgm:param type="shpTxRTLAlignCh" val="r"/>
              <dgm:param type="lnSpAfParP" val="10"/>
            </dgm:alg>
          </dgm:else>
        </dgm:choose>
        <dgm:shape xmlns:r="http://schemas.openxmlformats.org/officeDocument/2006/relationships" type="rect" r:blip="">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7.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8.xml><?xml version="1.0" encoding="utf-8"?>
<dgm:layoutDef xmlns:dgm="http://schemas.openxmlformats.org/drawingml/2006/diagram" xmlns:a="http://schemas.openxmlformats.org/drawingml/2006/main" uniqueId="urn:microsoft.com/office/officeart/2011/layout/CircleProcess">
  <dgm:title val="Circle Process"/>
  <dgm:desc val="Use to show sequential steps in a process. Limited to eleven Level 1 shapes with an unlimited number of Level 2 shapes. Works best with small amounts of text. Unused text does not appear, but remains available if you switch layouts."/>
  <dgm:catLst>
    <dgm:cat type="process" pri="8500"/>
    <dgm:cat type="officeonline" pri="85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11"/>
      <dgm:chPref val="11"/>
      <dgm:dir/>
      <dgm:resizeHandles/>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5"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Parent2" refType="w" fact="0.6249"/>
              <dgm:constr type="t" for="ch" forName="Parent2" refType="h" fact="0.2022"/>
              <dgm:constr type="w" for="ch" forName="Parent2" refType="w" fact="0.3001"/>
              <dgm:constr type="h" for="ch" forName="Parent2" refType="h" fact="0.3799"/>
              <dgm:constr type="l" for="ch" forName="Parent1" refType="w" fact="0.1597"/>
              <dgm:constr type="t" for="ch" forName="Parent1" refType="h" fact="0.2022"/>
              <dgm:constr type="w" for="ch" forName="Parent1" refType="w" fact="0.3001"/>
              <dgm:constr type="h" for="ch" forName="Parent1" refType="h" fact="0.3799"/>
              <dgm:constr type="l" for="ch" forName="Accent2" refType="w" fact="0.5498"/>
              <dgm:constr type="t" for="ch" forName="Accent2" refType="h" fact="0.1072"/>
              <dgm:constr type="w" for="ch" forName="Accent2" refType="w" fact="0.4502"/>
              <dgm:constr type="h" for="ch" forName="Accent2" refType="h" fact="0.5699"/>
              <dgm:constr type="l" for="ch" forName="ParentBackground2" refType="w" fact="0.5648"/>
              <dgm:constr type="t" for="ch" forName="ParentBackground2" refType="h" fact="0.1262"/>
              <dgm:constr type="w" for="ch" forName="ParentBackground2" refType="w" fact="0.4201"/>
              <dgm:constr type="h" for="ch" forName="ParentBackground2" refType="h" fact="0.5319"/>
              <dgm:constr type="l" for="ch" forName="Child2" refType="w" fact="0.5648"/>
              <dgm:constr type="t" for="ch" forName="Child2" refType="h" fact="0.6876"/>
              <dgm:constr type="w" for="ch" forName="Child2" refType="w" fact="0.4201"/>
              <dgm:constr type="h" for="ch" forName="Child2" refType="h" fact="0.3124"/>
              <dgm:constr type="l" for="ch" forName="Accent1" refType="w" fact="-0.0086"/>
              <dgm:constr type="t" for="ch" forName="Accent1" refType="h" fact="-0.0109"/>
              <dgm:constr type="w" for="ch" forName="Accent1" refType="w" fact="0.6367"/>
              <dgm:constr type="h" for="ch" forName="Accent1" refType="h" fact="0.806"/>
              <dgm:constr type="l" for="ch" forName="ParentBackground1" refType="w" fact="0.0997"/>
              <dgm:constr type="t" for="ch" forName="ParentBackground1" refType="h" fact="0.1262"/>
              <dgm:constr type="w" for="ch" forName="ParentBackground1" refType="w" fact="0.4201"/>
              <dgm:constr type="h" for="ch" forName="ParentBackground1" refType="h" fact="0.5319"/>
              <dgm:constr type="l" for="ch" forName="Child1" refType="w" fact="0.0997"/>
              <dgm:constr type="t" for="ch" forName="Child1" refType="h" fact="0.6876"/>
              <dgm:constr type="w" for="ch" forName="Child1" refType="w" fact="0.4201"/>
              <dgm:constr type="h" for="ch" forName="Child1" refType="h" fact="0.3124"/>
            </dgm:constrLst>
          </dgm:if>
          <dgm:if name="Name6"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Parent3" refType="w" fact="0.744"/>
              <dgm:constr type="t" for="ch" forName="Parent3" refType="h" fact="0.2022"/>
              <dgm:constr type="w" for="ch" forName="Parent3" refType="w" fact="0.2048"/>
              <dgm:constr type="h" for="ch" forName="Parent3" refType="h" fact="0.3799"/>
              <dgm:constr type="l" for="ch" forName="Parent2" refType="w" fact="0.4265"/>
              <dgm:constr type="t" for="ch" forName="Parent2" refType="h" fact="0.2022"/>
              <dgm:constr type="w" for="ch" forName="Parent2" refType="w" fact="0.2048"/>
              <dgm:constr type="h" for="ch" forName="Parent2" refType="h" fact="0.3799"/>
              <dgm:constr type="l" for="ch" forName="Parent1" refType="w" fact="0.109"/>
              <dgm:constr type="t" for="ch" forName="Parent1" refType="h" fact="0.2022"/>
              <dgm:constr type="w" for="ch" forName="Parent1" refType="w" fact="0.2048"/>
              <dgm:constr type="h" for="ch" forName="Parent1" refType="h" fact="0.3799"/>
              <dgm:constr type="l" for="ch" forName="Accent3" refType="w" fact="0.6928"/>
              <dgm:constr type="t" for="ch" forName="Accent3" refType="h" fact="0.1072"/>
              <dgm:constr type="w" for="ch" forName="Accent3" refType="w" fact="0.3072"/>
              <dgm:constr type="h" for="ch" forName="Accent3" refType="h" fact="0.5699"/>
              <dgm:constr type="l" for="ch" forName="ParentBackground3" refType="w" fact="0.703"/>
              <dgm:constr type="t" for="ch" forName="ParentBackground3" refType="h" fact="0.1262"/>
              <dgm:constr type="w" for="ch" forName="ParentBackground3" refType="w" fact="0.2868"/>
              <dgm:constr type="h" for="ch" forName="ParentBackground3" refType="h" fact="0.5319"/>
              <dgm:constr type="l" for="ch" forName="Child3" refType="w" fact="0.703"/>
              <dgm:constr type="t" for="ch" forName="Child3" refType="h" fact="0.6876"/>
              <dgm:constr type="w" for="ch" forName="Child3" refType="w" fact="0.2868"/>
              <dgm:constr type="h" for="ch" forName="Child3" refType="h" fact="0.3124"/>
              <dgm:constr type="l" for="ch" forName="Accent2" refType="w" fact="0.3122"/>
              <dgm:constr type="t" for="ch" forName="Accent2" refType="h" fact="-0.0109"/>
              <dgm:constr type="w" for="ch" forName="Accent2" refType="w" fact="0.4334"/>
              <dgm:constr type="h" for="ch" forName="Accent2" refType="h" fact="0.806"/>
              <dgm:constr type="l" for="ch" forName="ParentBackground2" refType="w" fact="0.3855"/>
              <dgm:constr type="t" for="ch" forName="ParentBackground2" refType="h" fact="0.1262"/>
              <dgm:constr type="w" for="ch" forName="ParentBackground2" refType="w" fact="0.2868"/>
              <dgm:constr type="h" for="ch" forName="ParentBackground2" refType="h" fact="0.5319"/>
              <dgm:constr type="l" for="ch" forName="Child2" refType="w" fact="0.3855"/>
              <dgm:constr type="t" for="ch" forName="Child2" refType="h" fact="0.6876"/>
              <dgm:constr type="w" for="ch" forName="Child2" refType="w" fact="0.2868"/>
              <dgm:constr type="h" for="ch" forName="Child2" refType="h" fact="0.3124"/>
              <dgm:constr type="l" for="ch" forName="Accent1" refType="w" fact="-0.0053"/>
              <dgm:constr type="t" for="ch" forName="Accent1" refType="h" fact="-0.0109"/>
              <dgm:constr type="w" for="ch" forName="Accent1" refType="w" fact="0.4334"/>
              <dgm:constr type="h" for="ch" forName="Accent1" refType="h" fact="0.806"/>
              <dgm:constr type="l" for="ch" forName="ParentBackground1" refType="w" fact="0.068"/>
              <dgm:constr type="t" for="ch" forName="ParentBackground1" refType="h" fact="0.1262"/>
              <dgm:constr type="w" for="ch" forName="ParentBackground1" refType="w" fact="0.2868"/>
              <dgm:constr type="h" for="ch" forName="ParentBackground1" refType="h" fact="0.5319"/>
              <dgm:constr type="l" for="ch" forName="Child1" refType="w" fact="0.068"/>
              <dgm:constr type="t" for="ch" forName="Child1" refType="h" fact="0.6876"/>
              <dgm:constr type="w" for="ch" forName="Child1" refType="w" fact="0.2868"/>
              <dgm:constr type="h" for="ch" forName="Child1" refType="h" fact="0.3124"/>
            </dgm:constrLst>
          </dgm:if>
          <dgm:if name="Name7"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Parent4" refType="w" fact="0.8057"/>
              <dgm:constr type="t" for="ch" forName="Parent4" refType="h" fact="0.2022"/>
              <dgm:constr type="w" for="ch" forName="Parent4" refType="w" fact="0.1555"/>
              <dgm:constr type="h" for="ch" forName="Parent4" refType="h" fact="0.3799"/>
              <dgm:constr type="l" for="ch" forName="Parent3" refType="w" fact="0.5647"/>
              <dgm:constr type="t" for="ch" forName="Parent3" refType="h" fact="0.2022"/>
              <dgm:constr type="w" for="ch" forName="Parent3" refType="w" fact="0.1555"/>
              <dgm:constr type="h" for="ch" forName="Parent3" refType="h" fact="0.3799"/>
              <dgm:constr type="l" for="ch" forName="Parent2" refType="w" fact="0.3237"/>
              <dgm:constr type="t" for="ch" forName="Parent2" refType="h" fact="0.2022"/>
              <dgm:constr type="w" for="ch" forName="Parent2" refType="w" fact="0.1555"/>
              <dgm:constr type="h" for="ch" forName="Parent2" refType="h" fact="0.3799"/>
              <dgm:constr type="l" for="ch" forName="Parent1" refType="w" fact="0.0827"/>
              <dgm:constr type="t" for="ch" forName="Parent1" refType="h" fact="0.2022"/>
              <dgm:constr type="w" for="ch" forName="Parent1" refType="w" fact="0.1555"/>
              <dgm:constr type="h" for="ch" forName="Parent1" refType="h" fact="0.3799"/>
              <dgm:constr type="l" for="ch" forName="Accent4" refType="w" fact="0.7668"/>
              <dgm:constr type="t" for="ch" forName="Accent4" refType="h" fact="0.1072"/>
              <dgm:constr type="w" for="ch" forName="Accent4" refType="w" fact="0.2332"/>
              <dgm:constr type="h" for="ch" forName="Accent4" refType="h" fact="0.5699"/>
              <dgm:constr type="l" for="ch" forName="ParentBackground4" refType="w" fact="0.7746"/>
              <dgm:constr type="t" for="ch" forName="ParentBackground4" refType="h" fact="0.1262"/>
              <dgm:constr type="w" for="ch" forName="ParentBackground4" refType="w" fact="0.2177"/>
              <dgm:constr type="h" for="ch" forName="ParentBackground4" refType="h" fact="0.5319"/>
              <dgm:constr type="l" for="ch" forName="Child4" refType="w" fact="0.7746"/>
              <dgm:constr type="t" for="ch" forName="Child4" refType="h" fact="0.6876"/>
              <dgm:constr type="w" for="ch" forName="Child4" refType="w" fact="0.2177"/>
              <dgm:constr type="h" for="ch" forName="Child4" refType="h" fact="0.3124"/>
              <dgm:constr type="l" for="ch" forName="Accent3" refType="w" fact="0.4765"/>
              <dgm:constr type="t" for="ch" forName="Accent3" refType="h" fact="-0.0109"/>
              <dgm:constr type="w" for="ch" forName="Accent3" refType="w" fact="0.3298"/>
              <dgm:constr type="h" for="ch" forName="Accent3" refType="h" fact="0.806"/>
              <dgm:constr type="l" for="ch" forName="ParentBackground3" refType="w" fact="0.5336"/>
              <dgm:constr type="t" for="ch" forName="ParentBackground3" refType="h" fact="0.1262"/>
              <dgm:constr type="w" for="ch" forName="ParentBackground3" refType="w" fact="0.2177"/>
              <dgm:constr type="h" for="ch" forName="ParentBackground3" refType="h" fact="0.5319"/>
              <dgm:constr type="l" for="ch" forName="Child3" refType="w" fact="0.5336"/>
              <dgm:constr type="t" for="ch" forName="Child3" refType="h" fact="0.6876"/>
              <dgm:constr type="w" for="ch" forName="Child3" refType="w" fact="0.2177"/>
              <dgm:constr type="h" for="ch" forName="Child3" refType="h" fact="0.3124"/>
              <dgm:constr type="l" for="ch" forName="Accent2" refType="w" fact="0.2365"/>
              <dgm:constr type="t" for="ch" forName="Accent2" refType="h" fact="-0.0109"/>
              <dgm:constr type="w" for="ch" forName="Accent2" refType="w" fact="0.3298"/>
              <dgm:constr type="h" for="ch" forName="Accent2" refType="h" fact="0.806"/>
              <dgm:constr type="l" for="ch" forName="ParentBackground2" refType="w" fact="0.2926"/>
              <dgm:constr type="t" for="ch" forName="ParentBackground2" refType="h" fact="0.1262"/>
              <dgm:constr type="w" for="ch" forName="ParentBackground2" refType="w" fact="0.2177"/>
              <dgm:constr type="h" for="ch" forName="ParentBackground2" refType="h" fact="0.5319"/>
              <dgm:constr type="l" for="ch" forName="Child2" refType="w" fact="0.2926"/>
              <dgm:constr type="t" for="ch" forName="Child2" refType="h" fact="0.6876"/>
              <dgm:constr type="w" for="ch" forName="Child2" refType="w" fact="0.2177"/>
              <dgm:constr type="h" for="ch" forName="Child2" refType="h" fact="0.3124"/>
              <dgm:constr type="l" for="ch" forName="Accent1" refType="w" fact="-0.0045"/>
              <dgm:constr type="t" for="ch" forName="Accent1" refType="h" fact="-0.0109"/>
              <dgm:constr type="w" for="ch" forName="Accent1" refType="w" fact="0.3298"/>
              <dgm:constr type="h" for="ch" forName="Accent1" refType="h" fact="0.806"/>
              <dgm:constr type="l" for="ch" forName="ParentBackground1" refType="w" fact="0.0516"/>
              <dgm:constr type="t" for="ch" forName="ParentBackground1" refType="h" fact="0.1262"/>
              <dgm:constr type="w" for="ch" forName="ParentBackground1" refType="w" fact="0.2177"/>
              <dgm:constr type="h" for="ch" forName="ParentBackground1" refType="h" fact="0.5319"/>
              <dgm:constr type="l" for="ch" forName="Child1" refType="w" fact="0.0516"/>
              <dgm:constr type="t" for="ch" forName="Child1" refType="h" fact="0.6876"/>
              <dgm:constr type="w" for="ch" forName="Child1" refType="w" fact="0.2177"/>
              <dgm:constr type="h" for="ch" forName="Child1" refType="h" fact="0.3124"/>
            </dgm:constrLst>
          </dgm:if>
          <dgm:if name="Name8"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Parent5" refType="w" fact="0.8434"/>
              <dgm:constr type="t" for="ch" forName="Parent5" refType="h" fact="0.2022"/>
              <dgm:constr type="w" for="ch" forName="Parent5" refType="w" fact="0.1253"/>
              <dgm:constr type="h" for="ch" forName="Parent5" refType="h" fact="0.3799"/>
              <dgm:constr type="l" for="ch" forName="Parent4" refType="w" fact="0.6492"/>
              <dgm:constr type="t" for="ch" forName="Parent4" refType="h" fact="0.2022"/>
              <dgm:constr type="w" for="ch" forName="Parent4" refType="w" fact="0.1253"/>
              <dgm:constr type="h" for="ch" forName="Parent4" refType="h" fact="0.3799"/>
              <dgm:constr type="l" for="ch" forName="Parent3" refType="w" fact="0.455"/>
              <dgm:constr type="t" for="ch" forName="Parent3" refType="h" fact="0.2022"/>
              <dgm:constr type="w" for="ch" forName="Parent3" refType="w" fact="0.1253"/>
              <dgm:constr type="h" for="ch" forName="Parent3" refType="h" fact="0.3799"/>
              <dgm:constr type="l" for="ch" forName="Parent2" refType="w" fact="0.2609"/>
              <dgm:constr type="t" for="ch" forName="Parent2" refType="h" fact="0.2022"/>
              <dgm:constr type="w" for="ch" forName="Parent2" refType="w" fact="0.1253"/>
              <dgm:constr type="h" for="ch" forName="Parent2" refType="h" fact="0.3799"/>
              <dgm:constr type="l" for="ch" forName="Parent1" refType="w" fact="0.0667"/>
              <dgm:constr type="t" for="ch" forName="Parent1" refType="h" fact="0.2022"/>
              <dgm:constr type="w" for="ch" forName="Parent1" refType="w" fact="0.1253"/>
              <dgm:constr type="h" for="ch" forName="Parent1" refType="h" fact="0.3799"/>
              <dgm:constr type="l" for="ch" forName="Accent5" refType="w" fact="0.8121"/>
              <dgm:constr type="t" for="ch" forName="Accent5" refType="h" fact="0.1072"/>
              <dgm:constr type="w" for="ch" forName="Accent5" refType="w" fact="0.1879"/>
              <dgm:constr type="h" for="ch" forName="Accent5" refType="h" fact="0.5699"/>
              <dgm:constr type="l" for="ch" forName="ParentBackground5" refType="w" fact="0.8183"/>
              <dgm:constr type="t" for="ch" forName="ParentBackground5" refType="h" fact="0.1262"/>
              <dgm:constr type="w" for="ch" forName="ParentBackground5" refType="w" fact="0.1754"/>
              <dgm:constr type="h" for="ch" forName="ParentBackground5" refType="h" fact="0.5319"/>
              <dgm:constr type="l" for="ch" forName="Child5" refType="w" fact="0.8183"/>
              <dgm:constr type="t" for="ch" forName="Child5" refType="h" fact="0.6876"/>
              <dgm:constr type="w" for="ch" forName="Child5" refType="w" fact="0.1754"/>
              <dgm:constr type="h" for="ch" forName="Child5" refType="h" fact="0.3124"/>
              <dgm:constr type="l" for="ch" forName="Accent4" refType="w" fact="0.5789"/>
              <dgm:constr type="t" for="ch" forName="Accent4" refType="h" fact="-0.0109"/>
              <dgm:constr type="w" for="ch" forName="Accent4" refType="w" fact="0.2657"/>
              <dgm:constr type="h" for="ch" forName="Accent4" refType="h" fact="0.806"/>
              <dgm:constr type="l" for="ch" forName="ParentBackground4" refType="w" fact="0.6242"/>
              <dgm:constr type="t" for="ch" forName="ParentBackground4" refType="h" fact="0.1262"/>
              <dgm:constr type="w" for="ch" forName="ParentBackground4" refType="w" fact="0.1754"/>
              <dgm:constr type="h" for="ch" forName="ParentBackground4" refType="h" fact="0.5319"/>
              <dgm:constr type="l" for="ch" forName="Child4" refType="w" fact="0.6242"/>
              <dgm:constr type="t" for="ch" forName="Child4" refType="h" fact="0.6876"/>
              <dgm:constr type="w" for="ch" forName="Child4" refType="w" fact="0.1754"/>
              <dgm:constr type="h" for="ch" forName="Child4" refType="h" fact="0.3124"/>
              <dgm:constr type="l" for="ch" forName="Accent3" refType="w" fact="0.3848"/>
              <dgm:constr type="t" for="ch" forName="Accent3" refType="h" fact="-0.0109"/>
              <dgm:constr type="w" for="ch" forName="Accent3" refType="w" fact="0.2657"/>
              <dgm:constr type="h" for="ch" forName="Accent3" refType="h" fact="0.806"/>
              <dgm:constr type="l" for="ch" forName="ParentBackground3" refType="w" fact="0.43"/>
              <dgm:constr type="t" for="ch" forName="ParentBackground3" refType="h" fact="0.1262"/>
              <dgm:constr type="w" for="ch" forName="ParentBackground3" refType="w" fact="0.1754"/>
              <dgm:constr type="h" for="ch" forName="ParentBackground3" refType="h" fact="0.5319"/>
              <dgm:constr type="l" for="ch" forName="Child3" refType="w" fact="0.43"/>
              <dgm:constr type="t" for="ch" forName="Child3" refType="h" fact="0.6876"/>
              <dgm:constr type="w" for="ch" forName="Child3" refType="w" fact="0.1754"/>
              <dgm:constr type="h" for="ch" forName="Child3" refType="h" fact="0.3124"/>
              <dgm:constr type="l" for="ch" forName="Accent2" refType="w" fact="0.1906"/>
              <dgm:constr type="t" for="ch" forName="Accent2" refType="h" fact="-0.0109"/>
              <dgm:constr type="w" for="ch" forName="Accent2" refType="w" fact="0.2657"/>
              <dgm:constr type="h" for="ch" forName="Accent2" refType="h" fact="0.806"/>
              <dgm:constr type="l" for="ch" forName="ParentBackground2" refType="w" fact="0.2358"/>
              <dgm:constr type="t" for="ch" forName="ParentBackground2" refType="h" fact="0.1262"/>
              <dgm:constr type="w" for="ch" forName="ParentBackground2" refType="w" fact="0.1754"/>
              <dgm:constr type="h" for="ch" forName="ParentBackground2" refType="h" fact="0.5319"/>
              <dgm:constr type="l" for="ch" forName="Child2" refType="w" fact="0.2358"/>
              <dgm:constr type="t" for="ch" forName="Child2" refType="h" fact="0.6876"/>
              <dgm:constr type="w" for="ch" forName="Child2" refType="w" fact="0.1754"/>
              <dgm:constr type="h" for="ch" forName="Child2" refType="h" fact="0.3124"/>
              <dgm:constr type="l" for="ch" forName="Accent1" refType="w" fact="-0.0036"/>
              <dgm:constr type="t" for="ch" forName="Accent1" refType="h" fact="-0.0109"/>
              <dgm:constr type="w" for="ch" forName="Accent1" refType="w" fact="0.2657"/>
              <dgm:constr type="h" for="ch" forName="Accent1" refType="h" fact="0.806"/>
              <dgm:constr type="l" for="ch" forName="ParentBackground1" refType="w" fact="0.0416"/>
              <dgm:constr type="t" for="ch" forName="ParentBackground1" refType="h" fact="0.1262"/>
              <dgm:constr type="w" for="ch" forName="ParentBackground1" refType="w" fact="0.1754"/>
              <dgm:constr type="h" for="ch" forName="ParentBackground1" refType="h" fact="0.5319"/>
              <dgm:constr type="l" for="ch" forName="Child1" refType="w" fact="0.0416"/>
              <dgm:constr type="t" for="ch" forName="Child1" refType="h" fact="0.6876"/>
              <dgm:constr type="w" for="ch" forName="Child1" refType="w" fact="0.1754"/>
              <dgm:constr type="h" for="ch" forName="Child1" refType="h" fact="0.3124"/>
            </dgm:constrLst>
          </dgm:if>
          <dgm:if name="Name9"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Parent6" refType="w" fact="0.8689"/>
              <dgm:constr type="t" for="ch" forName="Parent6" refType="h" fact="0.2022"/>
              <dgm:constr type="w" for="ch" forName="Parent6" refType="w" fact="0.1049"/>
              <dgm:constr type="h" for="ch" forName="Parent6" refType="h" fact="0.3799"/>
              <dgm:constr type="l" for="ch" forName="Parent5" refType="w" fact="0.7063"/>
              <dgm:constr type="t" for="ch" forName="Parent5" refType="h" fact="0.2022"/>
              <dgm:constr type="w" for="ch" forName="Parent5" refType="w" fact="0.1049"/>
              <dgm:constr type="h" for="ch" forName="Parent5" refType="h" fact="0.3799"/>
              <dgm:constr type="l" for="ch" forName="Parent4" refType="w" fact="0.5437"/>
              <dgm:constr type="t" for="ch" forName="Parent4" refType="h" fact="0.2022"/>
              <dgm:constr type="w" for="ch" forName="Parent4" refType="w" fact="0.1049"/>
              <dgm:constr type="h" for="ch" forName="Parent4" refType="h" fact="0.3799"/>
              <dgm:constr type="l" for="ch" forName="Parent3" refType="w" fact="0.381"/>
              <dgm:constr type="t" for="ch" forName="Parent3" refType="h" fact="0.2022"/>
              <dgm:constr type="w" for="ch" forName="Parent3" refType="w" fact="0.1049"/>
              <dgm:constr type="h" for="ch" forName="Parent3" refType="h" fact="0.3799"/>
              <dgm:constr type="l" for="ch" forName="Parent2" refType="w" fact="0.2184"/>
              <dgm:constr type="t" for="ch" forName="Parent2" refType="h" fact="0.2022"/>
              <dgm:constr type="w" for="ch" forName="Parent2" refType="w" fact="0.1049"/>
              <dgm:constr type="h" for="ch" forName="Parent2" refType="h" fact="0.3799"/>
              <dgm:constr type="l" for="ch" forName="Parent1" refType="w" fact="0.0558"/>
              <dgm:constr type="t" for="ch" forName="Parent1" refType="h" fact="0.2022"/>
              <dgm:constr type="w" for="ch" forName="Parent1" refType="w" fact="0.1049"/>
              <dgm:constr type="h" for="ch" forName="Parent1" refType="h" fact="0.3799"/>
              <dgm:constr type="l" for="ch" forName="Accent6" refType="w" fact="0.8426"/>
              <dgm:constr type="t" for="ch" forName="Accent6" refType="h" fact="0.1072"/>
              <dgm:constr type="w" for="ch" forName="Accent6" refType="w" fact="0.1574"/>
              <dgm:constr type="h" for="ch" forName="Accent6" refType="h" fact="0.5699"/>
              <dgm:constr type="l" for="ch" forName="ParentBackground6" refType="w" fact="0.8479"/>
              <dgm:constr type="t" for="ch" forName="ParentBackground6" refType="h" fact="0.1262"/>
              <dgm:constr type="w" for="ch" forName="ParentBackground6" refType="w" fact="0.1469"/>
              <dgm:constr type="h" for="ch" forName="ParentBackground6" refType="h" fact="0.5319"/>
              <dgm:constr type="l" for="ch" forName="Child6" refType="w" fact="0.8479"/>
              <dgm:constr type="t" for="ch" forName="Child6" refType="h" fact="0.6876"/>
              <dgm:constr type="w" for="ch" forName="Child6" refType="w" fact="0.1469"/>
              <dgm:constr type="h" for="ch" forName="Child6" refType="h" fact="0.3124"/>
              <dgm:constr type="l" for="ch" forName="Accent5" refType="w" fact="0.6474"/>
              <dgm:constr type="t" for="ch" forName="Accent5" refType="h" fact="-0.0109"/>
              <dgm:constr type="w" for="ch" forName="Accent5" refType="w" fact="0.2226"/>
              <dgm:constr type="h" for="ch" forName="Accent5" refType="h" fact="0.806"/>
              <dgm:constr type="l" for="ch" forName="ParentBackground5" refType="w" fact="0.6853"/>
              <dgm:constr type="t" for="ch" forName="ParentBackground5" refType="h" fact="0.1262"/>
              <dgm:constr type="w" for="ch" forName="ParentBackground5" refType="w" fact="0.1469"/>
              <dgm:constr type="h" for="ch" forName="ParentBackground5" refType="h" fact="0.5319"/>
              <dgm:constr type="l" for="ch" forName="Child5" refType="w" fact="0.6853"/>
              <dgm:constr type="t" for="ch" forName="Child5" refType="h" fact="0.6876"/>
              <dgm:constr type="w" for="ch" forName="Child5" refType="w" fact="0.1469"/>
              <dgm:constr type="h" for="ch" forName="Child5" refType="h" fact="0.3124"/>
              <dgm:constr type="l" for="ch" forName="Accent4" refType="w" fact="0.4848"/>
              <dgm:constr type="t" for="ch" forName="Accent4" refType="h" fact="-0.0109"/>
              <dgm:constr type="w" for="ch" forName="Accent4" refType="w" fact="0.2226"/>
              <dgm:constr type="h" for="ch" forName="Accent4" refType="h" fact="0.806"/>
              <dgm:constr type="l" for="ch" forName="ParentBackground4" refType="w" fact="0.5227"/>
              <dgm:constr type="t" for="ch" forName="ParentBackground4" refType="h" fact="0.1262"/>
              <dgm:constr type="w" for="ch" forName="ParentBackground4" refType="w" fact="0.1469"/>
              <dgm:constr type="h" for="ch" forName="ParentBackground4" refType="h" fact="0.5319"/>
              <dgm:constr type="l" for="ch" forName="Child4" refType="w" fact="0.5227"/>
              <dgm:constr type="t" for="ch" forName="Child4" refType="h" fact="0.6876"/>
              <dgm:constr type="w" for="ch" forName="Child4" refType="w" fact="0.1469"/>
              <dgm:constr type="h" for="ch" forName="Child4" refType="h" fact="0.3124"/>
              <dgm:constr type="l" for="ch" forName="Accent3" refType="w" fact="0.3222"/>
              <dgm:constr type="t" for="ch" forName="Accent3" refType="h" fact="-0.0109"/>
              <dgm:constr type="w" for="ch" forName="Accent3" refType="w" fact="0.2226"/>
              <dgm:constr type="h" for="ch" forName="Accent3" refType="h" fact="0.806"/>
              <dgm:constr type="l" for="ch" forName="ParentBackground3" refType="w" fact="0.3601"/>
              <dgm:constr type="t" for="ch" forName="ParentBackground3" refType="h" fact="0.1262"/>
              <dgm:constr type="w" for="ch" forName="ParentBackground3" refType="w" fact="0.1469"/>
              <dgm:constr type="h" for="ch" forName="ParentBackground3" refType="h" fact="0.5319"/>
              <dgm:constr type="l" for="ch" forName="Child3" refType="w" fact="0.3601"/>
              <dgm:constr type="t" for="ch" forName="Child3" refType="h" fact="0.6876"/>
              <dgm:constr type="w" for="ch" forName="Child3" refType="w" fact="0.1469"/>
              <dgm:constr type="h" for="ch" forName="Child3" refType="h" fact="0.3124"/>
              <dgm:constr type="l" for="ch" forName="Accent2" refType="w" fact="0.1596"/>
              <dgm:constr type="t" for="ch" forName="Accent2" refType="h" fact="-0.0109"/>
              <dgm:constr type="w" for="ch" forName="Accent2" refType="w" fact="0.2226"/>
              <dgm:constr type="h" for="ch" forName="Accent2" refType="h" fact="0.806"/>
              <dgm:constr type="l" for="ch" forName="ParentBackground2" refType="w" fact="0.1975"/>
              <dgm:constr type="t" for="ch" forName="ParentBackground2" refType="h" fact="0.1262"/>
              <dgm:constr type="w" for="ch" forName="ParentBackground2" refType="w" fact="0.1469"/>
              <dgm:constr type="h" for="ch" forName="ParentBackground2" refType="h" fact="0.5319"/>
              <dgm:constr type="l" for="ch" forName="Child2" refType="w" fact="0.1975"/>
              <dgm:constr type="t" for="ch" forName="Child2" refType="h" fact="0.6876"/>
              <dgm:constr type="w" for="ch" forName="Child2" refType="w" fact="0.1469"/>
              <dgm:constr type="h" for="ch" forName="Child2" refType="h" fact="0.3124"/>
              <dgm:constr type="l" for="ch" forName="Accent1" refType="w" fact="-0.003"/>
              <dgm:constr type="t" for="ch" forName="Accent1" refType="h" fact="-0.0109"/>
              <dgm:constr type="w" for="ch" forName="Accent1" refType="w" fact="0.2226"/>
              <dgm:constr type="h" for="ch" forName="Accent1" refType="h" fact="0.806"/>
              <dgm:constr type="l" for="ch" forName="ParentBackground1" refType="w" fact="0.0348"/>
              <dgm:constr type="t" for="ch" forName="ParentBackground1" refType="h" fact="0.1262"/>
              <dgm:constr type="w" for="ch" forName="ParentBackground1" refType="w" fact="0.1469"/>
              <dgm:constr type="h" for="ch" forName="ParentBackground1" refType="h" fact="0.5319"/>
              <dgm:constr type="l" for="ch" forName="Child1" refType="w" fact="0.0348"/>
              <dgm:constr type="t" for="ch" forName="Child1" refType="h" fact="0.6876"/>
              <dgm:constr type="w" for="ch" forName="Child1" refType="w" fact="0.1469"/>
              <dgm:constr type="h" for="ch" forName="Child1" refType="h" fact="0.3124"/>
            </dgm:constrLst>
          </dgm:if>
          <dgm:if name="Name10"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Parent7" refType="w" fact="0.8872"/>
              <dgm:constr type="t" for="ch" forName="Parent7" refType="h" fact="0.2022"/>
              <dgm:constr type="w" for="ch" forName="Parent7" refType="w" fact="0.0902"/>
              <dgm:constr type="h" for="ch" forName="Parent7" refType="h" fact="0.3799"/>
              <dgm:constr type="l" for="ch" forName="Parent6" refType="w" fact="0.7473"/>
              <dgm:constr type="t" for="ch" forName="Parent6" refType="h" fact="0.2022"/>
              <dgm:constr type="w" for="ch" forName="Parent6" refType="w" fact="0.0902"/>
              <dgm:constr type="h" for="ch" forName="Parent6" refType="h" fact="0.3799"/>
              <dgm:constr type="l" for="ch" forName="Parent5" refType="w" fact="0.6075"/>
              <dgm:constr type="t" for="ch" forName="Parent5" refType="h" fact="0.2022"/>
              <dgm:constr type="w" for="ch" forName="Parent5" refType="w" fact="0.0902"/>
              <dgm:constr type="h" for="ch" forName="Parent5" refType="h" fact="0.3799"/>
              <dgm:constr type="l" for="ch" forName="Parent4" refType="w" fact="0.4676"/>
              <dgm:constr type="t" for="ch" forName="Parent4" refType="h" fact="0.2022"/>
              <dgm:constr type="w" for="ch" forName="Parent4" refType="w" fact="0.0902"/>
              <dgm:constr type="h" for="ch" forName="Parent4" refType="h" fact="0.3799"/>
              <dgm:constr type="l" for="ch" forName="Parent3" refType="w" fact="0.3277"/>
              <dgm:constr type="t" for="ch" forName="Parent3" refType="h" fact="0.2022"/>
              <dgm:constr type="w" for="ch" forName="Parent3" refType="w" fact="0.0902"/>
              <dgm:constr type="h" for="ch" forName="Parent3" refType="h" fact="0.3799"/>
              <dgm:constr type="l" for="ch" forName="Parent2" refType="w" fact="0.1879"/>
              <dgm:constr type="t" for="ch" forName="Parent2" refType="h" fact="0.2022"/>
              <dgm:constr type="w" for="ch" forName="Parent2" refType="w" fact="0.0902"/>
              <dgm:constr type="h" for="ch" forName="Parent2" refType="h" fact="0.3799"/>
              <dgm:constr type="l" for="ch" forName="Parent1" refType="w" fact="0.048"/>
              <dgm:constr type="t" for="ch" forName="Parent1" refType="h" fact="0.2022"/>
              <dgm:constr type="w" for="ch" forName="Parent1" refType="w" fact="0.0902"/>
              <dgm:constr type="h" for="ch" forName="Parent1" refType="h" fact="0.3799"/>
              <dgm:constr type="l" for="ch" forName="Accent7" refType="w" fact="0.8646"/>
              <dgm:constr type="t" for="ch" forName="Accent7" refType="h" fact="0.1072"/>
              <dgm:constr type="w" for="ch" forName="Accent7" refType="w" fact="0.1354"/>
              <dgm:constr type="h" for="ch" forName="Accent7" refType="h" fact="0.5699"/>
              <dgm:constr type="l" for="ch" forName="ParentBackground7" refType="w" fact="0.8692"/>
              <dgm:constr type="t" for="ch" forName="ParentBackground7" refType="h" fact="0.1262"/>
              <dgm:constr type="w" for="ch" forName="ParentBackground7" refType="w" fact="0.1263"/>
              <dgm:constr type="h" for="ch" forName="ParentBackground7" refType="h" fact="0.5319"/>
              <dgm:constr type="l" for="ch" forName="Child7" refType="w" fact="0.8692"/>
              <dgm:constr type="t" for="ch" forName="Child7" refType="h" fact="0.6876"/>
              <dgm:constr type="w" for="ch" forName="Child7" refType="w" fact="0.1263"/>
              <dgm:constr type="h" for="ch" forName="Child7" refType="h" fact="0.3124"/>
              <dgm:constr type="l" for="ch" forName="Accent6" refType="w" fact="0.6967"/>
              <dgm:constr type="t" for="ch" forName="Accent6" refType="h" fact="-0.0109"/>
              <dgm:constr type="w" for="ch" forName="Accent6" refType="w" fact="0.1915"/>
              <dgm:constr type="h" for="ch" forName="Accent6" refType="h" fact="0.806"/>
              <dgm:constr type="l" for="ch" forName="ParentBackground6" refType="w" fact="0.7293"/>
              <dgm:constr type="t" for="ch" forName="ParentBackground6" refType="h" fact="0.1262"/>
              <dgm:constr type="w" for="ch" forName="ParentBackground6" refType="w" fact="0.1263"/>
              <dgm:constr type="h" for="ch" forName="ParentBackground6" refType="h" fact="0.5319"/>
              <dgm:constr type="l" for="ch" forName="Child6" refType="w" fact="0.7293"/>
              <dgm:constr type="t" for="ch" forName="Child6" refType="h" fact="0.6876"/>
              <dgm:constr type="w" for="ch" forName="Child6" refType="w" fact="0.1263"/>
              <dgm:constr type="h" for="ch" forName="Child6" refType="h" fact="0.3124"/>
              <dgm:constr type="l" for="ch" forName="Accent5" refType="w" fact="0.5569"/>
              <dgm:constr type="t" for="ch" forName="Accent5" refType="h" fact="-0.0109"/>
              <dgm:constr type="w" for="ch" forName="Accent5" refType="w" fact="0.1915"/>
              <dgm:constr type="h" for="ch" forName="Accent5" refType="h" fact="0.806"/>
              <dgm:constr type="l" for="ch" forName="ParentBackground5" refType="w" fact="0.5894"/>
              <dgm:constr type="t" for="ch" forName="ParentBackground5" refType="h" fact="0.1262"/>
              <dgm:constr type="w" for="ch" forName="ParentBackground5" refType="w" fact="0.1263"/>
              <dgm:constr type="h" for="ch" forName="ParentBackground5" refType="h" fact="0.5319"/>
              <dgm:constr type="l" for="ch" forName="Child5" refType="w" fact="0.5894"/>
              <dgm:constr type="t" for="ch" forName="Child5" refType="h" fact="0.6876"/>
              <dgm:constr type="w" for="ch" forName="Child5" refType="w" fact="0.1263"/>
              <dgm:constr type="h" for="ch" forName="Child5" refType="h" fact="0.3124"/>
              <dgm:constr type="l" for="ch" forName="Accent4" refType="w" fact="0.417"/>
              <dgm:constr type="t" for="ch" forName="Accent4" refType="h" fact="-0.0109"/>
              <dgm:constr type="w" for="ch" forName="Accent4" refType="w" fact="0.1915"/>
              <dgm:constr type="h" for="ch" forName="Accent4" refType="h" fact="0.806"/>
              <dgm:constr type="l" for="ch" forName="ParentBackground4" refType="w" fact="0.4496"/>
              <dgm:constr type="t" for="ch" forName="ParentBackground4" refType="h" fact="0.1262"/>
              <dgm:constr type="w" for="ch" forName="ParentBackground4" refType="w" fact="0.1263"/>
              <dgm:constr type="h" for="ch" forName="ParentBackground4" refType="h" fact="0.5319"/>
              <dgm:constr type="l" for="ch" forName="Child4" refType="w" fact="0.4496"/>
              <dgm:constr type="t" for="ch" forName="Child4" refType="h" fact="0.6876"/>
              <dgm:constr type="w" for="ch" forName="Child4" refType="w" fact="0.1263"/>
              <dgm:constr type="h" for="ch" forName="Child4" refType="h" fact="0.3124"/>
              <dgm:constr type="l" for="ch" forName="Accent3" refType="w" fact="0.2771"/>
              <dgm:constr type="t" for="ch" forName="Accent3" refType="h" fact="-0.0109"/>
              <dgm:constr type="w" for="ch" forName="Accent3" refType="w" fact="0.1915"/>
              <dgm:constr type="h" for="ch" forName="Accent3" refType="h" fact="0.806"/>
              <dgm:constr type="l" for="ch" forName="ParentBackground3" refType="w" fact="0.3097"/>
              <dgm:constr type="t" for="ch" forName="ParentBackground3" refType="h" fact="0.1262"/>
              <dgm:constr type="w" for="ch" forName="ParentBackground3" refType="w" fact="0.1263"/>
              <dgm:constr type="h" for="ch" forName="ParentBackground3" refType="h" fact="0.5319"/>
              <dgm:constr type="l" for="ch" forName="Child3" refType="w" fact="0.3097"/>
              <dgm:constr type="t" for="ch" forName="Child3" refType="h" fact="0.6876"/>
              <dgm:constr type="w" for="ch" forName="Child3" refType="w" fact="0.1263"/>
              <dgm:constr type="h" for="ch" forName="Child3" refType="h" fact="0.3124"/>
              <dgm:constr type="l" for="ch" forName="Accent2" refType="w" fact="0.1373"/>
              <dgm:constr type="t" for="ch" forName="Accent2" refType="h" fact="-0.0109"/>
              <dgm:constr type="w" for="ch" forName="Accent2" refType="w" fact="0.1915"/>
              <dgm:constr type="h" for="ch" forName="Accent2" refType="h" fact="0.806"/>
              <dgm:constr type="l" for="ch" forName="ParentBackground2" refType="w" fact="0.1698"/>
              <dgm:constr type="t" for="ch" forName="ParentBackground2" refType="h" fact="0.1262"/>
              <dgm:constr type="w" for="ch" forName="ParentBackground2" refType="w" fact="0.1263"/>
              <dgm:constr type="h" for="ch" forName="ParentBackground2" refType="h" fact="0.5319"/>
              <dgm:constr type="l" for="ch" forName="Child2" refType="w" fact="0.1698"/>
              <dgm:constr type="t" for="ch" forName="Child2" refType="h" fact="0.6876"/>
              <dgm:constr type="w" for="ch" forName="Child2" refType="w" fact="0.1263"/>
              <dgm:constr type="h" for="ch" forName="Child2" refType="h" fact="0.3124"/>
              <dgm:constr type="l" for="ch" forName="Accent1" refType="w" fact="-0.0026"/>
              <dgm:constr type="t" for="ch" forName="Accent1" refType="h" fact="-0.0109"/>
              <dgm:constr type="w" for="ch" forName="Accent1" refType="w" fact="0.1915"/>
              <dgm:constr type="h" for="ch" forName="Accent1" refType="h" fact="0.806"/>
              <dgm:constr type="l" for="ch" forName="ParentBackground1" refType="w" fact="0.03"/>
              <dgm:constr type="t" for="ch" forName="ParentBackground1" refType="h" fact="0.1262"/>
              <dgm:constr type="w" for="ch" forName="ParentBackground1" refType="w" fact="0.1263"/>
              <dgm:constr type="h" for="ch" forName="ParentBackground1" refType="h" fact="0.5319"/>
              <dgm:constr type="l" for="ch" forName="Child1" refType="w" fact="0.03"/>
              <dgm:constr type="t" for="ch" forName="Child1" refType="h" fact="0.6876"/>
              <dgm:constr type="w" for="ch" forName="Child1" refType="w" fact="0.1263"/>
              <dgm:constr type="h" for="ch" forName="Child1" refType="h" fact="0.3124"/>
            </dgm:constrLst>
          </dgm:if>
          <dgm:if name="Name11"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l" for="ch" forName="Parent8" refType="w" fact="0.901"/>
              <dgm:constr type="t" for="ch" forName="Parent8" refType="h" fact="0.2022"/>
              <dgm:constr type="w" for="ch" forName="Parent8" refType="w" fact="0.0792"/>
              <dgm:constr type="h" for="ch" forName="Parent8" refType="h" fact="0.3799"/>
              <dgm:constr type="l" for="ch" forName="Parent7" refType="w" fact="0.7783"/>
              <dgm:constr type="t" for="ch" forName="Parent7" refType="h" fact="0.2022"/>
              <dgm:constr type="w" for="ch" forName="Parent7" refType="w" fact="0.0792"/>
              <dgm:constr type="h" for="ch" forName="Parent7" refType="h" fact="0.3799"/>
              <dgm:constr type="l" for="ch" forName="Parent6" refType="w" fact="0.6556"/>
              <dgm:constr type="t" for="ch" forName="Parent6" refType="h" fact="0.2022"/>
              <dgm:constr type="w" for="ch" forName="Parent6" refType="w" fact="0.0792"/>
              <dgm:constr type="h" for="ch" forName="Parent6" refType="h" fact="0.3799"/>
              <dgm:constr type="l" for="ch" forName="Parent5" refType="w" fact="0.5329"/>
              <dgm:constr type="t" for="ch" forName="Parent5" refType="h" fact="0.2022"/>
              <dgm:constr type="w" for="ch" forName="Parent5" refType="w" fact="0.0792"/>
              <dgm:constr type="h" for="ch" forName="Parent5" refType="h" fact="0.3799"/>
              <dgm:constr type="l" for="ch" forName="Parent4" refType="w" fact="0.4102"/>
              <dgm:constr type="t" for="ch" forName="Parent4" refType="h" fact="0.2022"/>
              <dgm:constr type="w" for="ch" forName="Parent4" refType="w" fact="0.0792"/>
              <dgm:constr type="h" for="ch" forName="Parent4" refType="h" fact="0.3799"/>
              <dgm:constr type="l" for="ch" forName="Parent3" refType="w" fact="0.2875"/>
              <dgm:constr type="t" for="ch" forName="Parent3" refType="h" fact="0.2022"/>
              <dgm:constr type="w" for="ch" forName="Parent3" refType="w" fact="0.0792"/>
              <dgm:constr type="h" for="ch" forName="Parent3" refType="h" fact="0.3799"/>
              <dgm:constr type="l" for="ch" forName="Parent2" refType="w" fact="0.1648"/>
              <dgm:constr type="t" for="ch" forName="Parent2" refType="h" fact="0.2022"/>
              <dgm:constr type="w" for="ch" forName="Parent2" refType="w" fact="0.0792"/>
              <dgm:constr type="h" for="ch" forName="Parent2" refType="h" fact="0.3799"/>
              <dgm:constr type="l" for="ch" forName="Parent1" refType="w" fact="0.0421"/>
              <dgm:constr type="t" for="ch" forName="Parent1" refType="h" fact="0.2022"/>
              <dgm:constr type="w" for="ch" forName="Parent1" refType="w" fact="0.0792"/>
              <dgm:constr type="h" for="ch" forName="Parent1" refType="h" fact="0.3799"/>
              <dgm:constr type="l" for="ch" forName="Accent8" refType="w" fact="0.8813"/>
              <dgm:constr type="t" for="ch" forName="Accent8" refType="h" fact="0.1072"/>
              <dgm:constr type="w" for="ch" forName="Accent8" refType="w" fact="0.1187"/>
              <dgm:constr type="h" for="ch" forName="Accent8" refType="h" fact="0.5699"/>
              <dgm:constr type="l" for="ch" forName="ParentBackground8" refType="w" fact="0.8852"/>
              <dgm:constr type="t" for="ch" forName="ParentBackground8" refType="h" fact="0.1262"/>
              <dgm:constr type="w" for="ch" forName="ParentBackground8" refType="w" fact="0.1108"/>
              <dgm:constr type="h" for="ch" forName="ParentBackground8" refType="h" fact="0.5319"/>
              <dgm:constr type="l" for="ch" forName="Child8" refType="w" fact="0.8852"/>
              <dgm:constr type="t" for="ch" forName="Child8" refType="h" fact="0.6876"/>
              <dgm:constr type="w" for="ch" forName="Child8" refType="w" fact="0.1108"/>
              <dgm:constr type="h" for="ch" forName="Child8" refType="h" fact="0.3124"/>
              <dgm:constr type="l" for="ch" forName="Accent7" refType="w" fact="0.7339"/>
              <dgm:constr type="t" for="ch" forName="Accent7" refType="h" fact="-0.0109"/>
              <dgm:constr type="w" for="ch" forName="Accent7" refType="w" fact="0.1679"/>
              <dgm:constr type="h" for="ch" forName="Accent7" refType="h" fact="0.806"/>
              <dgm:constr type="l" for="ch" forName="ParentBackground7" refType="w" fact="0.7625"/>
              <dgm:constr type="t" for="ch" forName="ParentBackground7" refType="h" fact="0.1262"/>
              <dgm:constr type="w" for="ch" forName="ParentBackground7" refType="w" fact="0.1108"/>
              <dgm:constr type="h" for="ch" forName="ParentBackground7" refType="h" fact="0.5319"/>
              <dgm:constr type="l" for="ch" forName="Child7" refType="w" fact="0.7625"/>
              <dgm:constr type="t" for="ch" forName="Child7" refType="h" fact="0.6876"/>
              <dgm:constr type="w" for="ch" forName="Child7" refType="w" fact="0.1108"/>
              <dgm:constr type="h" for="ch" forName="Child7" refType="h" fact="0.3124"/>
              <dgm:constr type="l" for="ch" forName="Accent6" refType="w" fact="0.6112"/>
              <dgm:constr type="t" for="ch" forName="Accent6" refType="h" fact="-0.0109"/>
              <dgm:constr type="w" for="ch" forName="Accent6" refType="w" fact="0.1679"/>
              <dgm:constr type="h" for="ch" forName="Accent6" refType="h" fact="0.806"/>
              <dgm:constr type="l" for="ch" forName="ParentBackground6" refType="w" fact="0.6398"/>
              <dgm:constr type="t" for="ch" forName="ParentBackground6" refType="h" fact="0.1262"/>
              <dgm:constr type="w" for="ch" forName="ParentBackground6" refType="w" fact="0.1108"/>
              <dgm:constr type="h" for="ch" forName="ParentBackground6" refType="h" fact="0.5319"/>
              <dgm:constr type="l" for="ch" forName="Child6" refType="w" fact="0.6398"/>
              <dgm:constr type="t" for="ch" forName="Child6" refType="h" fact="0.6876"/>
              <dgm:constr type="w" for="ch" forName="Child6" refType="w" fact="0.1108"/>
              <dgm:constr type="h" for="ch" forName="Child6" refType="h" fact="0.3124"/>
              <dgm:constr type="l" for="ch" forName="Accent5" refType="w" fact="0.4885"/>
              <dgm:constr type="t" for="ch" forName="Accent5" refType="h" fact="-0.0109"/>
              <dgm:constr type="w" for="ch" forName="Accent5" refType="w" fact="0.1679"/>
              <dgm:constr type="h" for="ch" forName="Accent5" refType="h" fact="0.806"/>
              <dgm:constr type="l" for="ch" forName="ParentBackground5" refType="w" fact="0.5171"/>
              <dgm:constr type="t" for="ch" forName="ParentBackground5" refType="h" fact="0.1262"/>
              <dgm:constr type="w" for="ch" forName="ParentBackground5" refType="w" fact="0.1108"/>
              <dgm:constr type="h" for="ch" forName="ParentBackground5" refType="h" fact="0.5319"/>
              <dgm:constr type="l" for="ch" forName="Child5" refType="w" fact="0.5171"/>
              <dgm:constr type="t" for="ch" forName="Child5" refType="h" fact="0.6876"/>
              <dgm:constr type="w" for="ch" forName="Child5" refType="w" fact="0.1108"/>
              <dgm:constr type="h" for="ch" forName="Child5" refType="h" fact="0.3124"/>
              <dgm:constr type="l" for="ch" forName="Accent4" refType="w" fact="0.3658"/>
              <dgm:constr type="t" for="ch" forName="Accent4" refType="h" fact="-0.0109"/>
              <dgm:constr type="w" for="ch" forName="Accent4" refType="w" fact="0.1679"/>
              <dgm:constr type="h" for="ch" forName="Accent4" refType="h" fact="0.806"/>
              <dgm:constr type="l" for="ch" forName="ParentBackground4" refType="w" fact="0.3944"/>
              <dgm:constr type="t" for="ch" forName="ParentBackground4" refType="h" fact="0.1262"/>
              <dgm:constr type="w" for="ch" forName="ParentBackground4" refType="w" fact="0.1108"/>
              <dgm:constr type="h" for="ch" forName="ParentBackground4" refType="h" fact="0.5319"/>
              <dgm:constr type="l" for="ch" forName="Child4" refType="w" fact="0.3944"/>
              <dgm:constr type="t" for="ch" forName="Child4" refType="h" fact="0.6876"/>
              <dgm:constr type="w" for="ch" forName="Child4" refType="w" fact="0.1108"/>
              <dgm:constr type="h" for="ch" forName="Child4" refType="h" fact="0.3124"/>
              <dgm:constr type="l" for="ch" forName="Accent3" refType="w" fact="0.2431"/>
              <dgm:constr type="t" for="ch" forName="Accent3" refType="h" fact="-0.0109"/>
              <dgm:constr type="w" for="ch" forName="Accent3" refType="w" fact="0.1679"/>
              <dgm:constr type="h" for="ch" forName="Accent3" refType="h" fact="0.806"/>
              <dgm:constr type="l" for="ch" forName="ParentBackground3" refType="w" fact="0.2717"/>
              <dgm:constr type="t" for="ch" forName="ParentBackground3" refType="h" fact="0.1262"/>
              <dgm:constr type="w" for="ch" forName="ParentBackground3" refType="w" fact="0.1108"/>
              <dgm:constr type="h" for="ch" forName="ParentBackground3" refType="h" fact="0.5319"/>
              <dgm:constr type="l" for="ch" forName="Child3" refType="w" fact="0.2717"/>
              <dgm:constr type="t" for="ch" forName="Child3" refType="h" fact="0.6876"/>
              <dgm:constr type="w" for="ch" forName="Child3" refType="w" fact="0.1108"/>
              <dgm:constr type="h" for="ch" forName="Child3" refType="h" fact="0.3124"/>
              <dgm:constr type="l" for="ch" forName="Accent2" refType="w" fact="0.1204"/>
              <dgm:constr type="t" for="ch" forName="Accent2" refType="h" fact="-0.0109"/>
              <dgm:constr type="w" for="ch" forName="Accent2" refType="w" fact="0.1679"/>
              <dgm:constr type="h" for="ch" forName="Accent2" refType="h" fact="0.806"/>
              <dgm:constr type="l" for="ch" forName="ParentBackground2" refType="w" fact="0.149"/>
              <dgm:constr type="t" for="ch" forName="ParentBackground2" refType="h" fact="0.1262"/>
              <dgm:constr type="w" for="ch" forName="ParentBackground2" refType="w" fact="0.1108"/>
              <dgm:constr type="h" for="ch" forName="ParentBackground2" refType="h" fact="0.5319"/>
              <dgm:constr type="l" for="ch" forName="Child2" refType="w" fact="0.149"/>
              <dgm:constr type="t" for="ch" forName="Child2" refType="h" fact="0.6876"/>
              <dgm:constr type="w" for="ch" forName="Child2" refType="w" fact="0.1108"/>
              <dgm:constr type="h" for="ch" forName="Child2" refType="h" fact="0.3124"/>
              <dgm:constr type="l" for="ch" forName="Accent1" refType="w" fact="-0.0023"/>
              <dgm:constr type="t" for="ch" forName="Accent1" refType="h" fact="-0.0109"/>
              <dgm:constr type="w" for="ch" forName="Accent1" refType="w" fact="0.1679"/>
              <dgm:constr type="h" for="ch" forName="Accent1" refType="h" fact="0.806"/>
              <dgm:constr type="l" for="ch" forName="ParentBackground1" refType="w" fact="0.0263"/>
              <dgm:constr type="t" for="ch" forName="ParentBackground1" refType="h" fact="0.1262"/>
              <dgm:constr type="w" for="ch" forName="ParentBackground1" refType="w" fact="0.1108"/>
              <dgm:constr type="h" for="ch" forName="ParentBackground1" refType="h" fact="0.5319"/>
              <dgm:constr type="l" for="ch" forName="Child1" refType="w" fact="0.0263"/>
              <dgm:constr type="t" for="ch" forName="Child1" refType="h" fact="0.6876"/>
              <dgm:constr type="w" for="ch" forName="Child1" refType="w" fact="0.1108"/>
              <dgm:constr type="h" for="ch" forName="Child1" refType="h" fact="0.3124"/>
            </dgm:constrLst>
          </dgm:if>
          <dgm:if name="Name12"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l" for="ch" forName="Parent9" refType="w" fact="0.9119"/>
              <dgm:constr type="t" for="ch" forName="Parent9" refType="h" fact="0.2022"/>
              <dgm:constr type="w" for="ch" forName="Parent9" refType="w" fact="0.0705"/>
              <dgm:constr type="h" for="ch" forName="Parent9" refType="h" fact="0.3799"/>
              <dgm:constr type="l" for="ch" forName="Parent8" refType="w" fact="0.8026"/>
              <dgm:constr type="t" for="ch" forName="Parent8" refType="h" fact="0.2022"/>
              <dgm:constr type="w" for="ch" forName="Parent8" refType="w" fact="0.0705"/>
              <dgm:constr type="h" for="ch" forName="Parent8" refType="h" fact="0.3799"/>
              <dgm:constr type="l" for="ch" forName="Parent7" refType="w" fact="0.6933"/>
              <dgm:constr type="t" for="ch" forName="Parent7" refType="h" fact="0.2022"/>
              <dgm:constr type="w" for="ch" forName="Parent7" refType="w" fact="0.0705"/>
              <dgm:constr type="h" for="ch" forName="Parent7" refType="h" fact="0.3799"/>
              <dgm:constr type="l" for="ch" forName="Parent6" refType="w" fact="0.584"/>
              <dgm:constr type="t" for="ch" forName="Parent6" refType="h" fact="0.2022"/>
              <dgm:constr type="w" for="ch" forName="Parent6" refType="w" fact="0.0705"/>
              <dgm:constr type="h" for="ch" forName="Parent6" refType="h" fact="0.3799"/>
              <dgm:constr type="l" for="ch" forName="Parent5" refType="w" fact="0.4747"/>
              <dgm:constr type="t" for="ch" forName="Parent5" refType="h" fact="0.2022"/>
              <dgm:constr type="w" for="ch" forName="Parent5" refType="w" fact="0.0705"/>
              <dgm:constr type="h" for="ch" forName="Parent5" refType="h" fact="0.3799"/>
              <dgm:constr type="l" for="ch" forName="Parent4" refType="w" fact="0.3654"/>
              <dgm:constr type="t" for="ch" forName="Parent4" refType="h" fact="0.2022"/>
              <dgm:constr type="w" for="ch" forName="Parent4" refType="w" fact="0.0705"/>
              <dgm:constr type="h" for="ch" forName="Parent4" refType="h" fact="0.3799"/>
              <dgm:constr type="l" for="ch" forName="Parent3" refType="w" fact="0.2561"/>
              <dgm:constr type="t" for="ch" forName="Parent3" refType="h" fact="0.2022"/>
              <dgm:constr type="w" for="ch" forName="Parent3" refType="w" fact="0.0705"/>
              <dgm:constr type="h" for="ch" forName="Parent3" refType="h" fact="0.3799"/>
              <dgm:constr type="l" for="ch" forName="Parent2" refType="w" fact="0.1468"/>
              <dgm:constr type="t" for="ch" forName="Parent2" refType="h" fact="0.2022"/>
              <dgm:constr type="w" for="ch" forName="Parent2" refType="w" fact="0.0705"/>
              <dgm:constr type="h" for="ch" forName="Parent2" refType="h" fact="0.3799"/>
              <dgm:constr type="l" for="ch" forName="Parent1" refType="w" fact="0.0375"/>
              <dgm:constr type="t" for="ch" forName="Parent1" refType="h" fact="0.2022"/>
              <dgm:constr type="w" for="ch" forName="Parent1" refType="w" fact="0.0705"/>
              <dgm:constr type="h" for="ch" forName="Parent1" refType="h" fact="0.3799"/>
              <dgm:constr type="l" for="ch" forName="Accent9" refType="w" fact="0.8942"/>
              <dgm:constr type="t" for="ch" forName="Accent9" refType="h" fact="0.1072"/>
              <dgm:constr type="w" for="ch" forName="Accent9" refType="w" fact="0.1058"/>
              <dgm:constr type="h" for="ch" forName="Accent9" refType="h" fact="0.5699"/>
              <dgm:constr type="l" for="ch" forName="ParentBackground9" refType="w" fact="0.8978"/>
              <dgm:constr type="t" for="ch" forName="ParentBackground9" refType="h" fact="0.1262"/>
              <dgm:constr type="w" for="ch" forName="ParentBackground9" refType="w" fact="0.0987"/>
              <dgm:constr type="h" for="ch" forName="ParentBackground9" refType="h" fact="0.5319"/>
              <dgm:constr type="l" for="ch" forName="Child9" refType="w" fact="0.8978"/>
              <dgm:constr type="t" for="ch" forName="Child9" refType="h" fact="0.6876"/>
              <dgm:constr type="w" for="ch" forName="Child9" refType="w" fact="0.0987"/>
              <dgm:constr type="h" for="ch" forName="Child9" refType="h" fact="0.3124"/>
              <dgm:constr type="l" for="ch" forName="Accent8" refType="w" fact="0.763"/>
              <dgm:constr type="t" for="ch" forName="Accent8" refType="h" fact="-0.0109"/>
              <dgm:constr type="w" for="ch" forName="Accent8" refType="w" fact="0.1496"/>
              <dgm:constr type="h" for="ch" forName="Accent8" refType="h" fact="0.806"/>
              <dgm:constr type="l" for="ch" forName="ParentBackground8" refType="w" fact="0.7885"/>
              <dgm:constr type="t" for="ch" forName="ParentBackground8" refType="h" fact="0.1262"/>
              <dgm:constr type="w" for="ch" forName="ParentBackground8" refType="w" fact="0.0987"/>
              <dgm:constr type="h" for="ch" forName="ParentBackground8" refType="h" fact="0.5319"/>
              <dgm:constr type="l" for="ch" forName="Child8" refType="w" fact="0.7885"/>
              <dgm:constr type="t" for="ch" forName="Child8" refType="h" fact="0.6876"/>
              <dgm:constr type="w" for="ch" forName="Child8" refType="w" fact="0.0987"/>
              <dgm:constr type="h" for="ch" forName="Child8" refType="h" fact="0.3124"/>
              <dgm:constr type="l" for="ch" forName="Accent7" refType="w" fact="0.6538"/>
              <dgm:constr type="t" for="ch" forName="Accent7" refType="h" fact="-0.0109"/>
              <dgm:constr type="w" for="ch" forName="Accent7" refType="w" fact="0.1496"/>
              <dgm:constr type="h" for="ch" forName="Accent7" refType="h" fact="0.806"/>
              <dgm:constr type="l" for="ch" forName="ParentBackground7" refType="w" fact="0.6792"/>
              <dgm:constr type="t" for="ch" forName="ParentBackground7" refType="h" fact="0.1262"/>
              <dgm:constr type="w" for="ch" forName="ParentBackground7" refType="w" fact="0.0987"/>
              <dgm:constr type="h" for="ch" forName="ParentBackground7" refType="h" fact="0.5319"/>
              <dgm:constr type="l" for="ch" forName="Child7" refType="w" fact="0.6792"/>
              <dgm:constr type="t" for="ch" forName="Child7" refType="h" fact="0.6876"/>
              <dgm:constr type="w" for="ch" forName="Child7" refType="w" fact="0.0987"/>
              <dgm:constr type="h" for="ch" forName="Child7" refType="h" fact="0.3124"/>
              <dgm:constr type="l" for="ch" forName="Accent6" refType="w" fact="0.5445"/>
              <dgm:constr type="t" for="ch" forName="Accent6" refType="h" fact="-0.0109"/>
              <dgm:constr type="w" for="ch" forName="Accent6" refType="w" fact="0.1496"/>
              <dgm:constr type="h" for="ch" forName="Accent6" refType="h" fact="0.806"/>
              <dgm:constr type="l" for="ch" forName="ParentBackground6" refType="w" fact="0.5699"/>
              <dgm:constr type="t" for="ch" forName="ParentBackground6" refType="h" fact="0.1262"/>
              <dgm:constr type="w" for="ch" forName="ParentBackground6" refType="w" fact="0.0987"/>
              <dgm:constr type="h" for="ch" forName="ParentBackground6" refType="h" fact="0.5319"/>
              <dgm:constr type="l" for="ch" forName="Child6" refType="w" fact="0.5699"/>
              <dgm:constr type="t" for="ch" forName="Child6" refType="h" fact="0.6876"/>
              <dgm:constr type="w" for="ch" forName="Child6" refType="w" fact="0.0987"/>
              <dgm:constr type="h" for="ch" forName="Child6" refType="h" fact="0.3124"/>
              <dgm:constr type="l" for="ch" forName="Accent5" refType="w" fact="0.4352"/>
              <dgm:constr type="t" for="ch" forName="Accent5" refType="h" fact="-0.0109"/>
              <dgm:constr type="w" for="ch" forName="Accent5" refType="w" fact="0.1496"/>
              <dgm:constr type="h" for="ch" forName="Accent5" refType="h" fact="0.806"/>
              <dgm:constr type="l" for="ch" forName="ParentBackground5" refType="w" fact="0.4606"/>
              <dgm:constr type="t" for="ch" forName="ParentBackground5" refType="h" fact="0.1262"/>
              <dgm:constr type="w" for="ch" forName="ParentBackground5" refType="w" fact="0.0987"/>
              <dgm:constr type="h" for="ch" forName="ParentBackground5" refType="h" fact="0.5319"/>
              <dgm:constr type="l" for="ch" forName="Child5" refType="w" fact="0.4606"/>
              <dgm:constr type="t" for="ch" forName="Child5" refType="h" fact="0.6876"/>
              <dgm:constr type="w" for="ch" forName="Child5" refType="w" fact="0.0987"/>
              <dgm:constr type="h" for="ch" forName="Child5" refType="h" fact="0.3124"/>
              <dgm:constr type="l" for="ch" forName="Accent4" refType="w" fact="0.3259"/>
              <dgm:constr type="t" for="ch" forName="Accent4" refType="h" fact="-0.0109"/>
              <dgm:constr type="w" for="ch" forName="Accent4" refType="w" fact="0.1496"/>
              <dgm:constr type="h" for="ch" forName="Accent4" refType="h" fact="0.806"/>
              <dgm:constr type="l" for="ch" forName="ParentBackground4" refType="w" fact="0.3513"/>
              <dgm:constr type="t" for="ch" forName="ParentBackground4" refType="h" fact="0.1262"/>
              <dgm:constr type="w" for="ch" forName="ParentBackground4" refType="w" fact="0.0987"/>
              <dgm:constr type="h" for="ch" forName="ParentBackground4" refType="h" fact="0.5319"/>
              <dgm:constr type="l" for="ch" forName="Child4" refType="w" fact="0.3513"/>
              <dgm:constr type="t" for="ch" forName="Child4" refType="h" fact="0.6876"/>
              <dgm:constr type="w" for="ch" forName="Child4" refType="w" fact="0.0987"/>
              <dgm:constr type="h" for="ch" forName="Child4" refType="h" fact="0.3124"/>
              <dgm:constr type="l" for="ch" forName="Accent3" refType="w" fact="0.2166"/>
              <dgm:constr type="t" for="ch" forName="Accent3" refType="h" fact="-0.0109"/>
              <dgm:constr type="w" for="ch" forName="Accent3" refType="w" fact="0.1496"/>
              <dgm:constr type="h" for="ch" forName="Accent3" refType="h" fact="0.806"/>
              <dgm:constr type="l" for="ch" forName="ParentBackground3" refType="w" fact="0.242"/>
              <dgm:constr type="t" for="ch" forName="ParentBackground3" refType="h" fact="0.1262"/>
              <dgm:constr type="w" for="ch" forName="ParentBackground3" refType="w" fact="0.0987"/>
              <dgm:constr type="h" for="ch" forName="ParentBackground3" refType="h" fact="0.5319"/>
              <dgm:constr type="l" for="ch" forName="Child3" refType="w" fact="0.242"/>
              <dgm:constr type="t" for="ch" forName="Child3" refType="h" fact="0.6876"/>
              <dgm:constr type="w" for="ch" forName="Child3" refType="w" fact="0.0987"/>
              <dgm:constr type="h" for="ch" forName="Child3" refType="h" fact="0.3124"/>
              <dgm:constr type="l" for="ch" forName="Accent2" refType="w" fact="0.1073"/>
              <dgm:constr type="t" for="ch" forName="Accent2" refType="h" fact="-0.0109"/>
              <dgm:constr type="w" for="ch" forName="Accent2" refType="w" fact="0.1496"/>
              <dgm:constr type="h" for="ch" forName="Accent2" refType="h" fact="0.806"/>
              <dgm:constr type="l" for="ch" forName="ParentBackground2" refType="w" fact="0.1327"/>
              <dgm:constr type="t" for="ch" forName="ParentBackground2" refType="h" fact="0.1262"/>
              <dgm:constr type="w" for="ch" forName="ParentBackground2" refType="w" fact="0.0987"/>
              <dgm:constr type="h" for="ch" forName="ParentBackground2" refType="h" fact="0.5319"/>
              <dgm:constr type="l" for="ch" forName="Child2" refType="w" fact="0.1327"/>
              <dgm:constr type="t" for="ch" forName="Child2" refType="h" fact="0.6876"/>
              <dgm:constr type="w" for="ch" forName="Child2" refType="w" fact="0.0987"/>
              <dgm:constr type="h" for="ch" forName="Child2" refType="h" fact="0.3124"/>
              <dgm:constr type="l" for="ch" forName="Accent1" refType="w" fact="-0.002"/>
              <dgm:constr type="t" for="ch" forName="Accent1" refType="h" fact="-0.0109"/>
              <dgm:constr type="w" for="ch" forName="Accent1" refType="w" fact="0.1496"/>
              <dgm:constr type="h" for="ch" forName="Accent1" refType="h" fact="0.806"/>
              <dgm:constr type="l" for="ch" forName="ParentBackground1" refType="w" fact="0.0234"/>
              <dgm:constr type="t" for="ch" forName="ParentBackground1" refType="h" fact="0.1262"/>
              <dgm:constr type="w" for="ch" forName="ParentBackground1" refType="w" fact="0.0987"/>
              <dgm:constr type="h" for="ch" forName="ParentBackground1" refType="h" fact="0.5319"/>
              <dgm:constr type="l" for="ch" forName="Child1" refType="w" fact="0.0234"/>
              <dgm:constr type="t" for="ch" forName="Child1" refType="h" fact="0.6876"/>
              <dgm:constr type="w" for="ch" forName="Child1" refType="w" fact="0.0987"/>
              <dgm:constr type="h" for="ch" forName="Child1" refType="h" fact="0.3124"/>
            </dgm:constrLst>
          </dgm:if>
          <dgm:if name="Name13"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l" for="ch" forName="Parent10" refType="w" fact="0.9205"/>
              <dgm:constr type="t" for="ch" forName="Parent10" refType="h" fact="0.2022"/>
              <dgm:constr type="w" for="ch" forName="Parent10" refType="w" fact="0.0636"/>
              <dgm:constr type="h" for="ch" forName="Parent10" refType="h" fact="0.3799"/>
              <dgm:constr type="l" for="ch" forName="Parent9" refType="w" fact="0.822"/>
              <dgm:constr type="t" for="ch" forName="Parent9" refType="h" fact="0.2022"/>
              <dgm:constr type="w" for="ch" forName="Parent9" refType="w" fact="0.0636"/>
              <dgm:constr type="h" for="ch" forName="Parent9" refType="h" fact="0.3799"/>
              <dgm:constr type="l" for="ch" forName="Parent8" refType="w" fact="0.7235"/>
              <dgm:constr type="t" for="ch" forName="Parent8" refType="h" fact="0.2022"/>
              <dgm:constr type="w" for="ch" forName="Parent8" refType="w" fact="0.0636"/>
              <dgm:constr type="h" for="ch" forName="Parent8" refType="h" fact="0.3799"/>
              <dgm:constr type="l" for="ch" forName="Parent7" refType="w" fact="0.625"/>
              <dgm:constr type="t" for="ch" forName="Parent7" refType="h" fact="0.2022"/>
              <dgm:constr type="w" for="ch" forName="Parent7" refType="w" fact="0.0636"/>
              <dgm:constr type="h" for="ch" forName="Parent7" refType="h" fact="0.3799"/>
              <dgm:constr type="l" for="ch" forName="Parent6" refType="w" fact="0.5264"/>
              <dgm:constr type="t" for="ch" forName="Parent6" refType="h" fact="0.2022"/>
              <dgm:constr type="w" for="ch" forName="Parent6" refType="w" fact="0.0636"/>
              <dgm:constr type="h" for="ch" forName="Parent6" refType="h" fact="0.3799"/>
              <dgm:constr type="l" for="ch" forName="Parent5" refType="w" fact="0.4279"/>
              <dgm:constr type="t" for="ch" forName="Parent5" refType="h" fact="0.2022"/>
              <dgm:constr type="w" for="ch" forName="Parent5" refType="w" fact="0.0636"/>
              <dgm:constr type="h" for="ch" forName="Parent5" refType="h" fact="0.3799"/>
              <dgm:constr type="l" for="ch" forName="Parent4" refType="w" fact="0.3294"/>
              <dgm:constr type="t" for="ch" forName="Parent4" refType="h" fact="0.2022"/>
              <dgm:constr type="w" for="ch" forName="Parent4" refType="w" fact="0.0636"/>
              <dgm:constr type="h" for="ch" forName="Parent4" refType="h" fact="0.3799"/>
              <dgm:constr type="l" for="ch" forName="Parent3" refType="w" fact="0.2309"/>
              <dgm:constr type="t" for="ch" forName="Parent3" refType="h" fact="0.2022"/>
              <dgm:constr type="w" for="ch" forName="Parent3" refType="w" fact="0.0636"/>
              <dgm:constr type="h" for="ch" forName="Parent3" refType="h" fact="0.3799"/>
              <dgm:constr type="l" for="ch" forName="Parent2" refType="w" fact="0.1324"/>
              <dgm:constr type="t" for="ch" forName="Parent2" refType="h" fact="0.2022"/>
              <dgm:constr type="w" for="ch" forName="Parent2" refType="w" fact="0.0636"/>
              <dgm:constr type="h" for="ch" forName="Parent2" refType="h" fact="0.3799"/>
              <dgm:constr type="l" for="ch" forName="Parent1" refType="w" fact="0.0338"/>
              <dgm:constr type="t" for="ch" forName="Parent1" refType="h" fact="0.2022"/>
              <dgm:constr type="w" for="ch" forName="Parent1" refType="w" fact="0.0636"/>
              <dgm:constr type="h" for="ch" forName="Parent1" refType="h" fact="0.3799"/>
              <dgm:constr type="l" for="ch" forName="Accent10" refType="w" fact="0.9047"/>
              <dgm:constr type="t" for="ch" forName="Accent10" refType="h" fact="0.1072"/>
              <dgm:constr type="w" for="ch" forName="Accent10" refType="w" fact="0.0953"/>
              <dgm:constr type="h" for="ch" forName="Accent10" refType="h" fact="0.5699"/>
              <dgm:constr type="l" for="ch" forName="ParentBackground10" refType="w" fact="0.9078"/>
              <dgm:constr type="t" for="ch" forName="ParentBackground10" refType="h" fact="0.1262"/>
              <dgm:constr type="w" for="ch" forName="ParentBackground10" refType="w" fact="0.089"/>
              <dgm:constr type="h" for="ch" forName="ParentBackground10" refType="h" fact="0.5319"/>
              <dgm:constr type="l" for="ch" forName="Child10" refType="w" fact="0.9078"/>
              <dgm:constr type="t" for="ch" forName="Child10" refType="h" fact="0.6876"/>
              <dgm:constr type="w" for="ch" forName="Child10" refType="w" fact="0.089"/>
              <dgm:constr type="h" for="ch" forName="Child10" refType="h" fact="0.3124"/>
              <dgm:constr type="l" for="ch" forName="Accent9" refType="w" fact="0.7864"/>
              <dgm:constr type="t" for="ch" forName="Accent9" refType="h" fact="-0.0109"/>
              <dgm:constr type="w" for="ch" forName="Accent9" refType="w" fact="0.1348"/>
              <dgm:constr type="h" for="ch" forName="Accent9" refType="h" fact="0.806"/>
              <dgm:constr type="l" for="ch" forName="ParentBackground9" refType="w" fact="0.8093"/>
              <dgm:constr type="t" for="ch" forName="ParentBackground9" refType="h" fact="0.1262"/>
              <dgm:constr type="w" for="ch" forName="ParentBackground9" refType="w" fact="0.089"/>
              <dgm:constr type="h" for="ch" forName="ParentBackground9" refType="h" fact="0.5319"/>
              <dgm:constr type="l" for="ch" forName="Child9" refType="w" fact="0.8093"/>
              <dgm:constr type="t" for="ch" forName="Child9" refType="h" fact="0.6876"/>
              <dgm:constr type="w" for="ch" forName="Child9" refType="w" fact="0.089"/>
              <dgm:constr type="h" for="ch" forName="Child9" refType="h" fact="0.3124"/>
              <dgm:constr type="l" for="ch" forName="Accent8" refType="w" fact="0.6879"/>
              <dgm:constr type="t" for="ch" forName="Accent8" refType="h" fact="-0.0109"/>
              <dgm:constr type="w" for="ch" forName="Accent8" refType="w" fact="0.1348"/>
              <dgm:constr type="h" for="ch" forName="Accent8" refType="h" fact="0.806"/>
              <dgm:constr type="l" for="ch" forName="ParentBackground8" refType="w" fact="0.7108"/>
              <dgm:constr type="t" for="ch" forName="ParentBackground8" refType="h" fact="0.1262"/>
              <dgm:constr type="w" for="ch" forName="ParentBackground8" refType="w" fact="0.089"/>
              <dgm:constr type="h" for="ch" forName="ParentBackground8" refType="h" fact="0.5319"/>
              <dgm:constr type="l" for="ch" forName="Child8" refType="w" fact="0.7108"/>
              <dgm:constr type="t" for="ch" forName="Child8" refType="h" fact="0.6876"/>
              <dgm:constr type="w" for="ch" forName="Child8" refType="w" fact="0.089"/>
              <dgm:constr type="h" for="ch" forName="Child8" refType="h" fact="0.3124"/>
              <dgm:constr type="l" for="ch" forName="Accent7" refType="w" fact="0.5893"/>
              <dgm:constr type="t" for="ch" forName="Accent7" refType="h" fact="-0.0109"/>
              <dgm:constr type="w" for="ch" forName="Accent7" refType="w" fact="0.1348"/>
              <dgm:constr type="h" for="ch" forName="Accent7" refType="h" fact="0.806"/>
              <dgm:constr type="l" for="ch" forName="ParentBackground7" refType="w" fact="0.6123"/>
              <dgm:constr type="t" for="ch" forName="ParentBackground7" refType="h" fact="0.1262"/>
              <dgm:constr type="w" for="ch" forName="ParentBackground7" refType="w" fact="0.089"/>
              <dgm:constr type="h" for="ch" forName="ParentBackground7" refType="h" fact="0.5319"/>
              <dgm:constr type="l" for="ch" forName="Child7" refType="w" fact="0.6123"/>
              <dgm:constr type="t" for="ch" forName="Child7" refType="h" fact="0.6876"/>
              <dgm:constr type="w" for="ch" forName="Child7" refType="w" fact="0.089"/>
              <dgm:constr type="h" for="ch" forName="Child7" refType="h" fact="0.3124"/>
              <dgm:constr type="l" for="ch" forName="Accent6" refType="w" fact="0.4908"/>
              <dgm:constr type="t" for="ch" forName="Accent6" refType="h" fact="-0.0109"/>
              <dgm:constr type="w" for="ch" forName="Accent6" refType="w" fact="0.1348"/>
              <dgm:constr type="h" for="ch" forName="Accent6" refType="h" fact="0.806"/>
              <dgm:constr type="l" for="ch" forName="ParentBackground6" refType="w" fact="0.5137"/>
              <dgm:constr type="t" for="ch" forName="ParentBackground6" refType="h" fact="0.1262"/>
              <dgm:constr type="w" for="ch" forName="ParentBackground6" refType="w" fact="0.089"/>
              <dgm:constr type="h" for="ch" forName="ParentBackground6" refType="h" fact="0.5319"/>
              <dgm:constr type="l" for="ch" forName="Child6" refType="w" fact="0.5137"/>
              <dgm:constr type="t" for="ch" forName="Child6" refType="h" fact="0.6876"/>
              <dgm:constr type="w" for="ch" forName="Child6" refType="w" fact="0.089"/>
              <dgm:constr type="h" for="ch" forName="Child6" refType="h" fact="0.3124"/>
              <dgm:constr type="l" for="ch" forName="Accent5" refType="w" fact="0.3923"/>
              <dgm:constr type="t" for="ch" forName="Accent5" refType="h" fact="-0.0109"/>
              <dgm:constr type="w" for="ch" forName="Accent5" refType="w" fact="0.1348"/>
              <dgm:constr type="h" for="ch" forName="Accent5" refType="h" fact="0.806"/>
              <dgm:constr type="l" for="ch" forName="ParentBackground5" refType="w" fact="0.4152"/>
              <dgm:constr type="t" for="ch" forName="ParentBackground5" refType="h" fact="0.1262"/>
              <dgm:constr type="w" for="ch" forName="ParentBackground5" refType="w" fact="0.089"/>
              <dgm:constr type="h" for="ch" forName="ParentBackground5" refType="h" fact="0.5319"/>
              <dgm:constr type="l" for="ch" forName="Child5" refType="w" fact="0.4152"/>
              <dgm:constr type="t" for="ch" forName="Child5" refType="h" fact="0.6876"/>
              <dgm:constr type="w" for="ch" forName="Child5" refType="w" fact="0.089"/>
              <dgm:constr type="h" for="ch" forName="Child5" refType="h" fact="0.3124"/>
              <dgm:constr type="l" for="ch" forName="Accent4" refType="w" fact="0.2938"/>
              <dgm:constr type="t" for="ch" forName="Accent4" refType="h" fact="-0.0109"/>
              <dgm:constr type="w" for="ch" forName="Accent4" refType="w" fact="0.1348"/>
              <dgm:constr type="h" for="ch" forName="Accent4" refType="h" fact="0.806"/>
              <dgm:constr type="l" for="ch" forName="ParentBackground4" refType="w" fact="0.3167"/>
              <dgm:constr type="t" for="ch" forName="ParentBackground4" refType="h" fact="0.1262"/>
              <dgm:constr type="w" for="ch" forName="ParentBackground4" refType="w" fact="0.089"/>
              <dgm:constr type="h" for="ch" forName="ParentBackground4" refType="h" fact="0.5319"/>
              <dgm:constr type="l" for="ch" forName="Child4" refType="w" fact="0.3167"/>
              <dgm:constr type="t" for="ch" forName="Child4" refType="h" fact="0.6876"/>
              <dgm:constr type="w" for="ch" forName="Child4" refType="w" fact="0.089"/>
              <dgm:constr type="h" for="ch" forName="Child4" refType="h" fact="0.3124"/>
              <dgm:constr type="l" for="ch" forName="Accent3" refType="w" fact="0.1952"/>
              <dgm:constr type="t" for="ch" forName="Accent3" refType="h" fact="-0.0109"/>
              <dgm:constr type="w" for="ch" forName="Accent3" refType="w" fact="0.1348"/>
              <dgm:constr type="h" for="ch" forName="Accent3" refType="h" fact="0.806"/>
              <dgm:constr type="l" for="ch" forName="ParentBackground3" refType="w" fact="0.2182"/>
              <dgm:constr type="t" for="ch" forName="ParentBackground3" refType="h" fact="0.1262"/>
              <dgm:constr type="w" for="ch" forName="ParentBackground3" refType="w" fact="0.089"/>
              <dgm:constr type="h" for="ch" forName="ParentBackground3" refType="h" fact="0.5319"/>
              <dgm:constr type="l" for="ch" forName="Child3" refType="w" fact="0.2182"/>
              <dgm:constr type="t" for="ch" forName="Child3" refType="h" fact="0.6876"/>
              <dgm:constr type="w" for="ch" forName="Child3" refType="w" fact="0.089"/>
              <dgm:constr type="h" for="ch" forName="Child3" refType="h" fact="0.3124"/>
              <dgm:constr type="l" for="ch" forName="Accent2" refType="w" fact="0.0967"/>
              <dgm:constr type="t" for="ch" forName="Accent2" refType="h" fact="-0.0109"/>
              <dgm:constr type="w" for="ch" forName="Accent2" refType="w" fact="0.1348"/>
              <dgm:constr type="h" for="ch" forName="Accent2" refType="h" fact="0.806"/>
              <dgm:constr type="l" for="ch" forName="ParentBackground2" refType="w" fact="0.1196"/>
              <dgm:constr type="t" for="ch" forName="ParentBackground2" refType="h" fact="0.1262"/>
              <dgm:constr type="w" for="ch" forName="ParentBackground2" refType="w" fact="0.089"/>
              <dgm:constr type="h" for="ch" forName="ParentBackground2" refType="h" fact="0.5319"/>
              <dgm:constr type="l" for="ch" forName="Child2" refType="w" fact="0.1196"/>
              <dgm:constr type="t" for="ch" forName="Child2" refType="h" fact="0.6876"/>
              <dgm:constr type="w" for="ch" forName="Child2" refType="w" fact="0.089"/>
              <dgm:constr type="h" for="ch" forName="Child2" refType="h" fact="0.3124"/>
              <dgm:constr type="l" for="ch" forName="Accent1" refType="w" fact="-0.0018"/>
              <dgm:constr type="t" for="ch" forName="Accent1" refType="h" fact="-0.0109"/>
              <dgm:constr type="w" for="ch" forName="Accent1" refType="w" fact="0.1348"/>
              <dgm:constr type="h" for="ch" forName="Accent1" refType="h" fact="0.806"/>
              <dgm:constr type="l" for="ch" forName="ParentBackground1" refType="w" fact="0.0211"/>
              <dgm:constr type="t" for="ch" forName="ParentBackground1" refType="h" fact="0.1262"/>
              <dgm:constr type="w" for="ch" forName="ParentBackground1" refType="w" fact="0.089"/>
              <dgm:constr type="h" for="ch" forName="ParentBackground1" refType="h" fact="0.5319"/>
              <dgm:constr type="l" for="ch" forName="Child1" refType="w" fact="0.0211"/>
              <dgm:constr type="t" for="ch" forName="Child1" refType="h" fact="0.6876"/>
              <dgm:constr type="w" for="ch" forName="Child1" refType="w" fact="0.089"/>
              <dgm:constr type="h" for="ch" forName="Child1" refType="h" fact="0.3124"/>
            </dgm:constrLst>
          </dgm:if>
          <dgm:else name="Name14">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l" for="ch" forName="Parent11" refType="w" fact="0.9277"/>
              <dgm:constr type="t" for="ch" forName="Parent11" refType="h" fact="0.2022"/>
              <dgm:constr type="w" for="ch" forName="Parent11" refType="w" fact="0.0579"/>
              <dgm:constr type="h" for="ch" forName="Parent11" refType="h" fact="0.3799"/>
              <dgm:constr type="l" for="ch" forName="Parent10" refType="w" fact="0.838"/>
              <dgm:constr type="t" for="ch" forName="Parent10" refType="h" fact="0.2022"/>
              <dgm:constr type="w" for="ch" forName="Parent10" refType="w" fact="0.0579"/>
              <dgm:constr type="h" for="ch" forName="Parent10" refType="h" fact="0.3799"/>
              <dgm:constr type="l" for="ch" forName="Parent9" refType="w" fact="0.7483"/>
              <dgm:constr type="t" for="ch" forName="Parent9" refType="h" fact="0.2022"/>
              <dgm:constr type="w" for="ch" forName="Parent9" refType="w" fact="0.0579"/>
              <dgm:constr type="h" for="ch" forName="Parent9" refType="h" fact="0.3799"/>
              <dgm:constr type="l" for="ch" forName="Parent8" refType="w" fact="0.6586"/>
              <dgm:constr type="t" for="ch" forName="Parent8" refType="h" fact="0.2022"/>
              <dgm:constr type="w" for="ch" forName="Parent8" refType="w" fact="0.0579"/>
              <dgm:constr type="h" for="ch" forName="Parent8" refType="h" fact="0.3799"/>
              <dgm:constr type="l" for="ch" forName="Parent7" refType="w" fact="0.5689"/>
              <dgm:constr type="t" for="ch" forName="Parent7" refType="h" fact="0.2022"/>
              <dgm:constr type="w" for="ch" forName="Parent7" refType="w" fact="0.0579"/>
              <dgm:constr type="h" for="ch" forName="Parent7" refType="h" fact="0.3799"/>
              <dgm:constr type="l" for="ch" forName="Parent6" refType="w" fact="0.4792"/>
              <dgm:constr type="t" for="ch" forName="Parent6" refType="h" fact="0.2022"/>
              <dgm:constr type="w" for="ch" forName="Parent6" refType="w" fact="0.0579"/>
              <dgm:constr type="h" for="ch" forName="Parent6" refType="h" fact="0.3799"/>
              <dgm:constr type="l" for="ch" forName="Parent5" refType="w" fact="0.3895"/>
              <dgm:constr type="t" for="ch" forName="Parent5" refType="h" fact="0.2022"/>
              <dgm:constr type="w" for="ch" forName="Parent5" refType="w" fact="0.0579"/>
              <dgm:constr type="h" for="ch" forName="Parent5" refType="h" fact="0.3799"/>
              <dgm:constr type="l" for="ch" forName="Parent4" refType="w" fact="0.2999"/>
              <dgm:constr type="t" for="ch" forName="Parent4" refType="h" fact="0.2022"/>
              <dgm:constr type="w" for="ch" forName="Parent4" refType="w" fact="0.0579"/>
              <dgm:constr type="h" for="ch" forName="Parent4" refType="h" fact="0.3799"/>
              <dgm:constr type="l" for="ch" forName="Parent3" refType="w" fact="0.2102"/>
              <dgm:constr type="t" for="ch" forName="Parent3" refType="h" fact="0.2022"/>
              <dgm:constr type="w" for="ch" forName="Parent3" refType="w" fact="0.0579"/>
              <dgm:constr type="h" for="ch" forName="Parent3" refType="h" fact="0.3799"/>
              <dgm:constr type="l" for="ch" forName="Parent2" refType="w" fact="0.1205"/>
              <dgm:constr type="t" for="ch" forName="Parent2" refType="h" fact="0.2022"/>
              <dgm:constr type="w" for="ch" forName="Parent2" refType="w" fact="0.0579"/>
              <dgm:constr type="h" for="ch" forName="Parent2" refType="h" fact="0.3799"/>
              <dgm:constr type="l" for="ch" forName="Parent1" refType="w" fact="0.0308"/>
              <dgm:constr type="t" for="ch" forName="Parent1" refType="h" fact="0.2022"/>
              <dgm:constr type="w" for="ch" forName="Parent1" refType="w" fact="0.0579"/>
              <dgm:constr type="h" for="ch" forName="Parent1" refType="h" fact="0.3799"/>
              <dgm:constr type="l" for="ch" forName="Accent11" refType="w" fact="0.9132"/>
              <dgm:constr type="t" for="ch" forName="Accent11" refType="h" fact="0.1072"/>
              <dgm:constr type="w" for="ch" forName="Accent11" refType="w" fact="0.0868"/>
              <dgm:constr type="h" for="ch" forName="Accent11" refType="h" fact="0.5699"/>
              <dgm:constr type="l" for="ch" forName="ParentBackground11" refType="w" fact="0.9161"/>
              <dgm:constr type="t" for="ch" forName="ParentBackground11" refType="h" fact="0.1262"/>
              <dgm:constr type="w" for="ch" forName="ParentBackground11" refType="w" fact="0.081"/>
              <dgm:constr type="h" for="ch" forName="ParentBackground11" refType="h" fact="0.5319"/>
              <dgm:constr type="l" for="ch" forName="Child11" refType="w" fact="0.9161"/>
              <dgm:constr type="t" for="ch" forName="Child11" refType="h" fact="0.6876"/>
              <dgm:constr type="w" for="ch" forName="Child11" refType="w" fact="0.081"/>
              <dgm:constr type="h" for="ch" forName="Child11" refType="h" fact="0.3124"/>
              <dgm:constr type="l" for="ch" forName="Accent10" refType="w" fact="0.8055"/>
              <dgm:constr type="t" for="ch" forName="Accent10" refType="h" fact="-0.0109"/>
              <dgm:constr type="w" for="ch" forName="Accent10" refType="w" fact="0.1228"/>
              <dgm:constr type="h" for="ch" forName="Accent10" refType="h" fact="0.806"/>
              <dgm:constr type="l" for="ch" forName="ParentBackground10" refType="w" fact="0.8264"/>
              <dgm:constr type="t" for="ch" forName="ParentBackground10" refType="h" fact="0.1262"/>
              <dgm:constr type="w" for="ch" forName="ParentBackground10" refType="w" fact="0.081"/>
              <dgm:constr type="h" for="ch" forName="ParentBackground10" refType="h" fact="0.5319"/>
              <dgm:constr type="l" for="ch" forName="Child10" refType="w" fact="0.8264"/>
              <dgm:constr type="t" for="ch" forName="Child10" refType="h" fact="0.6876"/>
              <dgm:constr type="w" for="ch" forName="Child10" refType="w" fact="0.081"/>
              <dgm:constr type="h" for="ch" forName="Child10" refType="h" fact="0.3124"/>
              <dgm:constr type="l" for="ch" forName="Accent9" refType="w" fact="0.7158"/>
              <dgm:constr type="t" for="ch" forName="Accent9" refType="h" fact="-0.0109"/>
              <dgm:constr type="w" for="ch" forName="Accent9" refType="w" fact="0.1228"/>
              <dgm:constr type="h" for="ch" forName="Accent9" refType="h" fact="0.806"/>
              <dgm:constr type="l" for="ch" forName="ParentBackground9" refType="w" fact="0.7367"/>
              <dgm:constr type="t" for="ch" forName="ParentBackground9" refType="h" fact="0.1262"/>
              <dgm:constr type="w" for="ch" forName="ParentBackground9" refType="w" fact="0.081"/>
              <dgm:constr type="h" for="ch" forName="ParentBackground9" refType="h" fact="0.5319"/>
              <dgm:constr type="l" for="ch" forName="Child9" refType="w" fact="0.7367"/>
              <dgm:constr type="t" for="ch" forName="Child9" refType="h" fact="0.6876"/>
              <dgm:constr type="w" for="ch" forName="Child9" refType="w" fact="0.081"/>
              <dgm:constr type="h" for="ch" forName="Child9" refType="h" fact="0.3124"/>
              <dgm:constr type="l" for="ch" forName="Accent8" refType="w" fact="0.6261"/>
              <dgm:constr type="t" for="ch" forName="Accent8" refType="h" fact="-0.0109"/>
              <dgm:constr type="w" for="ch" forName="Accent8" refType="w" fact="0.1228"/>
              <dgm:constr type="h" for="ch" forName="Accent8" refType="h" fact="0.806"/>
              <dgm:constr type="l" for="ch" forName="ParentBackground8" refType="w" fact="0.647"/>
              <dgm:constr type="t" for="ch" forName="ParentBackground8" refType="h" fact="0.1262"/>
              <dgm:constr type="w" for="ch" forName="ParentBackground8" refType="w" fact="0.081"/>
              <dgm:constr type="h" for="ch" forName="ParentBackground8" refType="h" fact="0.5319"/>
              <dgm:constr type="l" for="ch" forName="Child8" refType="w" fact="0.647"/>
              <dgm:constr type="t" for="ch" forName="Child8" refType="h" fact="0.6876"/>
              <dgm:constr type="w" for="ch" forName="Child8" refType="w" fact="0.081"/>
              <dgm:constr type="h" for="ch" forName="Child8" refType="h" fact="0.3124"/>
              <dgm:constr type="l" for="ch" forName="Accent7" refType="w" fact="0.5364"/>
              <dgm:constr type="t" for="ch" forName="Accent7" refType="h" fact="-0.0109"/>
              <dgm:constr type="w" for="ch" forName="Accent7" refType="w" fact="0.1228"/>
              <dgm:constr type="h" for="ch" forName="Accent7" refType="h" fact="0.806"/>
              <dgm:constr type="l" for="ch" forName="ParentBackground7" refType="w" fact="0.5573"/>
              <dgm:constr type="t" for="ch" forName="ParentBackground7" refType="h" fact="0.1262"/>
              <dgm:constr type="w" for="ch" forName="ParentBackground7" refType="w" fact="0.081"/>
              <dgm:constr type="h" for="ch" forName="ParentBackground7" refType="h" fact="0.5319"/>
              <dgm:constr type="l" for="ch" forName="Child7" refType="w" fact="0.5573"/>
              <dgm:constr type="t" for="ch" forName="Child7" refType="h" fact="0.6876"/>
              <dgm:constr type="w" for="ch" forName="Child7" refType="w" fact="0.081"/>
              <dgm:constr type="h" for="ch" forName="Child7" refType="h" fact="0.3124"/>
              <dgm:constr type="l" for="ch" forName="Accent6" refType="w" fact="0.4467"/>
              <dgm:constr type="t" for="ch" forName="Accent6" refType="h" fact="-0.0109"/>
              <dgm:constr type="w" for="ch" forName="Accent6" refType="w" fact="0.1228"/>
              <dgm:constr type="h" for="ch" forName="Accent6" refType="h" fact="0.806"/>
              <dgm:constr type="l" for="ch" forName="ParentBackground6" refType="w" fact="0.4677"/>
              <dgm:constr type="t" for="ch" forName="ParentBackground6" refType="h" fact="0.1262"/>
              <dgm:constr type="w" for="ch" forName="ParentBackground6" refType="w" fact="0.081"/>
              <dgm:constr type="h" for="ch" forName="ParentBackground6" refType="h" fact="0.5319"/>
              <dgm:constr type="l" for="ch" forName="Child6" refType="w" fact="0.4677"/>
              <dgm:constr type="t" for="ch" forName="Child6" refType="h" fact="0.6876"/>
              <dgm:constr type="w" for="ch" forName="Child6" refType="w" fact="0.081"/>
              <dgm:constr type="h" for="ch" forName="Child6" refType="h" fact="0.3124"/>
              <dgm:constr type="l" for="ch" forName="Accent5" refType="w" fact="0.3571"/>
              <dgm:constr type="t" for="ch" forName="Accent5" refType="h" fact="-0.0109"/>
              <dgm:constr type="w" for="ch" forName="Accent5" refType="w" fact="0.1228"/>
              <dgm:constr type="h" for="ch" forName="Accent5" refType="h" fact="0.806"/>
              <dgm:constr type="l" for="ch" forName="ParentBackground5" refType="w" fact="0.378"/>
              <dgm:constr type="t" for="ch" forName="ParentBackground5" refType="h" fact="0.1262"/>
              <dgm:constr type="w" for="ch" forName="ParentBackground5" refType="w" fact="0.081"/>
              <dgm:constr type="h" for="ch" forName="ParentBackground5" refType="h" fact="0.5319"/>
              <dgm:constr type="l" for="ch" forName="Child5" refType="w" fact="0.378"/>
              <dgm:constr type="t" for="ch" forName="Child5" refType="h" fact="0.6876"/>
              <dgm:constr type="w" for="ch" forName="Child5" refType="w" fact="0.081"/>
              <dgm:constr type="h" for="ch" forName="Child5" refType="h" fact="0.3124"/>
              <dgm:constr type="l" for="ch" forName="Accent4" refType="w" fact="0.2674"/>
              <dgm:constr type="t" for="ch" forName="Accent4" refType="h" fact="-0.0109"/>
              <dgm:constr type="w" for="ch" forName="Accent4" refType="w" fact="0.1228"/>
              <dgm:constr type="h" for="ch" forName="Accent4" refType="h" fact="0.806"/>
              <dgm:constr type="l" for="ch" forName="ParentBackground4" refType="w" fact="0.2883"/>
              <dgm:constr type="t" for="ch" forName="ParentBackground4" refType="h" fact="0.1262"/>
              <dgm:constr type="w" for="ch" forName="ParentBackground4" refType="w" fact="0.081"/>
              <dgm:constr type="h" for="ch" forName="ParentBackground4" refType="h" fact="0.5319"/>
              <dgm:constr type="l" for="ch" forName="Child4" refType="w" fact="0.2883"/>
              <dgm:constr type="t" for="ch" forName="Child4" refType="h" fact="0.6876"/>
              <dgm:constr type="w" for="ch" forName="Child4" refType="w" fact="0.081"/>
              <dgm:constr type="h" for="ch" forName="Child4" refType="h" fact="0.3124"/>
              <dgm:constr type="l" for="ch" forName="Accent3" refType="w" fact="0.1777"/>
              <dgm:constr type="t" for="ch" forName="Accent3" refType="h" fact="-0.0109"/>
              <dgm:constr type="w" for="ch" forName="Accent3" refType="w" fact="0.1228"/>
              <dgm:constr type="h" for="ch" forName="Accent3" refType="h" fact="0.806"/>
              <dgm:constr type="l" for="ch" forName="ParentBackground3" refType="w" fact="0.1986"/>
              <dgm:constr type="t" for="ch" forName="ParentBackground3" refType="h" fact="0.1262"/>
              <dgm:constr type="w" for="ch" forName="ParentBackground3" refType="w" fact="0.081"/>
              <dgm:constr type="h" for="ch" forName="ParentBackground3" refType="h" fact="0.5319"/>
              <dgm:constr type="l" for="ch" forName="Child3" refType="w" fact="0.1986"/>
              <dgm:constr type="t" for="ch" forName="Child3" refType="h" fact="0.6876"/>
              <dgm:constr type="w" for="ch" forName="Child3" refType="w" fact="0.081"/>
              <dgm:constr type="h" for="ch" forName="Child3" refType="h" fact="0.3124"/>
              <dgm:constr type="l" for="ch" forName="Accent2" refType="w" fact="0.088"/>
              <dgm:constr type="t" for="ch" forName="Accent2" refType="h" fact="-0.0109"/>
              <dgm:constr type="w" for="ch" forName="Accent2" refType="w" fact="0.1228"/>
              <dgm:constr type="h" for="ch" forName="Accent2" refType="h" fact="0.806"/>
              <dgm:constr type="l" for="ch" forName="ParentBackground2" refType="w" fact="0.1089"/>
              <dgm:constr type="t" for="ch" forName="ParentBackground2" refType="h" fact="0.1262"/>
              <dgm:constr type="w" for="ch" forName="ParentBackground2" refType="w" fact="0.081"/>
              <dgm:constr type="h" for="ch" forName="ParentBackground2" refType="h" fact="0.5319"/>
              <dgm:constr type="l" for="ch" forName="Child2" refType="w" fact="0.1089"/>
              <dgm:constr type="t" for="ch" forName="Child2" refType="h" fact="0.6876"/>
              <dgm:constr type="w" for="ch" forName="Child2" refType="w" fact="0.081"/>
              <dgm:constr type="h" for="ch" forName="Child2" refType="h" fact="0.3124"/>
              <dgm:constr type="l" for="ch" forName="Accent1" refType="w" fact="-0.0017"/>
              <dgm:constr type="t" for="ch" forName="Accent1" refType="h" fact="-0.0109"/>
              <dgm:constr type="w" for="ch" forName="Accent1" refType="w" fact="0.1228"/>
              <dgm:constr type="h" for="ch" forName="Accent1" refType="h" fact="0.806"/>
              <dgm:constr type="l" for="ch" forName="ParentBackground1" refType="w" fact="0.0192"/>
              <dgm:constr type="t" for="ch" forName="ParentBackground1" refType="h" fact="0.1262"/>
              <dgm:constr type="w" for="ch" forName="ParentBackground1" refType="w" fact="0.081"/>
              <dgm:constr type="h" for="ch" forName="ParentBackground1" refType="h" fact="0.5319"/>
              <dgm:constr type="l" for="ch" forName="Child1" refType="w" fact="0.0192"/>
              <dgm:constr type="t" for="ch" forName="Child1" refType="h" fact="0.6876"/>
              <dgm:constr type="w" for="ch" forName="Child1" refType="w" fact="0.081"/>
              <dgm:constr type="h" for="ch" forName="Child1" refType="h" fact="0.3124"/>
            </dgm:constrLst>
          </dgm:else>
        </dgm:choose>
      </dgm:if>
      <dgm:else name="Name15">
        <dgm:choose name="Name16">
          <dgm:if name="Name17" axis="ch" ptType="node" func="cnt" op="equ" val="1">
            <dgm:alg type="composite">
              <dgm:param type="ar" val="0.6383"/>
            </dgm:alg>
            <dgm:constrLst>
              <dgm:constr type="primFontSz" for="des" forName="Child1" val="65"/>
              <dgm:constr type="primFontSz" for="des" forName="Parent1" val="65"/>
              <dgm:constr type="primFontSz" for="des" forName="Child1" refType="primFontSz" refFor="des" refForName="Parent1" op="lte"/>
              <dgm:constr type="l" for="ch" forName="Parent1" refType="w" fact="0.1667"/>
              <dgm:constr type="t" for="ch" forName="Parent1" refType="h" fact="0.1064"/>
              <dgm:constr type="w" for="ch" forName="Parent1" refType="w" fact="0.6667"/>
              <dgm:constr type="h" for="ch" forName="Parent1" refType="h" fact="0.4255"/>
              <dgm:constr type="l" for="ch" forName="Accent1" refType="w" fact="0"/>
              <dgm:constr type="t" for="ch" forName="Accent1" refType="h" fact="0"/>
              <dgm:constr type="w" for="ch" forName="Accent1" refType="w"/>
              <dgm:constr type="h" for="ch" forName="Accent1" refType="h" fact="0.6383"/>
              <dgm:constr type="l" for="ch" forName="ParentBackground1" refType="w" fact="0.0333"/>
              <dgm:constr type="t" for="ch" forName="ParentBackground1" refType="h" fact="0.0213"/>
              <dgm:constr type="w" for="ch" forName="ParentBackground1" refType="w" fact="0.9333"/>
              <dgm:constr type="h" for="ch" forName="ParentBackground1" refType="h" fact="0.5957"/>
              <dgm:constr type="l" for="ch" forName="Child1" refType="w" fact="0.0333"/>
              <dgm:constr type="t" for="ch" forName="Child1" refType="h" fact="0.6574"/>
              <dgm:constr type="w" for="ch" forName="Child1" refType="w" fact="0.9333"/>
              <dgm:constr type="h" for="ch" forName="Child1" refType="h" fact="0.3426"/>
            </dgm:constrLst>
          </dgm:if>
          <dgm:if name="Name18" axis="ch" ptType="node" func="cnt" op="equ" val="2">
            <dgm:alg type="composite">
              <dgm:param type="ar" val="1.265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r" for="ch" forName="Parent2" refType="w" fact="0.3751"/>
              <dgm:constr type="t" for="ch" forName="Parent2" refType="h" fact="0.2022"/>
              <dgm:constr type="w" for="ch" forName="Parent2" refType="w" fact="0.3001"/>
              <dgm:constr type="h" for="ch" forName="Parent2" refType="h" fact="0.3799"/>
              <dgm:constr type="r" for="ch" forName="Parent1" refType="w" fact="0.8403"/>
              <dgm:constr type="t" for="ch" forName="Parent1" refType="h" fact="0.2022"/>
              <dgm:constr type="w" for="ch" forName="Parent1" refType="w" fact="0.3001"/>
              <dgm:constr type="h" for="ch" forName="Parent1" refType="h" fact="0.3799"/>
              <dgm:constr type="r" for="ch" forName="Accent2" refType="w" fact="0.4502"/>
              <dgm:constr type="t" for="ch" forName="Accent2" refType="h" fact="0.1072"/>
              <dgm:constr type="w" for="ch" forName="Accent2" refType="w" fact="0.4502"/>
              <dgm:constr type="h" for="ch" forName="Accent2" refType="h" fact="0.5699"/>
              <dgm:constr type="r" for="ch" forName="ParentBackground2" refType="w" fact="0.4352"/>
              <dgm:constr type="t" for="ch" forName="ParentBackground2" refType="h" fact="0.1262"/>
              <dgm:constr type="w" for="ch" forName="ParentBackground2" refType="w" fact="0.4201"/>
              <dgm:constr type="h" for="ch" forName="ParentBackground2" refType="h" fact="0.5319"/>
              <dgm:constr type="r" for="ch" forName="Child2" refType="w" fact="0.4352"/>
              <dgm:constr type="t" for="ch" forName="Child2" refType="h" fact="0.6876"/>
              <dgm:constr type="w" for="ch" forName="Child2" refType="w" fact="0.4201"/>
              <dgm:constr type="h" for="ch" forName="Child2" refType="h" fact="0.3124"/>
              <dgm:constr type="r" for="ch" forName="Accent1" refType="w" fact="1.0086"/>
              <dgm:constr type="t" for="ch" forName="Accent1" refType="h" fact="-0.0109"/>
              <dgm:constr type="w" for="ch" forName="Accent1" refType="w" fact="0.6367"/>
              <dgm:constr type="h" for="ch" forName="Accent1" refType="h" fact="0.806"/>
              <dgm:constr type="r" for="ch" forName="ParentBackground1" refType="w" fact="0.9003"/>
              <dgm:constr type="t" for="ch" forName="ParentBackground1" refType="h" fact="0.1262"/>
              <dgm:constr type="w" for="ch" forName="ParentBackground1" refType="w" fact="0.4201"/>
              <dgm:constr type="h" for="ch" forName="ParentBackground1" refType="h" fact="0.5319"/>
              <dgm:constr type="r" for="ch" forName="Child1" refType="w" fact="0.9003"/>
              <dgm:constr type="t" for="ch" forName="Child1" refType="h" fact="0.6876"/>
              <dgm:constr type="w" for="ch" forName="Child1" refType="w" fact="0.4201"/>
              <dgm:constr type="h" for="ch" forName="Child1" refType="h" fact="0.3124"/>
            </dgm:constrLst>
          </dgm:if>
          <dgm:if name="Name19" axis="ch" ptType="node" func="cnt" op="equ" val="3">
            <dgm:alg type="composite">
              <dgm:param type="ar" val="1.854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r" for="ch" forName="Parent3" refType="w" fact="0.256"/>
              <dgm:constr type="t" for="ch" forName="Parent3" refType="h" fact="0.2022"/>
              <dgm:constr type="w" for="ch" forName="Parent3" refType="w" fact="0.2048"/>
              <dgm:constr type="h" for="ch" forName="Parent3" refType="h" fact="0.3799"/>
              <dgm:constr type="r" for="ch" forName="Parent2" refType="w" fact="0.5735"/>
              <dgm:constr type="t" for="ch" forName="Parent2" refType="h" fact="0.2022"/>
              <dgm:constr type="w" for="ch" forName="Parent2" refType="w" fact="0.2048"/>
              <dgm:constr type="h" for="ch" forName="Parent2" refType="h" fact="0.3799"/>
              <dgm:constr type="r" for="ch" forName="Parent1" refType="w" fact="0.891"/>
              <dgm:constr type="t" for="ch" forName="Parent1" refType="h" fact="0.2022"/>
              <dgm:constr type="w" for="ch" forName="Parent1" refType="w" fact="0.2048"/>
              <dgm:constr type="h" for="ch" forName="Parent1" refType="h" fact="0.3799"/>
              <dgm:constr type="r" for="ch" forName="Accent3" refType="w" fact="0.3072"/>
              <dgm:constr type="t" for="ch" forName="Accent3" refType="h" fact="0.1072"/>
              <dgm:constr type="w" for="ch" forName="Accent3" refType="w" fact="0.3072"/>
              <dgm:constr type="h" for="ch" forName="Accent3" refType="h" fact="0.5699"/>
              <dgm:constr type="r" for="ch" forName="ParentBackground3" refType="w" fact="0.297"/>
              <dgm:constr type="t" for="ch" forName="ParentBackground3" refType="h" fact="0.1262"/>
              <dgm:constr type="w" for="ch" forName="ParentBackground3" refType="w" fact="0.2868"/>
              <dgm:constr type="h" for="ch" forName="ParentBackground3" refType="h" fact="0.5319"/>
              <dgm:constr type="r" for="ch" forName="Child3" refType="w" fact="0.297"/>
              <dgm:constr type="t" for="ch" forName="Child3" refType="h" fact="0.6876"/>
              <dgm:constr type="w" for="ch" forName="Child3" refType="w" fact="0.2868"/>
              <dgm:constr type="h" for="ch" forName="Child3" refType="h" fact="0.3124"/>
              <dgm:constr type="r" for="ch" forName="Accent2" refType="w" fact="0.6878"/>
              <dgm:constr type="t" for="ch" forName="Accent2" refType="h" fact="-0.0109"/>
              <dgm:constr type="w" for="ch" forName="Accent2" refType="w" fact="0.4334"/>
              <dgm:constr type="h" for="ch" forName="Accent2" refType="h" fact="0.806"/>
              <dgm:constr type="r" for="ch" forName="ParentBackground2" refType="w" fact="0.6145"/>
              <dgm:constr type="t" for="ch" forName="ParentBackground2" refType="h" fact="0.1262"/>
              <dgm:constr type="w" for="ch" forName="ParentBackground2" refType="w" fact="0.2868"/>
              <dgm:constr type="h" for="ch" forName="ParentBackground2" refType="h" fact="0.5319"/>
              <dgm:constr type="r" for="ch" forName="Child2" refType="w" fact="0.6145"/>
              <dgm:constr type="t" for="ch" forName="Child2" refType="h" fact="0.6876"/>
              <dgm:constr type="w" for="ch" forName="Child2" refType="w" fact="0.2868"/>
              <dgm:constr type="h" for="ch" forName="Child2" refType="h" fact="0.3124"/>
              <dgm:constr type="r" for="ch" forName="Accent1" refType="w" fact="1.0053"/>
              <dgm:constr type="t" for="ch" forName="Accent1" refType="h" fact="-0.0109"/>
              <dgm:constr type="w" for="ch" forName="Accent1" refType="w" fact="0.4334"/>
              <dgm:constr type="h" for="ch" forName="Accent1" refType="h" fact="0.806"/>
              <dgm:constr type="r" for="ch" forName="ParentBackground1" refType="w" fact="0.932"/>
              <dgm:constr type="t" for="ch" forName="ParentBackground1" refType="h" fact="0.1262"/>
              <dgm:constr type="w" for="ch" forName="ParentBackground1" refType="w" fact="0.2868"/>
              <dgm:constr type="h" for="ch" forName="ParentBackground1" refType="h" fact="0.5319"/>
              <dgm:constr type="r" for="ch" forName="Child1" refType="w" fact="0.932"/>
              <dgm:constr type="t" for="ch" forName="Child1" refType="h" fact="0.6876"/>
              <dgm:constr type="w" for="ch" forName="Child1" refType="w" fact="0.2868"/>
              <dgm:constr type="h" for="ch" forName="Child1" refType="h" fact="0.3124"/>
            </dgm:constrLst>
          </dgm:if>
          <dgm:if name="Name20" axis="ch" ptType="node" func="cnt" op="equ" val="4">
            <dgm:alg type="composite">
              <dgm:param type="ar" val="2.44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Parent4" refType="w" fact="0.1943"/>
              <dgm:constr type="t" for="ch" forName="Parent4" refType="h" fact="0.2022"/>
              <dgm:constr type="w" for="ch" forName="Parent4" refType="w" fact="0.1555"/>
              <dgm:constr type="h" for="ch" forName="Parent4" refType="h" fact="0.3799"/>
              <dgm:constr type="r" for="ch" forName="Parent3" refType="w" fact="0.4353"/>
              <dgm:constr type="t" for="ch" forName="Parent3" refType="h" fact="0.2022"/>
              <dgm:constr type="w" for="ch" forName="Parent3" refType="w" fact="0.1555"/>
              <dgm:constr type="h" for="ch" forName="Parent3" refType="h" fact="0.3799"/>
              <dgm:constr type="r" for="ch" forName="Parent2" refType="w" fact="0.6763"/>
              <dgm:constr type="t" for="ch" forName="Parent2" refType="h" fact="0.2022"/>
              <dgm:constr type="w" for="ch" forName="Parent2" refType="w" fact="0.1555"/>
              <dgm:constr type="h" for="ch" forName="Parent2" refType="h" fact="0.3799"/>
              <dgm:constr type="r" for="ch" forName="Parent1" refType="w" fact="0.9173"/>
              <dgm:constr type="t" for="ch" forName="Parent1" refType="h" fact="0.2022"/>
              <dgm:constr type="w" for="ch" forName="Parent1" refType="w" fact="0.1555"/>
              <dgm:constr type="h" for="ch" forName="Parent1" refType="h" fact="0.3799"/>
              <dgm:constr type="r" for="ch" forName="Accent4" refType="w" fact="0.2332"/>
              <dgm:constr type="t" for="ch" forName="Accent4" refType="h" fact="0.1072"/>
              <dgm:constr type="w" for="ch" forName="Accent4" refType="w" fact="0.2332"/>
              <dgm:constr type="h" for="ch" forName="Accent4" refType="h" fact="0.5699"/>
              <dgm:constr type="r" for="ch" forName="ParentBackground4" refType="w" fact="0.2254"/>
              <dgm:constr type="t" for="ch" forName="ParentBackground4" refType="h" fact="0.1262"/>
              <dgm:constr type="w" for="ch" forName="ParentBackground4" refType="w" fact="0.2177"/>
              <dgm:constr type="h" for="ch" forName="ParentBackground4" refType="h" fact="0.5319"/>
              <dgm:constr type="r" for="ch" forName="Child4" refType="w" fact="0.2254"/>
              <dgm:constr type="t" for="ch" forName="Child4" refType="h" fact="0.6876"/>
              <dgm:constr type="w" for="ch" forName="Child4" refType="w" fact="0.2177"/>
              <dgm:constr type="h" for="ch" forName="Child4" refType="h" fact="0.3124"/>
              <dgm:constr type="r" for="ch" forName="Accent3" refType="w" fact="0.5235"/>
              <dgm:constr type="t" for="ch" forName="Accent3" refType="h" fact="-0.0109"/>
              <dgm:constr type="w" for="ch" forName="Accent3" refType="w" fact="0.3298"/>
              <dgm:constr type="h" for="ch" forName="Accent3" refType="h" fact="0.806"/>
              <dgm:constr type="r" for="ch" forName="ParentBackground3" refType="w" fact="0.4664"/>
              <dgm:constr type="t" for="ch" forName="ParentBackground3" refType="h" fact="0.1262"/>
              <dgm:constr type="w" for="ch" forName="ParentBackground3" refType="w" fact="0.2177"/>
              <dgm:constr type="h" for="ch" forName="ParentBackground3" refType="h" fact="0.5319"/>
              <dgm:constr type="r" for="ch" forName="Child3" refType="w" fact="0.4664"/>
              <dgm:constr type="t" for="ch" forName="Child3" refType="h" fact="0.6876"/>
              <dgm:constr type="w" for="ch" forName="Child3" refType="w" fact="0.2177"/>
              <dgm:constr type="h" for="ch" forName="Child3" refType="h" fact="0.3124"/>
              <dgm:constr type="r" for="ch" forName="Accent2" refType="w" fact="0.7635"/>
              <dgm:constr type="t" for="ch" forName="Accent2" refType="h" fact="-0.0109"/>
              <dgm:constr type="w" for="ch" forName="Accent2" refType="w" fact="0.3298"/>
              <dgm:constr type="h" for="ch" forName="Accent2" refType="h" fact="0.806"/>
              <dgm:constr type="r" for="ch" forName="ParentBackground2" refType="w" fact="0.7074"/>
              <dgm:constr type="t" for="ch" forName="ParentBackground2" refType="h" fact="0.1262"/>
              <dgm:constr type="w" for="ch" forName="ParentBackground2" refType="w" fact="0.2177"/>
              <dgm:constr type="h" for="ch" forName="ParentBackground2" refType="h" fact="0.5319"/>
              <dgm:constr type="r" for="ch" forName="Child2" refType="w" fact="0.7074"/>
              <dgm:constr type="t" for="ch" forName="Child2" refType="h" fact="0.6876"/>
              <dgm:constr type="w" for="ch" forName="Child2" refType="w" fact="0.2177"/>
              <dgm:constr type="h" for="ch" forName="Child2" refType="h" fact="0.3124"/>
              <dgm:constr type="r" for="ch" forName="Accent1" refType="w" fact="1.0045"/>
              <dgm:constr type="t" for="ch" forName="Accent1" refType="h" fact="-0.0109"/>
              <dgm:constr type="w" for="ch" forName="Accent1" refType="w" fact="0.3298"/>
              <dgm:constr type="h" for="ch" forName="Accent1" refType="h" fact="0.806"/>
              <dgm:constr type="r" for="ch" forName="ParentBackground1" refType="w" fact="0.9484"/>
              <dgm:constr type="t" for="ch" forName="ParentBackground1" refType="h" fact="0.1262"/>
              <dgm:constr type="w" for="ch" forName="ParentBackground1" refType="w" fact="0.2177"/>
              <dgm:constr type="h" for="ch" forName="ParentBackground1" refType="h" fact="0.5319"/>
              <dgm:constr type="r" for="ch" forName="Child1" refType="w" fact="0.9484"/>
              <dgm:constr type="t" for="ch" forName="Child1" refType="h" fact="0.6876"/>
              <dgm:constr type="w" for="ch" forName="Child1" refType="w" fact="0.2177"/>
              <dgm:constr type="h" for="ch" forName="Child1" refType="h" fact="0.3124"/>
            </dgm:constrLst>
          </dgm:if>
          <dgm:if name="Name21" axis="ch" ptType="node" func="cnt" op="equ" val="5">
            <dgm:alg type="composite">
              <dgm:param type="ar" val="3.0325"/>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Parent5" refType="w" fact="0.1566"/>
              <dgm:constr type="t" for="ch" forName="Parent5" refType="h" fact="0.2022"/>
              <dgm:constr type="w" for="ch" forName="Parent5" refType="w" fact="0.1253"/>
              <dgm:constr type="h" for="ch" forName="Parent5" refType="h" fact="0.3799"/>
              <dgm:constr type="r" for="ch" forName="Parent4" refType="w" fact="0.3508"/>
              <dgm:constr type="t" for="ch" forName="Parent4" refType="h" fact="0.2022"/>
              <dgm:constr type="w" for="ch" forName="Parent4" refType="w" fact="0.1253"/>
              <dgm:constr type="h" for="ch" forName="Parent4" refType="h" fact="0.3799"/>
              <dgm:constr type="r" for="ch" forName="Parent3" refType="w" fact="0.545"/>
              <dgm:constr type="t" for="ch" forName="Parent3" refType="h" fact="0.2022"/>
              <dgm:constr type="w" for="ch" forName="Parent3" refType="w" fact="0.1253"/>
              <dgm:constr type="h" for="ch" forName="Parent3" refType="h" fact="0.3799"/>
              <dgm:constr type="r" for="ch" forName="Parent2" refType="w" fact="0.7391"/>
              <dgm:constr type="t" for="ch" forName="Parent2" refType="h" fact="0.2022"/>
              <dgm:constr type="w" for="ch" forName="Parent2" refType="w" fact="0.1253"/>
              <dgm:constr type="h" for="ch" forName="Parent2" refType="h" fact="0.3799"/>
              <dgm:constr type="r" for="ch" forName="Parent1" refType="w" fact="0.9333"/>
              <dgm:constr type="t" for="ch" forName="Parent1" refType="h" fact="0.2022"/>
              <dgm:constr type="w" for="ch" forName="Parent1" refType="w" fact="0.1253"/>
              <dgm:constr type="h" for="ch" forName="Parent1" refType="h" fact="0.3799"/>
              <dgm:constr type="r" for="ch" forName="Accent5" refType="w" fact="0.1879"/>
              <dgm:constr type="t" for="ch" forName="Accent5" refType="h" fact="0.1072"/>
              <dgm:constr type="w" for="ch" forName="Accent5" refType="w" fact="0.1879"/>
              <dgm:constr type="h" for="ch" forName="Accent5" refType="h" fact="0.5699"/>
              <dgm:constr type="r" for="ch" forName="ParentBackground5" refType="w" fact="0.1817"/>
              <dgm:constr type="t" for="ch" forName="ParentBackground5" refType="h" fact="0.1262"/>
              <dgm:constr type="w" for="ch" forName="ParentBackground5" refType="w" fact="0.1754"/>
              <dgm:constr type="h" for="ch" forName="ParentBackground5" refType="h" fact="0.5319"/>
              <dgm:constr type="r" for="ch" forName="Child5" refType="w" fact="0.1817"/>
              <dgm:constr type="t" for="ch" forName="Child5" refType="h" fact="0.6876"/>
              <dgm:constr type="w" for="ch" forName="Child5" refType="w" fact="0.1754"/>
              <dgm:constr type="h" for="ch" forName="Child5" refType="h" fact="0.3124"/>
              <dgm:constr type="r" for="ch" forName="Accent4" refType="w" fact="0.4211"/>
              <dgm:constr type="t" for="ch" forName="Accent4" refType="h" fact="-0.0109"/>
              <dgm:constr type="w" for="ch" forName="Accent4" refType="w" fact="0.2657"/>
              <dgm:constr type="h" for="ch" forName="Accent4" refType="h" fact="0.806"/>
              <dgm:constr type="r" for="ch" forName="ParentBackground4" refType="w" fact="0.3758"/>
              <dgm:constr type="t" for="ch" forName="ParentBackground4" refType="h" fact="0.1262"/>
              <dgm:constr type="w" for="ch" forName="ParentBackground4" refType="w" fact="0.1754"/>
              <dgm:constr type="h" for="ch" forName="ParentBackground4" refType="h" fact="0.5319"/>
              <dgm:constr type="r" for="ch" forName="Child4" refType="w" fact="0.3758"/>
              <dgm:constr type="t" for="ch" forName="Child4" refType="h" fact="0.6876"/>
              <dgm:constr type="w" for="ch" forName="Child4" refType="w" fact="0.1754"/>
              <dgm:constr type="h" for="ch" forName="Child4" refType="h" fact="0.3124"/>
              <dgm:constr type="r" for="ch" forName="Accent3" refType="w" fact="0.6152"/>
              <dgm:constr type="t" for="ch" forName="Accent3" refType="h" fact="-0.0109"/>
              <dgm:constr type="w" for="ch" forName="Accent3" refType="w" fact="0.2657"/>
              <dgm:constr type="h" for="ch" forName="Accent3" refType="h" fact="0.806"/>
              <dgm:constr type="r" for="ch" forName="ParentBackground3" refType="w" fact="0.57"/>
              <dgm:constr type="t" for="ch" forName="ParentBackground3" refType="h" fact="0.1262"/>
              <dgm:constr type="w" for="ch" forName="ParentBackground3" refType="w" fact="0.1754"/>
              <dgm:constr type="h" for="ch" forName="ParentBackground3" refType="h" fact="0.5319"/>
              <dgm:constr type="r" for="ch" forName="Child3" refType="w" fact="0.57"/>
              <dgm:constr type="t" for="ch" forName="Child3" refType="h" fact="0.6876"/>
              <dgm:constr type="w" for="ch" forName="Child3" refType="w" fact="0.1754"/>
              <dgm:constr type="h" for="ch" forName="Child3" refType="h" fact="0.3124"/>
              <dgm:constr type="r" for="ch" forName="Accent2" refType="w" fact="0.8094"/>
              <dgm:constr type="t" for="ch" forName="Accent2" refType="h" fact="-0.0109"/>
              <dgm:constr type="w" for="ch" forName="Accent2" refType="w" fact="0.2657"/>
              <dgm:constr type="h" for="ch" forName="Accent2" refType="h" fact="0.806"/>
              <dgm:constr type="r" for="ch" forName="ParentBackground2" refType="w" fact="0.7642"/>
              <dgm:constr type="t" for="ch" forName="ParentBackground2" refType="h" fact="0.1262"/>
              <dgm:constr type="w" for="ch" forName="ParentBackground2" refType="w" fact="0.1754"/>
              <dgm:constr type="h" for="ch" forName="ParentBackground2" refType="h" fact="0.5319"/>
              <dgm:constr type="r" for="ch" forName="Child2" refType="w" fact="0.7642"/>
              <dgm:constr type="t" for="ch" forName="Child2" refType="h" fact="0.6876"/>
              <dgm:constr type="w" for="ch" forName="Child2" refType="w" fact="0.1754"/>
              <dgm:constr type="h" for="ch" forName="Child2" refType="h" fact="0.3124"/>
              <dgm:constr type="r" for="ch" forName="Accent1" refType="w" fact="1.0036"/>
              <dgm:constr type="t" for="ch" forName="Accent1" refType="h" fact="-0.0109"/>
              <dgm:constr type="w" for="ch" forName="Accent1" refType="w" fact="0.2657"/>
              <dgm:constr type="h" for="ch" forName="Accent1" refType="h" fact="0.806"/>
              <dgm:constr type="r" for="ch" forName="ParentBackground1" refType="w" fact="0.9584"/>
              <dgm:constr type="t" for="ch" forName="ParentBackground1" refType="h" fact="0.1262"/>
              <dgm:constr type="w" for="ch" forName="ParentBackground1" refType="w" fact="0.1754"/>
              <dgm:constr type="h" for="ch" forName="ParentBackground1" refType="h" fact="0.5319"/>
              <dgm:constr type="r" for="ch" forName="Child1" refType="w" fact="0.9584"/>
              <dgm:constr type="t" for="ch" forName="Child1" refType="h" fact="0.6876"/>
              <dgm:constr type="w" for="ch" forName="Child1" refType="w" fact="0.1754"/>
              <dgm:constr type="h" for="ch" forName="Child1" refType="h" fact="0.3124"/>
            </dgm:constrLst>
          </dgm:if>
          <dgm:if name="Name22" axis="ch" ptType="node" func="cnt" op="equ" val="6">
            <dgm:alg type="composite">
              <dgm:param type="ar" val="3.621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r" for="ch" forName="Parent6" refType="w" fact="0.1311"/>
              <dgm:constr type="t" for="ch" forName="Parent6" refType="h" fact="0.2022"/>
              <dgm:constr type="w" for="ch" forName="Parent6" refType="w" fact="0.1049"/>
              <dgm:constr type="h" for="ch" forName="Parent6" refType="h" fact="0.3799"/>
              <dgm:constr type="r" for="ch" forName="Parent5" refType="w" fact="0.2937"/>
              <dgm:constr type="t" for="ch" forName="Parent5" refType="h" fact="0.2022"/>
              <dgm:constr type="w" for="ch" forName="Parent5" refType="w" fact="0.1049"/>
              <dgm:constr type="h" for="ch" forName="Parent5" refType="h" fact="0.3799"/>
              <dgm:constr type="r" for="ch" forName="Parent4" refType="w" fact="0.4563"/>
              <dgm:constr type="t" for="ch" forName="Parent4" refType="h" fact="0.2022"/>
              <dgm:constr type="w" for="ch" forName="Parent4" refType="w" fact="0.1049"/>
              <dgm:constr type="h" for="ch" forName="Parent4" refType="h" fact="0.3799"/>
              <dgm:constr type="r" for="ch" forName="Parent3" refType="w" fact="0.619"/>
              <dgm:constr type="t" for="ch" forName="Parent3" refType="h" fact="0.2022"/>
              <dgm:constr type="w" for="ch" forName="Parent3" refType="w" fact="0.1049"/>
              <dgm:constr type="h" for="ch" forName="Parent3" refType="h" fact="0.3799"/>
              <dgm:constr type="r" for="ch" forName="Parent2" refType="w" fact="0.7816"/>
              <dgm:constr type="t" for="ch" forName="Parent2" refType="h" fact="0.2022"/>
              <dgm:constr type="w" for="ch" forName="Parent2" refType="w" fact="0.1049"/>
              <dgm:constr type="h" for="ch" forName="Parent2" refType="h" fact="0.3799"/>
              <dgm:constr type="r" for="ch" forName="Parent1" refType="w" fact="0.9442"/>
              <dgm:constr type="t" for="ch" forName="Parent1" refType="h" fact="0.2022"/>
              <dgm:constr type="w" for="ch" forName="Parent1" refType="w" fact="0.1049"/>
              <dgm:constr type="h" for="ch" forName="Parent1" refType="h" fact="0.3799"/>
              <dgm:constr type="r" for="ch" forName="Accent6" refType="w" fact="0.1574"/>
              <dgm:constr type="t" for="ch" forName="Accent6" refType="h" fact="0.1072"/>
              <dgm:constr type="w" for="ch" forName="Accent6" refType="w" fact="0.1574"/>
              <dgm:constr type="h" for="ch" forName="Accent6" refType="h" fact="0.5699"/>
              <dgm:constr type="r" for="ch" forName="ParentBackground6" refType="w" fact="0.1521"/>
              <dgm:constr type="t" for="ch" forName="ParentBackground6" refType="h" fact="0.1262"/>
              <dgm:constr type="w" for="ch" forName="ParentBackground6" refType="w" fact="0.1469"/>
              <dgm:constr type="h" for="ch" forName="ParentBackground6" refType="h" fact="0.5319"/>
              <dgm:constr type="r" for="ch" forName="Child6" refType="w" fact="0.1521"/>
              <dgm:constr type="t" for="ch" forName="Child6" refType="h" fact="0.6876"/>
              <dgm:constr type="w" for="ch" forName="Child6" refType="w" fact="0.1469"/>
              <dgm:constr type="h" for="ch" forName="Child6" refType="h" fact="0.3124"/>
              <dgm:constr type="r" for="ch" forName="Accent5" refType="w" fact="0.3526"/>
              <dgm:constr type="t" for="ch" forName="Accent5" refType="h" fact="-0.0109"/>
              <dgm:constr type="w" for="ch" forName="Accent5" refType="w" fact="0.2226"/>
              <dgm:constr type="h" for="ch" forName="Accent5" refType="h" fact="0.806"/>
              <dgm:constr type="r" for="ch" forName="ParentBackground5" refType="w" fact="0.3147"/>
              <dgm:constr type="t" for="ch" forName="ParentBackground5" refType="h" fact="0.1262"/>
              <dgm:constr type="w" for="ch" forName="ParentBackground5" refType="w" fact="0.1469"/>
              <dgm:constr type="h" for="ch" forName="ParentBackground5" refType="h" fact="0.5319"/>
              <dgm:constr type="r" for="ch" forName="Child5" refType="w" fact="0.3147"/>
              <dgm:constr type="t" for="ch" forName="Child5" refType="h" fact="0.6876"/>
              <dgm:constr type="w" for="ch" forName="Child5" refType="w" fact="0.1469"/>
              <dgm:constr type="h" for="ch" forName="Child5" refType="h" fact="0.3124"/>
              <dgm:constr type="r" for="ch" forName="Accent4" refType="w" fact="0.5152"/>
              <dgm:constr type="t" for="ch" forName="Accent4" refType="h" fact="-0.0109"/>
              <dgm:constr type="w" for="ch" forName="Accent4" refType="w" fact="0.2226"/>
              <dgm:constr type="h" for="ch" forName="Accent4" refType="h" fact="0.806"/>
              <dgm:constr type="r" for="ch" forName="ParentBackground4" refType="w" fact="0.4773"/>
              <dgm:constr type="t" for="ch" forName="ParentBackground4" refType="h" fact="0.1262"/>
              <dgm:constr type="w" for="ch" forName="ParentBackground4" refType="w" fact="0.1469"/>
              <dgm:constr type="h" for="ch" forName="ParentBackground4" refType="h" fact="0.5319"/>
              <dgm:constr type="r" for="ch" forName="Child4" refType="w" fact="0.4773"/>
              <dgm:constr type="t" for="ch" forName="Child4" refType="h" fact="0.6876"/>
              <dgm:constr type="w" for="ch" forName="Child4" refType="w" fact="0.1469"/>
              <dgm:constr type="h" for="ch" forName="Child4" refType="h" fact="0.3124"/>
              <dgm:constr type="r" for="ch" forName="Accent3" refType="w" fact="0.6778"/>
              <dgm:constr type="t" for="ch" forName="Accent3" refType="h" fact="-0.0109"/>
              <dgm:constr type="w" for="ch" forName="Accent3" refType="w" fact="0.2226"/>
              <dgm:constr type="h" for="ch" forName="Accent3" refType="h" fact="0.806"/>
              <dgm:constr type="r" for="ch" forName="ParentBackground3" refType="w" fact="0.6399"/>
              <dgm:constr type="t" for="ch" forName="ParentBackground3" refType="h" fact="0.1262"/>
              <dgm:constr type="w" for="ch" forName="ParentBackground3" refType="w" fact="0.1469"/>
              <dgm:constr type="h" for="ch" forName="ParentBackground3" refType="h" fact="0.5319"/>
              <dgm:constr type="r" for="ch" forName="Child3" refType="w" fact="0.6399"/>
              <dgm:constr type="t" for="ch" forName="Child3" refType="h" fact="0.6876"/>
              <dgm:constr type="w" for="ch" forName="Child3" refType="w" fact="0.1469"/>
              <dgm:constr type="h" for="ch" forName="Child3" refType="h" fact="0.3124"/>
              <dgm:constr type="r" for="ch" forName="Accent2" refType="w" fact="0.8404"/>
              <dgm:constr type="t" for="ch" forName="Accent2" refType="h" fact="-0.0109"/>
              <dgm:constr type="w" for="ch" forName="Accent2" refType="w" fact="0.2226"/>
              <dgm:constr type="h" for="ch" forName="Accent2" refType="h" fact="0.806"/>
              <dgm:constr type="r" for="ch" forName="ParentBackground2" refType="w" fact="0.8025"/>
              <dgm:constr type="t" for="ch" forName="ParentBackground2" refType="h" fact="0.1262"/>
              <dgm:constr type="w" for="ch" forName="ParentBackground2" refType="w" fact="0.1469"/>
              <dgm:constr type="h" for="ch" forName="ParentBackground2" refType="h" fact="0.5319"/>
              <dgm:constr type="r" for="ch" forName="Child2" refType="w" fact="0.8025"/>
              <dgm:constr type="t" for="ch" forName="Child2" refType="h" fact="0.6876"/>
              <dgm:constr type="w" for="ch" forName="Child2" refType="w" fact="0.1469"/>
              <dgm:constr type="h" for="ch" forName="Child2" refType="h" fact="0.3124"/>
              <dgm:constr type="r" for="ch" forName="Accent1" refType="w" fact="1.003"/>
              <dgm:constr type="t" for="ch" forName="Accent1" refType="h" fact="-0.0109"/>
              <dgm:constr type="w" for="ch" forName="Accent1" refType="w" fact="0.2226"/>
              <dgm:constr type="h" for="ch" forName="Accent1" refType="h" fact="0.806"/>
              <dgm:constr type="r" for="ch" forName="ParentBackground1" refType="w" fact="0.9652"/>
              <dgm:constr type="t" for="ch" forName="ParentBackground1" refType="h" fact="0.1262"/>
              <dgm:constr type="w" for="ch" forName="ParentBackground1" refType="w" fact="0.1469"/>
              <dgm:constr type="h" for="ch" forName="ParentBackground1" refType="h" fact="0.5319"/>
              <dgm:constr type="r" for="ch" forName="Child1" refType="w" fact="0.9652"/>
              <dgm:constr type="t" for="ch" forName="Child1" refType="h" fact="0.6876"/>
              <dgm:constr type="w" for="ch" forName="Child1" refType="w" fact="0.1469"/>
              <dgm:constr type="h" for="ch" forName="Child1" refType="h" fact="0.3124"/>
            </dgm:constrLst>
          </dgm:if>
          <dgm:if name="Name23" axis="ch" ptType="node" func="cnt" op="equ" val="7">
            <dgm:alg type="composite">
              <dgm:param type="ar" val="4.210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r" for="ch" forName="Parent7" refType="w" fact="0.1128"/>
              <dgm:constr type="t" for="ch" forName="Parent7" refType="h" fact="0.2022"/>
              <dgm:constr type="w" for="ch" forName="Parent7" refType="w" fact="0.0902"/>
              <dgm:constr type="h" for="ch" forName="Parent7" refType="h" fact="0.3799"/>
              <dgm:constr type="r" for="ch" forName="Parent6" refType="w" fact="0.2527"/>
              <dgm:constr type="t" for="ch" forName="Parent6" refType="h" fact="0.2022"/>
              <dgm:constr type="w" for="ch" forName="Parent6" refType="w" fact="0.0902"/>
              <dgm:constr type="h" for="ch" forName="Parent6" refType="h" fact="0.3799"/>
              <dgm:constr type="r" for="ch" forName="Parent5" refType="w" fact="0.3925"/>
              <dgm:constr type="t" for="ch" forName="Parent5" refType="h" fact="0.2022"/>
              <dgm:constr type="w" for="ch" forName="Parent5" refType="w" fact="0.0902"/>
              <dgm:constr type="h" for="ch" forName="Parent5" refType="h" fact="0.3799"/>
              <dgm:constr type="r" for="ch" forName="Parent4" refType="w" fact="0.5324"/>
              <dgm:constr type="t" for="ch" forName="Parent4" refType="h" fact="0.2022"/>
              <dgm:constr type="w" for="ch" forName="Parent4" refType="w" fact="0.0902"/>
              <dgm:constr type="h" for="ch" forName="Parent4" refType="h" fact="0.3799"/>
              <dgm:constr type="r" for="ch" forName="Parent3" refType="w" fact="0.6723"/>
              <dgm:constr type="t" for="ch" forName="Parent3" refType="h" fact="0.2022"/>
              <dgm:constr type="w" for="ch" forName="Parent3" refType="w" fact="0.0902"/>
              <dgm:constr type="h" for="ch" forName="Parent3" refType="h" fact="0.3799"/>
              <dgm:constr type="r" for="ch" forName="Parent2" refType="w" fact="0.8121"/>
              <dgm:constr type="t" for="ch" forName="Parent2" refType="h" fact="0.2022"/>
              <dgm:constr type="w" for="ch" forName="Parent2" refType="w" fact="0.0902"/>
              <dgm:constr type="h" for="ch" forName="Parent2" refType="h" fact="0.3799"/>
              <dgm:constr type="r" for="ch" forName="Parent1" refType="w" fact="0.952"/>
              <dgm:constr type="t" for="ch" forName="Parent1" refType="h" fact="0.2022"/>
              <dgm:constr type="w" for="ch" forName="Parent1" refType="w" fact="0.0902"/>
              <dgm:constr type="h" for="ch" forName="Parent1" refType="h" fact="0.3799"/>
              <dgm:constr type="r" for="ch" forName="Accent7" refType="w" fact="0.1354"/>
              <dgm:constr type="t" for="ch" forName="Accent7" refType="h" fact="0.1072"/>
              <dgm:constr type="w" for="ch" forName="Accent7" refType="w" fact="0.1354"/>
              <dgm:constr type="h" for="ch" forName="Accent7" refType="h" fact="0.5699"/>
              <dgm:constr type="r" for="ch" forName="ParentBackground7" refType="w" fact="0.1308"/>
              <dgm:constr type="t" for="ch" forName="ParentBackground7" refType="h" fact="0.1262"/>
              <dgm:constr type="w" for="ch" forName="ParentBackground7" refType="w" fact="0.1263"/>
              <dgm:constr type="h" for="ch" forName="ParentBackground7" refType="h" fact="0.5319"/>
              <dgm:constr type="r" for="ch" forName="Child7" refType="w" fact="0.1308"/>
              <dgm:constr type="t" for="ch" forName="Child7" refType="h" fact="0.6876"/>
              <dgm:constr type="w" for="ch" forName="Child7" refType="w" fact="0.1263"/>
              <dgm:constr type="h" for="ch" forName="Child7" refType="h" fact="0.3124"/>
              <dgm:constr type="r" for="ch" forName="Accent6" refType="w" fact="0.3033"/>
              <dgm:constr type="t" for="ch" forName="Accent6" refType="h" fact="-0.0109"/>
              <dgm:constr type="w" for="ch" forName="Accent6" refType="w" fact="0.1915"/>
              <dgm:constr type="h" for="ch" forName="Accent6" refType="h" fact="0.806"/>
              <dgm:constr type="r" for="ch" forName="ParentBackground6" refType="w" fact="0.2707"/>
              <dgm:constr type="t" for="ch" forName="ParentBackground6" refType="h" fact="0.1262"/>
              <dgm:constr type="w" for="ch" forName="ParentBackground6" refType="w" fact="0.1263"/>
              <dgm:constr type="h" for="ch" forName="ParentBackground6" refType="h" fact="0.5319"/>
              <dgm:constr type="r" for="ch" forName="Child6" refType="w" fact="0.2707"/>
              <dgm:constr type="t" for="ch" forName="Child6" refType="h" fact="0.6876"/>
              <dgm:constr type="w" for="ch" forName="Child6" refType="w" fact="0.1263"/>
              <dgm:constr type="h" for="ch" forName="Child6" refType="h" fact="0.3124"/>
              <dgm:constr type="r" for="ch" forName="Accent5" refType="w" fact="0.4431"/>
              <dgm:constr type="t" for="ch" forName="Accent5" refType="h" fact="-0.0109"/>
              <dgm:constr type="w" for="ch" forName="Accent5" refType="w" fact="0.1915"/>
              <dgm:constr type="h" for="ch" forName="Accent5" refType="h" fact="0.806"/>
              <dgm:constr type="r" for="ch" forName="ParentBackground5" refType="w" fact="0.4106"/>
              <dgm:constr type="t" for="ch" forName="ParentBackground5" refType="h" fact="0.1262"/>
              <dgm:constr type="w" for="ch" forName="ParentBackground5" refType="w" fact="0.1263"/>
              <dgm:constr type="h" for="ch" forName="ParentBackground5" refType="h" fact="0.5319"/>
              <dgm:constr type="r" for="ch" forName="Child5" refType="w" fact="0.4106"/>
              <dgm:constr type="t" for="ch" forName="Child5" refType="h" fact="0.6876"/>
              <dgm:constr type="w" for="ch" forName="Child5" refType="w" fact="0.1263"/>
              <dgm:constr type="h" for="ch" forName="Child5" refType="h" fact="0.3124"/>
              <dgm:constr type="r" for="ch" forName="Accent4" refType="w" fact="0.583"/>
              <dgm:constr type="t" for="ch" forName="Accent4" refType="h" fact="-0.0109"/>
              <dgm:constr type="w" for="ch" forName="Accent4" refType="w" fact="0.1915"/>
              <dgm:constr type="h" for="ch" forName="Accent4" refType="h" fact="0.806"/>
              <dgm:constr type="r" for="ch" forName="ParentBackground4" refType="w" fact="0.5504"/>
              <dgm:constr type="t" for="ch" forName="ParentBackground4" refType="h" fact="0.1262"/>
              <dgm:constr type="w" for="ch" forName="ParentBackground4" refType="w" fact="0.1263"/>
              <dgm:constr type="h" for="ch" forName="ParentBackground4" refType="h" fact="0.5319"/>
              <dgm:constr type="r" for="ch" forName="Child4" refType="w" fact="0.5504"/>
              <dgm:constr type="t" for="ch" forName="Child4" refType="h" fact="0.6876"/>
              <dgm:constr type="w" for="ch" forName="Child4" refType="w" fact="0.1263"/>
              <dgm:constr type="h" for="ch" forName="Child4" refType="h" fact="0.3124"/>
              <dgm:constr type="r" for="ch" forName="Accent3" refType="w" fact="0.7229"/>
              <dgm:constr type="t" for="ch" forName="Accent3" refType="h" fact="-0.0109"/>
              <dgm:constr type="w" for="ch" forName="Accent3" refType="w" fact="0.1915"/>
              <dgm:constr type="h" for="ch" forName="Accent3" refType="h" fact="0.806"/>
              <dgm:constr type="r" for="ch" forName="ParentBackground3" refType="w" fact="0.6903"/>
              <dgm:constr type="t" for="ch" forName="ParentBackground3" refType="h" fact="0.1262"/>
              <dgm:constr type="w" for="ch" forName="ParentBackground3" refType="w" fact="0.1263"/>
              <dgm:constr type="h" for="ch" forName="ParentBackground3" refType="h" fact="0.5319"/>
              <dgm:constr type="r" for="ch" forName="Child3" refType="w" fact="0.6903"/>
              <dgm:constr type="t" for="ch" forName="Child3" refType="h" fact="0.6876"/>
              <dgm:constr type="w" for="ch" forName="Child3" refType="w" fact="0.1263"/>
              <dgm:constr type="h" for="ch" forName="Child3" refType="h" fact="0.3124"/>
              <dgm:constr type="r" for="ch" forName="Accent2" refType="w" fact="0.8627"/>
              <dgm:constr type="t" for="ch" forName="Accent2" refType="h" fact="-0.0109"/>
              <dgm:constr type="w" for="ch" forName="Accent2" refType="w" fact="0.1915"/>
              <dgm:constr type="h" for="ch" forName="Accent2" refType="h" fact="0.806"/>
              <dgm:constr type="r" for="ch" forName="ParentBackground2" refType="w" fact="0.8302"/>
              <dgm:constr type="t" for="ch" forName="ParentBackground2" refType="h" fact="0.1262"/>
              <dgm:constr type="w" for="ch" forName="ParentBackground2" refType="w" fact="0.1263"/>
              <dgm:constr type="h" for="ch" forName="ParentBackground2" refType="h" fact="0.5319"/>
              <dgm:constr type="r" for="ch" forName="Child2" refType="w" fact="0.8302"/>
              <dgm:constr type="t" for="ch" forName="Child2" refType="h" fact="0.6876"/>
              <dgm:constr type="w" for="ch" forName="Child2" refType="w" fact="0.1263"/>
              <dgm:constr type="h" for="ch" forName="Child2" refType="h" fact="0.3124"/>
              <dgm:constr type="r" for="ch" forName="Accent1" refType="w" fact="1.0026"/>
              <dgm:constr type="t" for="ch" forName="Accent1" refType="h" fact="-0.0109"/>
              <dgm:constr type="w" for="ch" forName="Accent1" refType="w" fact="0.1915"/>
              <dgm:constr type="h" for="ch" forName="Accent1" refType="h" fact="0.806"/>
              <dgm:constr type="r" for="ch" forName="ParentBackground1" refType="w" fact="0.97"/>
              <dgm:constr type="t" for="ch" forName="ParentBackground1" refType="h" fact="0.1262"/>
              <dgm:constr type="w" for="ch" forName="ParentBackground1" refType="w" fact="0.1263"/>
              <dgm:constr type="h" for="ch" forName="ParentBackground1" refType="h" fact="0.5319"/>
              <dgm:constr type="r" for="ch" forName="Child1" refType="w" fact="0.97"/>
              <dgm:constr type="t" for="ch" forName="Child1" refType="h" fact="0.6876"/>
              <dgm:constr type="w" for="ch" forName="Child1" refType="w" fact="0.1263"/>
              <dgm:constr type="h" for="ch" forName="Child1" refType="h" fact="0.3124"/>
            </dgm:constrLst>
          </dgm:if>
          <dgm:if name="Name24" axis="ch" ptType="node" func="cnt" op="equ" val="8">
            <dgm:alg type="composite">
              <dgm:param type="ar" val="4.799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r" for="ch" forName="Parent8" refType="w" fact="0.099"/>
              <dgm:constr type="t" for="ch" forName="Parent8" refType="h" fact="0.2022"/>
              <dgm:constr type="w" for="ch" forName="Parent8" refType="w" fact="0.0792"/>
              <dgm:constr type="h" for="ch" forName="Parent8" refType="h" fact="0.3799"/>
              <dgm:constr type="r" for="ch" forName="Parent7" refType="w" fact="0.2217"/>
              <dgm:constr type="t" for="ch" forName="Parent7" refType="h" fact="0.2022"/>
              <dgm:constr type="w" for="ch" forName="Parent7" refType="w" fact="0.0792"/>
              <dgm:constr type="h" for="ch" forName="Parent7" refType="h" fact="0.3799"/>
              <dgm:constr type="r" for="ch" forName="Parent6" refType="w" fact="0.3444"/>
              <dgm:constr type="t" for="ch" forName="Parent6" refType="h" fact="0.2022"/>
              <dgm:constr type="w" for="ch" forName="Parent6" refType="w" fact="0.0792"/>
              <dgm:constr type="h" for="ch" forName="Parent6" refType="h" fact="0.3799"/>
              <dgm:constr type="r" for="ch" forName="Parent5" refType="w" fact="0.4671"/>
              <dgm:constr type="t" for="ch" forName="Parent5" refType="h" fact="0.2022"/>
              <dgm:constr type="w" for="ch" forName="Parent5" refType="w" fact="0.0792"/>
              <dgm:constr type="h" for="ch" forName="Parent5" refType="h" fact="0.3799"/>
              <dgm:constr type="r" for="ch" forName="Parent4" refType="w" fact="0.5898"/>
              <dgm:constr type="t" for="ch" forName="Parent4" refType="h" fact="0.2022"/>
              <dgm:constr type="w" for="ch" forName="Parent4" refType="w" fact="0.0792"/>
              <dgm:constr type="h" for="ch" forName="Parent4" refType="h" fact="0.3799"/>
              <dgm:constr type="r" for="ch" forName="Parent3" refType="w" fact="0.7125"/>
              <dgm:constr type="t" for="ch" forName="Parent3" refType="h" fact="0.2022"/>
              <dgm:constr type="w" for="ch" forName="Parent3" refType="w" fact="0.0792"/>
              <dgm:constr type="h" for="ch" forName="Parent3" refType="h" fact="0.3799"/>
              <dgm:constr type="r" for="ch" forName="Parent2" refType="w" fact="0.8352"/>
              <dgm:constr type="t" for="ch" forName="Parent2" refType="h" fact="0.2022"/>
              <dgm:constr type="w" for="ch" forName="Parent2" refType="w" fact="0.0792"/>
              <dgm:constr type="h" for="ch" forName="Parent2" refType="h" fact="0.3799"/>
              <dgm:constr type="r" for="ch" forName="Parent1" refType="w" fact="0.9579"/>
              <dgm:constr type="t" for="ch" forName="Parent1" refType="h" fact="0.2022"/>
              <dgm:constr type="w" for="ch" forName="Parent1" refType="w" fact="0.0792"/>
              <dgm:constr type="h" for="ch" forName="Parent1" refType="h" fact="0.3799"/>
              <dgm:constr type="r" for="ch" forName="Accent8" refType="w" fact="0.1187"/>
              <dgm:constr type="t" for="ch" forName="Accent8" refType="h" fact="0.1072"/>
              <dgm:constr type="w" for="ch" forName="Accent8" refType="w" fact="0.1187"/>
              <dgm:constr type="h" for="ch" forName="Accent8" refType="h" fact="0.5699"/>
              <dgm:constr type="r" for="ch" forName="ParentBackground8" refType="w" fact="0.1148"/>
              <dgm:constr type="t" for="ch" forName="ParentBackground8" refType="h" fact="0.1262"/>
              <dgm:constr type="w" for="ch" forName="ParentBackground8" refType="w" fact="0.1108"/>
              <dgm:constr type="h" for="ch" forName="ParentBackground8" refType="h" fact="0.5319"/>
              <dgm:constr type="r" for="ch" forName="Child8" refType="w" fact="0.1148"/>
              <dgm:constr type="t" for="ch" forName="Child8" refType="h" fact="0.6876"/>
              <dgm:constr type="w" for="ch" forName="Child8" refType="w" fact="0.1108"/>
              <dgm:constr type="h" for="ch" forName="Child8" refType="h" fact="0.3124"/>
              <dgm:constr type="r" for="ch" forName="Accent7" refType="w" fact="0.2661"/>
              <dgm:constr type="t" for="ch" forName="Accent7" refType="h" fact="-0.0109"/>
              <dgm:constr type="w" for="ch" forName="Accent7" refType="w" fact="0.1679"/>
              <dgm:constr type="h" for="ch" forName="Accent7" refType="h" fact="0.806"/>
              <dgm:constr type="r" for="ch" forName="ParentBackground7" refType="w" fact="0.2375"/>
              <dgm:constr type="t" for="ch" forName="ParentBackground7" refType="h" fact="0.1262"/>
              <dgm:constr type="w" for="ch" forName="ParentBackground7" refType="w" fact="0.1108"/>
              <dgm:constr type="h" for="ch" forName="ParentBackground7" refType="h" fact="0.5319"/>
              <dgm:constr type="r" for="ch" forName="Child7" refType="w" fact="0.2375"/>
              <dgm:constr type="t" for="ch" forName="Child7" refType="h" fact="0.6876"/>
              <dgm:constr type="w" for="ch" forName="Child7" refType="w" fact="0.1108"/>
              <dgm:constr type="h" for="ch" forName="Child7" refType="h" fact="0.3124"/>
              <dgm:constr type="r" for="ch" forName="Accent6" refType="w" fact="0.3888"/>
              <dgm:constr type="t" for="ch" forName="Accent6" refType="h" fact="-0.0109"/>
              <dgm:constr type="w" for="ch" forName="Accent6" refType="w" fact="0.1679"/>
              <dgm:constr type="h" for="ch" forName="Accent6" refType="h" fact="0.806"/>
              <dgm:constr type="r" for="ch" forName="ParentBackground6" refType="w" fact="0.3602"/>
              <dgm:constr type="t" for="ch" forName="ParentBackground6" refType="h" fact="0.1262"/>
              <dgm:constr type="w" for="ch" forName="ParentBackground6" refType="w" fact="0.1108"/>
              <dgm:constr type="h" for="ch" forName="ParentBackground6" refType="h" fact="0.5319"/>
              <dgm:constr type="r" for="ch" forName="Child6" refType="w" fact="0.3602"/>
              <dgm:constr type="t" for="ch" forName="Child6" refType="h" fact="0.6876"/>
              <dgm:constr type="w" for="ch" forName="Child6" refType="w" fact="0.1108"/>
              <dgm:constr type="h" for="ch" forName="Child6" refType="h" fact="0.3124"/>
              <dgm:constr type="r" for="ch" forName="Accent5" refType="w" fact="0.5115"/>
              <dgm:constr type="t" for="ch" forName="Accent5" refType="h" fact="-0.0109"/>
              <dgm:constr type="w" for="ch" forName="Accent5" refType="w" fact="0.1679"/>
              <dgm:constr type="h" for="ch" forName="Accent5" refType="h" fact="0.806"/>
              <dgm:constr type="r" for="ch" forName="ParentBackground5" refType="w" fact="0.4829"/>
              <dgm:constr type="t" for="ch" forName="ParentBackground5" refType="h" fact="0.1262"/>
              <dgm:constr type="w" for="ch" forName="ParentBackground5" refType="w" fact="0.1108"/>
              <dgm:constr type="h" for="ch" forName="ParentBackground5" refType="h" fact="0.5319"/>
              <dgm:constr type="r" for="ch" forName="Child5" refType="w" fact="0.4829"/>
              <dgm:constr type="t" for="ch" forName="Child5" refType="h" fact="0.6876"/>
              <dgm:constr type="w" for="ch" forName="Child5" refType="w" fact="0.1108"/>
              <dgm:constr type="h" for="ch" forName="Child5" refType="h" fact="0.3124"/>
              <dgm:constr type="r" for="ch" forName="Accent4" refType="w" fact="0.6342"/>
              <dgm:constr type="t" for="ch" forName="Accent4" refType="h" fact="-0.0109"/>
              <dgm:constr type="w" for="ch" forName="Accent4" refType="w" fact="0.1679"/>
              <dgm:constr type="h" for="ch" forName="Accent4" refType="h" fact="0.806"/>
              <dgm:constr type="r" for="ch" forName="ParentBackground4" refType="w" fact="0.6056"/>
              <dgm:constr type="t" for="ch" forName="ParentBackground4" refType="h" fact="0.1262"/>
              <dgm:constr type="w" for="ch" forName="ParentBackground4" refType="w" fact="0.1108"/>
              <dgm:constr type="h" for="ch" forName="ParentBackground4" refType="h" fact="0.5319"/>
              <dgm:constr type="r" for="ch" forName="Child4" refType="w" fact="0.6056"/>
              <dgm:constr type="t" for="ch" forName="Child4" refType="h" fact="0.6876"/>
              <dgm:constr type="w" for="ch" forName="Child4" refType="w" fact="0.1108"/>
              <dgm:constr type="h" for="ch" forName="Child4" refType="h" fact="0.3124"/>
              <dgm:constr type="r" for="ch" forName="Accent3" refType="w" fact="0.7569"/>
              <dgm:constr type="t" for="ch" forName="Accent3" refType="h" fact="-0.0109"/>
              <dgm:constr type="w" for="ch" forName="Accent3" refType="w" fact="0.1679"/>
              <dgm:constr type="h" for="ch" forName="Accent3" refType="h" fact="0.806"/>
              <dgm:constr type="r" for="ch" forName="ParentBackground3" refType="w" fact="0.7283"/>
              <dgm:constr type="t" for="ch" forName="ParentBackground3" refType="h" fact="0.1262"/>
              <dgm:constr type="w" for="ch" forName="ParentBackground3" refType="w" fact="0.1108"/>
              <dgm:constr type="h" for="ch" forName="ParentBackground3" refType="h" fact="0.5319"/>
              <dgm:constr type="r" for="ch" forName="Child3" refType="w" fact="0.7283"/>
              <dgm:constr type="t" for="ch" forName="Child3" refType="h" fact="0.6876"/>
              <dgm:constr type="w" for="ch" forName="Child3" refType="w" fact="0.1108"/>
              <dgm:constr type="h" for="ch" forName="Child3" refType="h" fact="0.3124"/>
              <dgm:constr type="r" for="ch" forName="Accent2" refType="w" fact="0.8796"/>
              <dgm:constr type="t" for="ch" forName="Accent2" refType="h" fact="-0.0109"/>
              <dgm:constr type="w" for="ch" forName="Accent2" refType="w" fact="0.1679"/>
              <dgm:constr type="h" for="ch" forName="Accent2" refType="h" fact="0.806"/>
              <dgm:constr type="r" for="ch" forName="ParentBackground2" refType="w" fact="0.851"/>
              <dgm:constr type="t" for="ch" forName="ParentBackground2" refType="h" fact="0.1262"/>
              <dgm:constr type="w" for="ch" forName="ParentBackground2" refType="w" fact="0.1108"/>
              <dgm:constr type="h" for="ch" forName="ParentBackground2" refType="h" fact="0.5319"/>
              <dgm:constr type="r" for="ch" forName="Child2" refType="w" fact="0.851"/>
              <dgm:constr type="t" for="ch" forName="Child2" refType="h" fact="0.6876"/>
              <dgm:constr type="w" for="ch" forName="Child2" refType="w" fact="0.1108"/>
              <dgm:constr type="h" for="ch" forName="Child2" refType="h" fact="0.3124"/>
              <dgm:constr type="r" for="ch" forName="Accent1" refType="w" fact="1.0023"/>
              <dgm:constr type="t" for="ch" forName="Accent1" refType="h" fact="-0.0109"/>
              <dgm:constr type="w" for="ch" forName="Accent1" refType="w" fact="0.1679"/>
              <dgm:constr type="h" for="ch" forName="Accent1" refType="h" fact="0.806"/>
              <dgm:constr type="r" for="ch" forName="ParentBackground1" refType="w" fact="0.9737"/>
              <dgm:constr type="t" for="ch" forName="ParentBackground1" refType="h" fact="0.1262"/>
              <dgm:constr type="w" for="ch" forName="ParentBackground1" refType="w" fact="0.1108"/>
              <dgm:constr type="h" for="ch" forName="ParentBackground1" refType="h" fact="0.5319"/>
              <dgm:constr type="r" for="ch" forName="Child1" refType="w" fact="0.9737"/>
              <dgm:constr type="t" for="ch" forName="Child1" refType="h" fact="0.6876"/>
              <dgm:constr type="w" for="ch" forName="Child1" refType="w" fact="0.1108"/>
              <dgm:constr type="h" for="ch" forName="Child1" refType="h" fact="0.3124"/>
            </dgm:constrLst>
          </dgm:if>
          <dgm:if name="Name25" axis="ch" ptType="node" func="cnt" op="equ" val="9">
            <dgm:alg type="composite">
              <dgm:param type="ar" val="5.38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r" for="ch" forName="Parent9" refType="w" fact="0.0881"/>
              <dgm:constr type="t" for="ch" forName="Parent9" refType="h" fact="0.2022"/>
              <dgm:constr type="w" for="ch" forName="Parent9" refType="w" fact="0.0705"/>
              <dgm:constr type="h" for="ch" forName="Parent9" refType="h" fact="0.3799"/>
              <dgm:constr type="r" for="ch" forName="Parent8" refType="w" fact="0.1974"/>
              <dgm:constr type="t" for="ch" forName="Parent8" refType="h" fact="0.2022"/>
              <dgm:constr type="w" for="ch" forName="Parent8" refType="w" fact="0.0705"/>
              <dgm:constr type="h" for="ch" forName="Parent8" refType="h" fact="0.3799"/>
              <dgm:constr type="r" for="ch" forName="Parent7" refType="w" fact="0.3067"/>
              <dgm:constr type="t" for="ch" forName="Parent7" refType="h" fact="0.2022"/>
              <dgm:constr type="w" for="ch" forName="Parent7" refType="w" fact="0.0705"/>
              <dgm:constr type="h" for="ch" forName="Parent7" refType="h" fact="0.3799"/>
              <dgm:constr type="r" for="ch" forName="Parent6" refType="w" fact="0.416"/>
              <dgm:constr type="t" for="ch" forName="Parent6" refType="h" fact="0.2022"/>
              <dgm:constr type="w" for="ch" forName="Parent6" refType="w" fact="0.0705"/>
              <dgm:constr type="h" for="ch" forName="Parent6" refType="h" fact="0.3799"/>
              <dgm:constr type="r" for="ch" forName="Parent5" refType="w" fact="0.5253"/>
              <dgm:constr type="t" for="ch" forName="Parent5" refType="h" fact="0.2022"/>
              <dgm:constr type="w" for="ch" forName="Parent5" refType="w" fact="0.0705"/>
              <dgm:constr type="h" for="ch" forName="Parent5" refType="h" fact="0.3799"/>
              <dgm:constr type="r" for="ch" forName="Parent4" refType="w" fact="0.6346"/>
              <dgm:constr type="t" for="ch" forName="Parent4" refType="h" fact="0.2022"/>
              <dgm:constr type="w" for="ch" forName="Parent4" refType="w" fact="0.0705"/>
              <dgm:constr type="h" for="ch" forName="Parent4" refType="h" fact="0.3799"/>
              <dgm:constr type="r" for="ch" forName="Parent3" refType="w" fact="0.7439"/>
              <dgm:constr type="t" for="ch" forName="Parent3" refType="h" fact="0.2022"/>
              <dgm:constr type="w" for="ch" forName="Parent3" refType="w" fact="0.0705"/>
              <dgm:constr type="h" for="ch" forName="Parent3" refType="h" fact="0.3799"/>
              <dgm:constr type="r" for="ch" forName="Parent2" refType="w" fact="0.8532"/>
              <dgm:constr type="t" for="ch" forName="Parent2" refType="h" fact="0.2022"/>
              <dgm:constr type="w" for="ch" forName="Parent2" refType="w" fact="0.0705"/>
              <dgm:constr type="h" for="ch" forName="Parent2" refType="h" fact="0.3799"/>
              <dgm:constr type="r" for="ch" forName="Parent1" refType="w" fact="0.9625"/>
              <dgm:constr type="t" for="ch" forName="Parent1" refType="h" fact="0.2022"/>
              <dgm:constr type="w" for="ch" forName="Parent1" refType="w" fact="0.0705"/>
              <dgm:constr type="h" for="ch" forName="Parent1" refType="h" fact="0.3799"/>
              <dgm:constr type="r" for="ch" forName="Accent9" refType="w" fact="0.1058"/>
              <dgm:constr type="t" for="ch" forName="Accent9" refType="h" fact="0.1072"/>
              <dgm:constr type="w" for="ch" forName="Accent9" refType="w" fact="0.1058"/>
              <dgm:constr type="h" for="ch" forName="Accent9" refType="h" fact="0.5699"/>
              <dgm:constr type="r" for="ch" forName="ParentBackground9" refType="w" fact="0.1022"/>
              <dgm:constr type="t" for="ch" forName="ParentBackground9" refType="h" fact="0.1262"/>
              <dgm:constr type="w" for="ch" forName="ParentBackground9" refType="w" fact="0.0987"/>
              <dgm:constr type="h" for="ch" forName="ParentBackground9" refType="h" fact="0.5319"/>
              <dgm:constr type="r" for="ch" forName="Child9" refType="w" fact="0.1022"/>
              <dgm:constr type="t" for="ch" forName="Child9" refType="h" fact="0.6876"/>
              <dgm:constr type="w" for="ch" forName="Child9" refType="w" fact="0.0987"/>
              <dgm:constr type="h" for="ch" forName="Child9" refType="h" fact="0.3124"/>
              <dgm:constr type="r" for="ch" forName="Accent8" refType="w" fact="0.237"/>
              <dgm:constr type="t" for="ch" forName="Accent8" refType="h" fact="-0.0109"/>
              <dgm:constr type="w" for="ch" forName="Accent8" refType="w" fact="0.1496"/>
              <dgm:constr type="h" for="ch" forName="Accent8" refType="h" fact="0.806"/>
              <dgm:constr type="r" for="ch" forName="ParentBackground8" refType="w" fact="0.2115"/>
              <dgm:constr type="t" for="ch" forName="ParentBackground8" refType="h" fact="0.1262"/>
              <dgm:constr type="w" for="ch" forName="ParentBackground8" refType="w" fact="0.0987"/>
              <dgm:constr type="h" for="ch" forName="ParentBackground8" refType="h" fact="0.5319"/>
              <dgm:constr type="r" for="ch" forName="Child8" refType="w" fact="0.2115"/>
              <dgm:constr type="t" for="ch" forName="Child8" refType="h" fact="0.6876"/>
              <dgm:constr type="w" for="ch" forName="Child8" refType="w" fact="0.0987"/>
              <dgm:constr type="h" for="ch" forName="Child8" refType="h" fact="0.3124"/>
              <dgm:constr type="r" for="ch" forName="Accent7" refType="w" fact="0.3462"/>
              <dgm:constr type="t" for="ch" forName="Accent7" refType="h" fact="-0.0109"/>
              <dgm:constr type="w" for="ch" forName="Accent7" refType="w" fact="0.1496"/>
              <dgm:constr type="h" for="ch" forName="Accent7" refType="h" fact="0.806"/>
              <dgm:constr type="r" for="ch" forName="ParentBackground7" refType="w" fact="0.3208"/>
              <dgm:constr type="t" for="ch" forName="ParentBackground7" refType="h" fact="0.1262"/>
              <dgm:constr type="w" for="ch" forName="ParentBackground7" refType="w" fact="0.0987"/>
              <dgm:constr type="h" for="ch" forName="ParentBackground7" refType="h" fact="0.5319"/>
              <dgm:constr type="r" for="ch" forName="Child7" refType="w" fact="0.3208"/>
              <dgm:constr type="t" for="ch" forName="Child7" refType="h" fact="0.6876"/>
              <dgm:constr type="w" for="ch" forName="Child7" refType="w" fact="0.0987"/>
              <dgm:constr type="h" for="ch" forName="Child7" refType="h" fact="0.3124"/>
              <dgm:constr type="r" for="ch" forName="Accent6" refType="w" fact="0.4555"/>
              <dgm:constr type="t" for="ch" forName="Accent6" refType="h" fact="-0.0109"/>
              <dgm:constr type="w" for="ch" forName="Accent6" refType="w" fact="0.1496"/>
              <dgm:constr type="h" for="ch" forName="Accent6" refType="h" fact="0.806"/>
              <dgm:constr type="r" for="ch" forName="ParentBackground6" refType="w" fact="0.4301"/>
              <dgm:constr type="t" for="ch" forName="ParentBackground6" refType="h" fact="0.1262"/>
              <dgm:constr type="w" for="ch" forName="ParentBackground6" refType="w" fact="0.0987"/>
              <dgm:constr type="h" for="ch" forName="ParentBackground6" refType="h" fact="0.5319"/>
              <dgm:constr type="r" for="ch" forName="Child6" refType="w" fact="0.4301"/>
              <dgm:constr type="t" for="ch" forName="Child6" refType="h" fact="0.6876"/>
              <dgm:constr type="w" for="ch" forName="Child6" refType="w" fact="0.0987"/>
              <dgm:constr type="h" for="ch" forName="Child6" refType="h" fact="0.3124"/>
              <dgm:constr type="r" for="ch" forName="Accent5" refType="w" fact="0.5648"/>
              <dgm:constr type="t" for="ch" forName="Accent5" refType="h" fact="-0.0109"/>
              <dgm:constr type="w" for="ch" forName="Accent5" refType="w" fact="0.1496"/>
              <dgm:constr type="h" for="ch" forName="Accent5" refType="h" fact="0.806"/>
              <dgm:constr type="r" for="ch" forName="ParentBackground5" refType="w" fact="0.5394"/>
              <dgm:constr type="t" for="ch" forName="ParentBackground5" refType="h" fact="0.1262"/>
              <dgm:constr type="w" for="ch" forName="ParentBackground5" refType="w" fact="0.0987"/>
              <dgm:constr type="h" for="ch" forName="ParentBackground5" refType="h" fact="0.5319"/>
              <dgm:constr type="r" for="ch" forName="Child5" refType="w" fact="0.5394"/>
              <dgm:constr type="t" for="ch" forName="Child5" refType="h" fact="0.6876"/>
              <dgm:constr type="w" for="ch" forName="Child5" refType="w" fact="0.0987"/>
              <dgm:constr type="h" for="ch" forName="Child5" refType="h" fact="0.3124"/>
              <dgm:constr type="r" for="ch" forName="Accent4" refType="w" fact="0.6741"/>
              <dgm:constr type="t" for="ch" forName="Accent4" refType="h" fact="-0.0109"/>
              <dgm:constr type="w" for="ch" forName="Accent4" refType="w" fact="0.1496"/>
              <dgm:constr type="h" for="ch" forName="Accent4" refType="h" fact="0.806"/>
              <dgm:constr type="r" for="ch" forName="ParentBackground4" refType="w" fact="0.6487"/>
              <dgm:constr type="t" for="ch" forName="ParentBackground4" refType="h" fact="0.1262"/>
              <dgm:constr type="w" for="ch" forName="ParentBackground4" refType="w" fact="0.0987"/>
              <dgm:constr type="h" for="ch" forName="ParentBackground4" refType="h" fact="0.5319"/>
              <dgm:constr type="r" for="ch" forName="Child4" refType="w" fact="0.6487"/>
              <dgm:constr type="t" for="ch" forName="Child4" refType="h" fact="0.6876"/>
              <dgm:constr type="w" for="ch" forName="Child4" refType="w" fact="0.0987"/>
              <dgm:constr type="h" for="ch" forName="Child4" refType="h" fact="0.3124"/>
              <dgm:constr type="r" for="ch" forName="Accent3" refType="w" fact="0.7834"/>
              <dgm:constr type="t" for="ch" forName="Accent3" refType="h" fact="-0.0109"/>
              <dgm:constr type="w" for="ch" forName="Accent3" refType="w" fact="0.1496"/>
              <dgm:constr type="h" for="ch" forName="Accent3" refType="h" fact="0.806"/>
              <dgm:constr type="r" for="ch" forName="ParentBackground3" refType="w" fact="0.758"/>
              <dgm:constr type="t" for="ch" forName="ParentBackground3" refType="h" fact="0.1262"/>
              <dgm:constr type="w" for="ch" forName="ParentBackground3" refType="w" fact="0.0987"/>
              <dgm:constr type="h" for="ch" forName="ParentBackground3" refType="h" fact="0.5319"/>
              <dgm:constr type="r" for="ch" forName="Child3" refType="w" fact="0.758"/>
              <dgm:constr type="t" for="ch" forName="Child3" refType="h" fact="0.6876"/>
              <dgm:constr type="w" for="ch" forName="Child3" refType="w" fact="0.0987"/>
              <dgm:constr type="h" for="ch" forName="Child3" refType="h" fact="0.3124"/>
              <dgm:constr type="r" for="ch" forName="Accent2" refType="w" fact="0.8927"/>
              <dgm:constr type="t" for="ch" forName="Accent2" refType="h" fact="-0.0109"/>
              <dgm:constr type="w" for="ch" forName="Accent2" refType="w" fact="0.1496"/>
              <dgm:constr type="h" for="ch" forName="Accent2" refType="h" fact="0.806"/>
              <dgm:constr type="r" for="ch" forName="ParentBackground2" refType="w" fact="0.8673"/>
              <dgm:constr type="t" for="ch" forName="ParentBackground2" refType="h" fact="0.1262"/>
              <dgm:constr type="w" for="ch" forName="ParentBackground2" refType="w" fact="0.0987"/>
              <dgm:constr type="h" for="ch" forName="ParentBackground2" refType="h" fact="0.5319"/>
              <dgm:constr type="r" for="ch" forName="Child2" refType="w" fact="0.8673"/>
              <dgm:constr type="t" for="ch" forName="Child2" refType="h" fact="0.6876"/>
              <dgm:constr type="w" for="ch" forName="Child2" refType="w" fact="0.0987"/>
              <dgm:constr type="h" for="ch" forName="Child2" refType="h" fact="0.3124"/>
              <dgm:constr type="r" for="ch" forName="Accent1" refType="w" fact="1.002"/>
              <dgm:constr type="t" for="ch" forName="Accent1" refType="h" fact="-0.0109"/>
              <dgm:constr type="w" for="ch" forName="Accent1" refType="w" fact="0.1496"/>
              <dgm:constr type="h" for="ch" forName="Accent1" refType="h" fact="0.806"/>
              <dgm:constr type="r" for="ch" forName="ParentBackground1" refType="w" fact="0.9765"/>
              <dgm:constr type="t" for="ch" forName="ParentBackground1" refType="h" fact="0.1262"/>
              <dgm:constr type="w" for="ch" forName="ParentBackground1" refType="w" fact="0.0987"/>
              <dgm:constr type="h" for="ch" forName="ParentBackground1" refType="h" fact="0.5319"/>
              <dgm:constr type="r" for="ch" forName="Child1" refType="w" fact="0.9765"/>
              <dgm:constr type="t" for="ch" forName="Child1" refType="h" fact="0.6876"/>
              <dgm:constr type="w" for="ch" forName="Child1" refType="w" fact="0.0987"/>
              <dgm:constr type="h" for="ch" forName="Child1" refType="h" fact="0.3124"/>
            </dgm:constrLst>
          </dgm:if>
          <dgm:if name="Name26" axis="ch" ptType="node" func="cnt" op="equ" val="10">
            <dgm:alg type="composite">
              <dgm:param type="ar" val="5.976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7"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r" for="ch" forName="Parent10" refType="w" fact="0.0795"/>
              <dgm:constr type="t" for="ch" forName="Parent10" refType="h" fact="0.2022"/>
              <dgm:constr type="w" for="ch" forName="Parent10" refType="w" fact="0.0636"/>
              <dgm:constr type="h" for="ch" forName="Parent10" refType="h" fact="0.3799"/>
              <dgm:constr type="r" for="ch" forName="Parent9" refType="w" fact="0.178"/>
              <dgm:constr type="t" for="ch" forName="Parent9" refType="h" fact="0.2022"/>
              <dgm:constr type="w" for="ch" forName="Parent9" refType="w" fact="0.0636"/>
              <dgm:constr type="h" for="ch" forName="Parent9" refType="h" fact="0.3799"/>
              <dgm:constr type="r" for="ch" forName="Parent8" refType="w" fact="0.2765"/>
              <dgm:constr type="t" for="ch" forName="Parent8" refType="h" fact="0.2022"/>
              <dgm:constr type="w" for="ch" forName="Parent8" refType="w" fact="0.0636"/>
              <dgm:constr type="h" for="ch" forName="Parent8" refType="h" fact="0.3799"/>
              <dgm:constr type="r" for="ch" forName="Parent7" refType="w" fact="0.375"/>
              <dgm:constr type="t" for="ch" forName="Parent7" refType="h" fact="0.2022"/>
              <dgm:constr type="w" for="ch" forName="Parent7" refType="w" fact="0.0636"/>
              <dgm:constr type="h" for="ch" forName="Parent7" refType="h" fact="0.3799"/>
              <dgm:constr type="r" for="ch" forName="Parent6" refType="w" fact="0.4736"/>
              <dgm:constr type="t" for="ch" forName="Parent6" refType="h" fact="0.2022"/>
              <dgm:constr type="w" for="ch" forName="Parent6" refType="w" fact="0.0636"/>
              <dgm:constr type="h" for="ch" forName="Parent6" refType="h" fact="0.3799"/>
              <dgm:constr type="r" for="ch" forName="Parent5" refType="w" fact="0.5721"/>
              <dgm:constr type="t" for="ch" forName="Parent5" refType="h" fact="0.2022"/>
              <dgm:constr type="w" for="ch" forName="Parent5" refType="w" fact="0.0636"/>
              <dgm:constr type="h" for="ch" forName="Parent5" refType="h" fact="0.3799"/>
              <dgm:constr type="r" for="ch" forName="Parent4" refType="w" fact="0.6706"/>
              <dgm:constr type="t" for="ch" forName="Parent4" refType="h" fact="0.2022"/>
              <dgm:constr type="w" for="ch" forName="Parent4" refType="w" fact="0.0636"/>
              <dgm:constr type="h" for="ch" forName="Parent4" refType="h" fact="0.3799"/>
              <dgm:constr type="r" for="ch" forName="Parent3" refType="w" fact="0.7691"/>
              <dgm:constr type="t" for="ch" forName="Parent3" refType="h" fact="0.2022"/>
              <dgm:constr type="w" for="ch" forName="Parent3" refType="w" fact="0.0636"/>
              <dgm:constr type="h" for="ch" forName="Parent3" refType="h" fact="0.3799"/>
              <dgm:constr type="r" for="ch" forName="Parent2" refType="w" fact="0.8676"/>
              <dgm:constr type="t" for="ch" forName="Parent2" refType="h" fact="0.2022"/>
              <dgm:constr type="w" for="ch" forName="Parent2" refType="w" fact="0.0636"/>
              <dgm:constr type="h" for="ch" forName="Parent2" refType="h" fact="0.3799"/>
              <dgm:constr type="r" for="ch" forName="Parent1" refType="w" fact="0.9662"/>
              <dgm:constr type="t" for="ch" forName="Parent1" refType="h" fact="0.2022"/>
              <dgm:constr type="w" for="ch" forName="Parent1" refType="w" fact="0.0636"/>
              <dgm:constr type="h" for="ch" forName="Parent1" refType="h" fact="0.3799"/>
              <dgm:constr type="r" for="ch" forName="Accent10" refType="w" fact="0.0953"/>
              <dgm:constr type="t" for="ch" forName="Accent10" refType="h" fact="0.1072"/>
              <dgm:constr type="w" for="ch" forName="Accent10" refType="w" fact="0.0953"/>
              <dgm:constr type="h" for="ch" forName="Accent10" refType="h" fact="0.5699"/>
              <dgm:constr type="r" for="ch" forName="ParentBackground10" refType="w" fact="0.0922"/>
              <dgm:constr type="t" for="ch" forName="ParentBackground10" refType="h" fact="0.1262"/>
              <dgm:constr type="w" for="ch" forName="ParentBackground10" refType="w" fact="0.089"/>
              <dgm:constr type="h" for="ch" forName="ParentBackground10" refType="h" fact="0.5319"/>
              <dgm:constr type="r" for="ch" forName="Child10" refType="w" fact="0.0922"/>
              <dgm:constr type="t" for="ch" forName="Child10" refType="h" fact="0.6876"/>
              <dgm:constr type="w" for="ch" forName="Child10" refType="w" fact="0.089"/>
              <dgm:constr type="h" for="ch" forName="Child10" refType="h" fact="0.3124"/>
              <dgm:constr type="r" for="ch" forName="Accent9" refType="w" fact="0.2136"/>
              <dgm:constr type="t" for="ch" forName="Accent9" refType="h" fact="-0.0109"/>
              <dgm:constr type="w" for="ch" forName="Accent9" refType="w" fact="0.1348"/>
              <dgm:constr type="h" for="ch" forName="Accent9" refType="h" fact="0.806"/>
              <dgm:constr type="r" for="ch" forName="ParentBackground9" refType="w" fact="0.1907"/>
              <dgm:constr type="t" for="ch" forName="ParentBackground9" refType="h" fact="0.1262"/>
              <dgm:constr type="w" for="ch" forName="ParentBackground9" refType="w" fact="0.089"/>
              <dgm:constr type="h" for="ch" forName="ParentBackground9" refType="h" fact="0.5319"/>
              <dgm:constr type="r" for="ch" forName="Child9" refType="w" fact="0.1907"/>
              <dgm:constr type="t" for="ch" forName="Child9" refType="h" fact="0.6876"/>
              <dgm:constr type="w" for="ch" forName="Child9" refType="w" fact="0.089"/>
              <dgm:constr type="h" for="ch" forName="Child9" refType="h" fact="0.3124"/>
              <dgm:constr type="r" for="ch" forName="Accent8" refType="w" fact="0.3121"/>
              <dgm:constr type="t" for="ch" forName="Accent8" refType="h" fact="-0.0109"/>
              <dgm:constr type="w" for="ch" forName="Accent8" refType="w" fact="0.1348"/>
              <dgm:constr type="h" for="ch" forName="Accent8" refType="h" fact="0.806"/>
              <dgm:constr type="r" for="ch" forName="ParentBackground8" refType="w" fact="0.2892"/>
              <dgm:constr type="t" for="ch" forName="ParentBackground8" refType="h" fact="0.1262"/>
              <dgm:constr type="w" for="ch" forName="ParentBackground8" refType="w" fact="0.089"/>
              <dgm:constr type="h" for="ch" forName="ParentBackground8" refType="h" fact="0.5319"/>
              <dgm:constr type="r" for="ch" forName="Child8" refType="w" fact="0.2892"/>
              <dgm:constr type="t" for="ch" forName="Child8" refType="h" fact="0.6876"/>
              <dgm:constr type="w" for="ch" forName="Child8" refType="w" fact="0.089"/>
              <dgm:constr type="h" for="ch" forName="Child8" refType="h" fact="0.3124"/>
              <dgm:constr type="r" for="ch" forName="Accent7" refType="w" fact="0.4107"/>
              <dgm:constr type="t" for="ch" forName="Accent7" refType="h" fact="-0.0109"/>
              <dgm:constr type="w" for="ch" forName="Accent7" refType="w" fact="0.1348"/>
              <dgm:constr type="h" for="ch" forName="Accent7" refType="h" fact="0.806"/>
              <dgm:constr type="r" for="ch" forName="ParentBackground7" refType="w" fact="0.3877"/>
              <dgm:constr type="t" for="ch" forName="ParentBackground7" refType="h" fact="0.1262"/>
              <dgm:constr type="w" for="ch" forName="ParentBackground7" refType="w" fact="0.089"/>
              <dgm:constr type="h" for="ch" forName="ParentBackground7" refType="h" fact="0.5319"/>
              <dgm:constr type="r" for="ch" forName="Child7" refType="w" fact="0.3877"/>
              <dgm:constr type="t" for="ch" forName="Child7" refType="h" fact="0.6876"/>
              <dgm:constr type="w" for="ch" forName="Child7" refType="w" fact="0.089"/>
              <dgm:constr type="h" for="ch" forName="Child7" refType="h" fact="0.3124"/>
              <dgm:constr type="r" for="ch" forName="Accent6" refType="w" fact="0.5092"/>
              <dgm:constr type="t" for="ch" forName="Accent6" refType="h" fact="-0.0109"/>
              <dgm:constr type="w" for="ch" forName="Accent6" refType="w" fact="0.1348"/>
              <dgm:constr type="h" for="ch" forName="Accent6" refType="h" fact="0.806"/>
              <dgm:constr type="r" for="ch" forName="ParentBackground6" refType="w" fact="0.4863"/>
              <dgm:constr type="t" for="ch" forName="ParentBackground6" refType="h" fact="0.1262"/>
              <dgm:constr type="w" for="ch" forName="ParentBackground6" refType="w" fact="0.089"/>
              <dgm:constr type="h" for="ch" forName="ParentBackground6" refType="h" fact="0.5319"/>
              <dgm:constr type="r" for="ch" forName="Child6" refType="w" fact="0.4863"/>
              <dgm:constr type="t" for="ch" forName="Child6" refType="h" fact="0.6876"/>
              <dgm:constr type="w" for="ch" forName="Child6" refType="w" fact="0.089"/>
              <dgm:constr type="h" for="ch" forName="Child6" refType="h" fact="0.3124"/>
              <dgm:constr type="r" for="ch" forName="Accent5" refType="w" fact="0.6077"/>
              <dgm:constr type="t" for="ch" forName="Accent5" refType="h" fact="-0.0109"/>
              <dgm:constr type="w" for="ch" forName="Accent5" refType="w" fact="0.1348"/>
              <dgm:constr type="h" for="ch" forName="Accent5" refType="h" fact="0.806"/>
              <dgm:constr type="r" for="ch" forName="ParentBackground5" refType="w" fact="0.5848"/>
              <dgm:constr type="t" for="ch" forName="ParentBackground5" refType="h" fact="0.1262"/>
              <dgm:constr type="w" for="ch" forName="ParentBackground5" refType="w" fact="0.089"/>
              <dgm:constr type="h" for="ch" forName="ParentBackground5" refType="h" fact="0.5319"/>
              <dgm:constr type="r" for="ch" forName="Child5" refType="w" fact="0.5848"/>
              <dgm:constr type="t" for="ch" forName="Child5" refType="h" fact="0.6876"/>
              <dgm:constr type="w" for="ch" forName="Child5" refType="w" fact="0.089"/>
              <dgm:constr type="h" for="ch" forName="Child5" refType="h" fact="0.3124"/>
              <dgm:constr type="r" for="ch" forName="Accent4" refType="w" fact="0.7062"/>
              <dgm:constr type="t" for="ch" forName="Accent4" refType="h" fact="-0.0109"/>
              <dgm:constr type="w" for="ch" forName="Accent4" refType="w" fact="0.1348"/>
              <dgm:constr type="h" for="ch" forName="Accent4" refType="h" fact="0.806"/>
              <dgm:constr type="r" for="ch" forName="ParentBackground4" refType="w" fact="0.6833"/>
              <dgm:constr type="t" for="ch" forName="ParentBackground4" refType="h" fact="0.1262"/>
              <dgm:constr type="w" for="ch" forName="ParentBackground4" refType="w" fact="0.089"/>
              <dgm:constr type="h" for="ch" forName="ParentBackground4" refType="h" fact="0.5319"/>
              <dgm:constr type="r" for="ch" forName="Child4" refType="w" fact="0.6833"/>
              <dgm:constr type="t" for="ch" forName="Child4" refType="h" fact="0.6876"/>
              <dgm:constr type="w" for="ch" forName="Child4" refType="w" fact="0.089"/>
              <dgm:constr type="h" for="ch" forName="Child4" refType="h" fact="0.3124"/>
              <dgm:constr type="r" for="ch" forName="Accent3" refType="w" fact="0.8048"/>
              <dgm:constr type="t" for="ch" forName="Accent3" refType="h" fact="-0.0109"/>
              <dgm:constr type="w" for="ch" forName="Accent3" refType="w" fact="0.1348"/>
              <dgm:constr type="h" for="ch" forName="Accent3" refType="h" fact="0.806"/>
              <dgm:constr type="r" for="ch" forName="ParentBackground3" refType="w" fact="0.7818"/>
              <dgm:constr type="t" for="ch" forName="ParentBackground3" refType="h" fact="0.1262"/>
              <dgm:constr type="w" for="ch" forName="ParentBackground3" refType="w" fact="0.089"/>
              <dgm:constr type="h" for="ch" forName="ParentBackground3" refType="h" fact="0.5319"/>
              <dgm:constr type="r" for="ch" forName="Child3" refType="w" fact="0.7818"/>
              <dgm:constr type="t" for="ch" forName="Child3" refType="h" fact="0.6876"/>
              <dgm:constr type="w" for="ch" forName="Child3" refType="w" fact="0.089"/>
              <dgm:constr type="h" for="ch" forName="Child3" refType="h" fact="0.3124"/>
              <dgm:constr type="r" for="ch" forName="Accent2" refType="w" fact="0.9033"/>
              <dgm:constr type="t" for="ch" forName="Accent2" refType="h" fact="-0.0109"/>
              <dgm:constr type="w" for="ch" forName="Accent2" refType="w" fact="0.1348"/>
              <dgm:constr type="h" for="ch" forName="Accent2" refType="h" fact="0.806"/>
              <dgm:constr type="r" for="ch" forName="ParentBackground2" refType="w" fact="0.8804"/>
              <dgm:constr type="t" for="ch" forName="ParentBackground2" refType="h" fact="0.1262"/>
              <dgm:constr type="w" for="ch" forName="ParentBackground2" refType="w" fact="0.089"/>
              <dgm:constr type="h" for="ch" forName="ParentBackground2" refType="h" fact="0.5319"/>
              <dgm:constr type="r" for="ch" forName="Child2" refType="w" fact="0.8804"/>
              <dgm:constr type="t" for="ch" forName="Child2" refType="h" fact="0.6876"/>
              <dgm:constr type="w" for="ch" forName="Child2" refType="w" fact="0.089"/>
              <dgm:constr type="h" for="ch" forName="Child2" refType="h" fact="0.3124"/>
              <dgm:constr type="r" for="ch" forName="Accent1" refType="w" fact="1.0018"/>
              <dgm:constr type="t" for="ch" forName="Accent1" refType="h" fact="-0.0109"/>
              <dgm:constr type="w" for="ch" forName="Accent1" refType="w" fact="0.1348"/>
              <dgm:constr type="h" for="ch" forName="Accent1" refType="h" fact="0.806"/>
              <dgm:constr type="r" for="ch" forName="ParentBackground1" refType="w" fact="0.9789"/>
              <dgm:constr type="t" for="ch" forName="ParentBackground1" refType="h" fact="0.1262"/>
              <dgm:constr type="w" for="ch" forName="ParentBackground1" refType="w" fact="0.089"/>
              <dgm:constr type="h" for="ch" forName="ParentBackground1" refType="h" fact="0.5319"/>
              <dgm:constr type="r" for="ch" forName="Child1" refType="w" fact="0.9789"/>
              <dgm:constr type="t" for="ch" forName="Child1" refType="h" fact="0.6876"/>
              <dgm:constr type="w" for="ch" forName="Child1" refType="w" fact="0.089"/>
              <dgm:constr type="h" for="ch" forName="Child1" refType="h" fact="0.3124"/>
            </dgm:constrLst>
          </dgm:if>
          <dgm:else name="Name27">
            <dgm:alg type="composite">
              <dgm:param type="ar" val="6.5658"/>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8" refType="primFontSz" refFor="des" refForName="Parent1" op="lte"/>
              <dgm:constr type="primFontSz" for="des" forName="Child9" refType="primFontSz" refFor="des" refForName="Parent1" op="lte"/>
              <dgm:constr type="primFontSz" for="des" forName="Child10" refType="primFontSz" refFor="des" refForName="Parent1" op="lte"/>
              <dgm:constr type="primFontSz" for="des" forName="Child11"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8" refType="primFontSz" refFor="des" refForName="Parent2" op="lte"/>
              <dgm:constr type="primFontSz" for="des" forName="Child9" refType="primFontSz" refFor="des" refForName="Parent2" op="lte"/>
              <dgm:constr type="primFontSz" for="des" forName="Child10" refType="primFontSz" refFor="des" refForName="Parent2" op="lte"/>
              <dgm:constr type="primFontSz" for="des" forName="Child11"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8" refType="primFontSz" refFor="des" refForName="Parent3" op="lte"/>
              <dgm:constr type="primFontSz" for="des" forName="Child9" refType="primFontSz" refFor="des" refForName="Parent3" op="lte"/>
              <dgm:constr type="primFontSz" for="des" forName="Child10" refType="primFontSz" refFor="des" refForName="Parent3" op="lte"/>
              <dgm:constr type="primFontSz" for="des" forName="Child11"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8" refType="primFontSz" refFor="des" refForName="Parent4" op="lte"/>
              <dgm:constr type="primFontSz" for="des" forName="Child9" refType="primFontSz" refFor="des" refForName="Parent4" op="lte"/>
              <dgm:constr type="primFontSz" for="des" forName="Child10" refType="primFontSz" refFor="des" refForName="Parent4" op="lte"/>
              <dgm:constr type="primFontSz" for="des" forName="Child11"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8" refType="primFontSz" refFor="des" refForName="Parent5" op="lte"/>
              <dgm:constr type="primFontSz" for="des" forName="Child9" refType="primFontSz" refFor="des" refForName="Parent5" op="lte"/>
              <dgm:constr type="primFontSz" for="des" forName="Child10" refType="primFontSz" refFor="des" refForName="Parent5" op="lte"/>
              <dgm:constr type="primFontSz" for="des" forName="Child11"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8" refType="primFontSz" refFor="des" refForName="Parent6" op="lte"/>
              <dgm:constr type="primFontSz" for="des" forName="Child9" refType="primFontSz" refFor="des" refForName="Parent6" op="lte"/>
              <dgm:constr type="primFontSz" for="des" forName="Child10" refType="primFontSz" refFor="des" refForName="Parent6" op="lte"/>
              <dgm:constr type="primFontSz" for="des" forName="Child11"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Child8" refType="primFontSz" refFor="des" refForName="Parent7" op="lte"/>
              <dgm:constr type="primFontSz" for="des" forName="Child9" refType="primFontSz" refFor="des" refForName="Parent7" op="lte"/>
              <dgm:constr type="primFontSz" for="des" forName="Child10" refType="primFontSz" refFor="des" refForName="Parent7" op="lte"/>
              <dgm:constr type="primFontSz" for="des" forName="Child11" refType="primFontSz" refFor="des" refForName="Parent7" op="lte"/>
              <dgm:constr type="primFontSz" for="des" forName="Child1" refType="primFontSz" refFor="des" refForName="Parent8" op="lte"/>
              <dgm:constr type="primFontSz" for="des" forName="Child2" refType="primFontSz" refFor="des" refForName="Parent8" op="lte"/>
              <dgm:constr type="primFontSz" for="des" forName="Child3" refType="primFontSz" refFor="des" refForName="Parent8" op="lte"/>
              <dgm:constr type="primFontSz" for="des" forName="Child4" refType="primFontSz" refFor="des" refForName="Parent8" op="lte"/>
              <dgm:constr type="primFontSz" for="des" forName="Child5" refType="primFontSz" refFor="des" refForName="Parent8" op="lte"/>
              <dgm:constr type="primFontSz" for="des" forName="Child6" refType="primFontSz" refFor="des" refForName="Parent8" op="lte"/>
              <dgm:constr type="primFontSz" for="des" forName="Child7" refType="primFontSz" refFor="des" refForName="Parent8" op="lte"/>
              <dgm:constr type="primFontSz" for="des" forName="Child8" refType="primFontSz" refFor="des" refForName="Parent8" op="lte"/>
              <dgm:constr type="primFontSz" for="des" forName="Child9" refType="primFontSz" refFor="des" refForName="Parent8" op="lte"/>
              <dgm:constr type="primFontSz" for="des" forName="Child10" refType="primFontSz" refFor="des" refForName="Parent8" op="lte"/>
              <dgm:constr type="primFontSz" for="des" forName="Child11" refType="primFontSz" refFor="des" refForName="Parent8" op="lte"/>
              <dgm:constr type="primFontSz" for="des" forName="Child1" refType="primFontSz" refFor="des" refForName="Parent9" op="lte"/>
              <dgm:constr type="primFontSz" for="des" forName="Child2" refType="primFontSz" refFor="des" refForName="Parent9" op="lte"/>
              <dgm:constr type="primFontSz" for="des" forName="Child3" refType="primFontSz" refFor="des" refForName="Parent9" op="lte"/>
              <dgm:constr type="primFontSz" for="des" forName="Child4" refType="primFontSz" refFor="des" refForName="Parent9" op="lte"/>
              <dgm:constr type="primFontSz" for="des" forName="Child5" refType="primFontSz" refFor="des" refForName="Parent9" op="lte"/>
              <dgm:constr type="primFontSz" for="des" forName="Child6" refType="primFontSz" refFor="des" refForName="Parent9" op="lte"/>
              <dgm:constr type="primFontSz" for="des" forName="Child7" refType="primFontSz" refFor="des" refForName="Parent9" op="lte"/>
              <dgm:constr type="primFontSz" for="des" forName="Child8" refType="primFontSz" refFor="des" refForName="Parent9" op="lte"/>
              <dgm:constr type="primFontSz" for="des" forName="Child9" refType="primFontSz" refFor="des" refForName="Parent9" op="lte"/>
              <dgm:constr type="primFontSz" for="des" forName="Child10" refType="primFontSz" refFor="des" refForName="Parent9" op="lte"/>
              <dgm:constr type="primFontSz" for="des" forName="Child11" refType="primFontSz" refFor="des" refForName="Parent9" op="lte"/>
              <dgm:constr type="primFontSz" for="des" forName="Child1" refType="primFontSz" refFor="des" refForName="Parent10" op="lte"/>
              <dgm:constr type="primFontSz" for="des" forName="Child2" refType="primFontSz" refFor="des" refForName="Parent10" op="lte"/>
              <dgm:constr type="primFontSz" for="des" forName="Child3" refType="primFontSz" refFor="des" refForName="Parent10" op="lte"/>
              <dgm:constr type="primFontSz" for="des" forName="Child4" refType="primFontSz" refFor="des" refForName="Parent10" op="lte"/>
              <dgm:constr type="primFontSz" for="des" forName="Child5" refType="primFontSz" refFor="des" refForName="Parent10" op="lte"/>
              <dgm:constr type="primFontSz" for="des" forName="Child6" refType="primFontSz" refFor="des" refForName="Parent10" op="lte"/>
              <dgm:constr type="primFontSz" for="des" forName="Child7" refType="primFontSz" refFor="des" refForName="Parent10" op="lte"/>
              <dgm:constr type="primFontSz" for="des" forName="Child8" refType="primFontSz" refFor="des" refForName="Parent10" op="lte"/>
              <dgm:constr type="primFontSz" for="des" forName="Child9" refType="primFontSz" refFor="des" refForName="Parent10" op="lte"/>
              <dgm:constr type="primFontSz" for="des" forName="Child10" refType="primFontSz" refFor="des" refForName="Parent10" op="lte"/>
              <dgm:constr type="primFontSz" for="des" forName="Child11" refType="primFontSz" refFor="des" refForName="Parent10" op="lte"/>
              <dgm:constr type="primFontSz" for="des" forName="Child1" refType="primFontSz" refFor="des" refForName="Parent11" op="lte"/>
              <dgm:constr type="primFontSz" for="des" forName="Child2" refType="primFontSz" refFor="des" refForName="Parent11" op="lte"/>
              <dgm:constr type="primFontSz" for="des" forName="Child3" refType="primFontSz" refFor="des" refForName="Parent11" op="lte"/>
              <dgm:constr type="primFontSz" for="des" forName="Child4" refType="primFontSz" refFor="des" refForName="Parent11" op="lte"/>
              <dgm:constr type="primFontSz" for="des" forName="Child5" refType="primFontSz" refFor="des" refForName="Parent11" op="lte"/>
              <dgm:constr type="primFontSz" for="des" forName="Child6" refType="primFontSz" refFor="des" refForName="Parent11" op="lte"/>
              <dgm:constr type="primFontSz" for="des" forName="Child7" refType="primFontSz" refFor="des" refForName="Parent11" op="lte"/>
              <dgm:constr type="primFontSz" for="des" forName="Child8" refType="primFontSz" refFor="des" refForName="Parent11" op="lte"/>
              <dgm:constr type="primFontSz" for="des" forName="Child9" refType="primFontSz" refFor="des" refForName="Parent11" op="lte"/>
              <dgm:constr type="primFontSz" for="des" forName="Child10" refType="primFontSz" refFor="des" refForName="Parent11" op="lte"/>
              <dgm:constr type="primFontSz" for="des" forName="Child11" refType="primFontSz" refFor="des" refForName="Parent11"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Parent8" refType="primFontSz" refFor="des" refForName="Parent1" op="equ"/>
              <dgm:constr type="primFontSz" for="des" forName="Parent9" refType="primFontSz" refFor="des" refForName="Parent1" op="equ"/>
              <dgm:constr type="primFontSz" for="des" forName="Parent10" refType="primFontSz" refFor="des" refForName="Parent1" op="equ"/>
              <dgm:constr type="primFontSz" for="des" forName="Parent11"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forName="Child8" refType="primFontSz" refFor="des" refForName="Child1" op="equ"/>
              <dgm:constr type="primFontSz" for="des" forName="Child9" refType="primFontSz" refFor="des" refForName="Child1" op="equ"/>
              <dgm:constr type="primFontSz" for="des" forName="Child10" refType="primFontSz" refFor="des" refForName="Child1" op="equ"/>
              <dgm:constr type="primFontSz" for="des" forName="Child11" refType="primFontSz" refFor="des" refForName="Child1" op="equ"/>
              <dgm:constr type="r" for="ch" forName="Parent11" refType="w" fact="0.0723"/>
              <dgm:constr type="t" for="ch" forName="Parent11" refType="h" fact="0.2022"/>
              <dgm:constr type="w" for="ch" forName="Parent11" refType="w" fact="0.0579"/>
              <dgm:constr type="h" for="ch" forName="Parent11" refType="h" fact="0.3799"/>
              <dgm:constr type="r" for="ch" forName="Parent10" refType="w" fact="0.162"/>
              <dgm:constr type="t" for="ch" forName="Parent10" refType="h" fact="0.2022"/>
              <dgm:constr type="w" for="ch" forName="Parent10" refType="w" fact="0.0579"/>
              <dgm:constr type="h" for="ch" forName="Parent10" refType="h" fact="0.3799"/>
              <dgm:constr type="r" for="ch" forName="Parent9" refType="w" fact="0.2517"/>
              <dgm:constr type="t" for="ch" forName="Parent9" refType="h" fact="0.2022"/>
              <dgm:constr type="w" for="ch" forName="Parent9" refType="w" fact="0.0579"/>
              <dgm:constr type="h" for="ch" forName="Parent9" refType="h" fact="0.3799"/>
              <dgm:constr type="r" for="ch" forName="Parent8" refType="w" fact="0.3414"/>
              <dgm:constr type="t" for="ch" forName="Parent8" refType="h" fact="0.2022"/>
              <dgm:constr type="w" for="ch" forName="Parent8" refType="w" fact="0.0579"/>
              <dgm:constr type="h" for="ch" forName="Parent8" refType="h" fact="0.3799"/>
              <dgm:constr type="r" for="ch" forName="Parent7" refType="w" fact="0.4311"/>
              <dgm:constr type="t" for="ch" forName="Parent7" refType="h" fact="0.2022"/>
              <dgm:constr type="w" for="ch" forName="Parent7" refType="w" fact="0.0579"/>
              <dgm:constr type="h" for="ch" forName="Parent7" refType="h" fact="0.3799"/>
              <dgm:constr type="r" for="ch" forName="Parent6" refType="w" fact="0.5208"/>
              <dgm:constr type="t" for="ch" forName="Parent6" refType="h" fact="0.2022"/>
              <dgm:constr type="w" for="ch" forName="Parent6" refType="w" fact="0.0579"/>
              <dgm:constr type="h" for="ch" forName="Parent6" refType="h" fact="0.3799"/>
              <dgm:constr type="r" for="ch" forName="Parent5" refType="w" fact="0.6105"/>
              <dgm:constr type="t" for="ch" forName="Parent5" refType="h" fact="0.2022"/>
              <dgm:constr type="w" for="ch" forName="Parent5" refType="w" fact="0.0579"/>
              <dgm:constr type="h" for="ch" forName="Parent5" refType="h" fact="0.3799"/>
              <dgm:constr type="r" for="ch" forName="Parent4" refType="w" fact="0.7001"/>
              <dgm:constr type="t" for="ch" forName="Parent4" refType="h" fact="0.2022"/>
              <dgm:constr type="w" for="ch" forName="Parent4" refType="w" fact="0.0579"/>
              <dgm:constr type="h" for="ch" forName="Parent4" refType="h" fact="0.3799"/>
              <dgm:constr type="r" for="ch" forName="Parent3" refType="w" fact="0.7898"/>
              <dgm:constr type="t" for="ch" forName="Parent3" refType="h" fact="0.2022"/>
              <dgm:constr type="w" for="ch" forName="Parent3" refType="w" fact="0.0579"/>
              <dgm:constr type="h" for="ch" forName="Parent3" refType="h" fact="0.3799"/>
              <dgm:constr type="r" for="ch" forName="Parent2" refType="w" fact="0.8795"/>
              <dgm:constr type="t" for="ch" forName="Parent2" refType="h" fact="0.2022"/>
              <dgm:constr type="w" for="ch" forName="Parent2" refType="w" fact="0.0579"/>
              <dgm:constr type="h" for="ch" forName="Parent2" refType="h" fact="0.3799"/>
              <dgm:constr type="r" for="ch" forName="Parent1" refType="w" fact="0.9692"/>
              <dgm:constr type="t" for="ch" forName="Parent1" refType="h" fact="0.2022"/>
              <dgm:constr type="w" for="ch" forName="Parent1" refType="w" fact="0.0579"/>
              <dgm:constr type="h" for="ch" forName="Parent1" refType="h" fact="0.3799"/>
              <dgm:constr type="r" for="ch" forName="Accent11" refType="w" fact="0.0868"/>
              <dgm:constr type="t" for="ch" forName="Accent11" refType="h" fact="0.1072"/>
              <dgm:constr type="w" for="ch" forName="Accent11" refType="w" fact="0.0868"/>
              <dgm:constr type="h" for="ch" forName="Accent11" refType="h" fact="0.5699"/>
              <dgm:constr type="r" for="ch" forName="ParentBackground11" refType="w" fact="0.0839"/>
              <dgm:constr type="t" for="ch" forName="ParentBackground11" refType="h" fact="0.1262"/>
              <dgm:constr type="w" for="ch" forName="ParentBackground11" refType="w" fact="0.081"/>
              <dgm:constr type="h" for="ch" forName="ParentBackground11" refType="h" fact="0.5319"/>
              <dgm:constr type="r" for="ch" forName="Child11" refType="w" fact="0.0839"/>
              <dgm:constr type="t" for="ch" forName="Child11" refType="h" fact="0.6876"/>
              <dgm:constr type="w" for="ch" forName="Child11" refType="w" fact="0.081"/>
              <dgm:constr type="h" for="ch" forName="Child11" refType="h" fact="0.3124"/>
              <dgm:constr type="r" for="ch" forName="Accent10" refType="w" fact="0.1945"/>
              <dgm:constr type="t" for="ch" forName="Accent10" refType="h" fact="-0.0109"/>
              <dgm:constr type="w" for="ch" forName="Accent10" refType="w" fact="0.1228"/>
              <dgm:constr type="h" for="ch" forName="Accent10" refType="h" fact="0.806"/>
              <dgm:constr type="r" for="ch" forName="ParentBackground10" refType="w" fact="0.1736"/>
              <dgm:constr type="t" for="ch" forName="ParentBackground10" refType="h" fact="0.1262"/>
              <dgm:constr type="w" for="ch" forName="ParentBackground10" refType="w" fact="0.081"/>
              <dgm:constr type="h" for="ch" forName="ParentBackground10" refType="h" fact="0.5319"/>
              <dgm:constr type="r" for="ch" forName="Child10" refType="w" fact="0.1736"/>
              <dgm:constr type="t" for="ch" forName="Child10" refType="h" fact="0.6876"/>
              <dgm:constr type="w" for="ch" forName="Child10" refType="w" fact="0.081"/>
              <dgm:constr type="h" for="ch" forName="Child10" refType="h" fact="0.3124"/>
              <dgm:constr type="r" for="ch" forName="Accent9" refType="w" fact="0.2842"/>
              <dgm:constr type="t" for="ch" forName="Accent9" refType="h" fact="-0.0109"/>
              <dgm:constr type="w" for="ch" forName="Accent9" refType="w" fact="0.1228"/>
              <dgm:constr type="h" for="ch" forName="Accent9" refType="h" fact="0.806"/>
              <dgm:constr type="r" for="ch" forName="ParentBackground9" refType="w" fact="0.2633"/>
              <dgm:constr type="t" for="ch" forName="ParentBackground9" refType="h" fact="0.1262"/>
              <dgm:constr type="w" for="ch" forName="ParentBackground9" refType="w" fact="0.081"/>
              <dgm:constr type="h" for="ch" forName="ParentBackground9" refType="h" fact="0.5319"/>
              <dgm:constr type="r" for="ch" forName="Child9" refType="w" fact="0.2633"/>
              <dgm:constr type="t" for="ch" forName="Child9" refType="h" fact="0.6876"/>
              <dgm:constr type="w" for="ch" forName="Child9" refType="w" fact="0.081"/>
              <dgm:constr type="h" for="ch" forName="Child9" refType="h" fact="0.3124"/>
              <dgm:constr type="r" for="ch" forName="Accent8" refType="w" fact="0.3739"/>
              <dgm:constr type="t" for="ch" forName="Accent8" refType="h" fact="-0.0109"/>
              <dgm:constr type="w" for="ch" forName="Accent8" refType="w" fact="0.1228"/>
              <dgm:constr type="h" for="ch" forName="Accent8" refType="h" fact="0.806"/>
              <dgm:constr type="r" for="ch" forName="ParentBackground8" refType="w" fact="0.353"/>
              <dgm:constr type="t" for="ch" forName="ParentBackground8" refType="h" fact="0.1262"/>
              <dgm:constr type="w" for="ch" forName="ParentBackground8" refType="w" fact="0.081"/>
              <dgm:constr type="h" for="ch" forName="ParentBackground8" refType="h" fact="0.5319"/>
              <dgm:constr type="r" for="ch" forName="Child8" refType="w" fact="0.353"/>
              <dgm:constr type="t" for="ch" forName="Child8" refType="h" fact="0.6876"/>
              <dgm:constr type="w" for="ch" forName="Child8" refType="w" fact="0.081"/>
              <dgm:constr type="h" for="ch" forName="Child8" refType="h" fact="0.3124"/>
              <dgm:constr type="r" for="ch" forName="Accent7" refType="w" fact="0.4636"/>
              <dgm:constr type="t" for="ch" forName="Accent7" refType="h" fact="-0.0109"/>
              <dgm:constr type="w" for="ch" forName="Accent7" refType="w" fact="0.1228"/>
              <dgm:constr type="h" for="ch" forName="Accent7" refType="h" fact="0.806"/>
              <dgm:constr type="r" for="ch" forName="ParentBackground7" refType="w" fact="0.4427"/>
              <dgm:constr type="t" for="ch" forName="ParentBackground7" refType="h" fact="0.1262"/>
              <dgm:constr type="w" for="ch" forName="ParentBackground7" refType="w" fact="0.081"/>
              <dgm:constr type="h" for="ch" forName="ParentBackground7" refType="h" fact="0.5319"/>
              <dgm:constr type="r" for="ch" forName="Child7" refType="w" fact="0.4427"/>
              <dgm:constr type="t" for="ch" forName="Child7" refType="h" fact="0.6876"/>
              <dgm:constr type="w" for="ch" forName="Child7" refType="w" fact="0.081"/>
              <dgm:constr type="h" for="ch" forName="Child7" refType="h" fact="0.3124"/>
              <dgm:constr type="r" for="ch" forName="Accent6" refType="w" fact="0.5533"/>
              <dgm:constr type="t" for="ch" forName="Accent6" refType="h" fact="-0.0109"/>
              <dgm:constr type="w" for="ch" forName="Accent6" refType="w" fact="0.1228"/>
              <dgm:constr type="h" for="ch" forName="Accent6" refType="h" fact="0.806"/>
              <dgm:constr type="r" for="ch" forName="ParentBackground6" refType="w" fact="0.5323"/>
              <dgm:constr type="t" for="ch" forName="ParentBackground6" refType="h" fact="0.1262"/>
              <dgm:constr type="w" for="ch" forName="ParentBackground6" refType="w" fact="0.081"/>
              <dgm:constr type="h" for="ch" forName="ParentBackground6" refType="h" fact="0.5319"/>
              <dgm:constr type="r" for="ch" forName="Child6" refType="w" fact="0.5323"/>
              <dgm:constr type="t" for="ch" forName="Child6" refType="h" fact="0.6876"/>
              <dgm:constr type="w" for="ch" forName="Child6" refType="w" fact="0.081"/>
              <dgm:constr type="h" for="ch" forName="Child6" refType="h" fact="0.3124"/>
              <dgm:constr type="r" for="ch" forName="Accent5" refType="w" fact="0.6429"/>
              <dgm:constr type="t" for="ch" forName="Accent5" refType="h" fact="-0.0109"/>
              <dgm:constr type="w" for="ch" forName="Accent5" refType="w" fact="0.1228"/>
              <dgm:constr type="h" for="ch" forName="Accent5" refType="h" fact="0.806"/>
              <dgm:constr type="r" for="ch" forName="ParentBackground5" refType="w" fact="0.622"/>
              <dgm:constr type="t" for="ch" forName="ParentBackground5" refType="h" fact="0.1262"/>
              <dgm:constr type="w" for="ch" forName="ParentBackground5" refType="w" fact="0.081"/>
              <dgm:constr type="h" for="ch" forName="ParentBackground5" refType="h" fact="0.5319"/>
              <dgm:constr type="r" for="ch" forName="Child5" refType="w" fact="0.622"/>
              <dgm:constr type="t" for="ch" forName="Child5" refType="h" fact="0.6876"/>
              <dgm:constr type="w" for="ch" forName="Child5" refType="w" fact="0.081"/>
              <dgm:constr type="h" for="ch" forName="Child5" refType="h" fact="0.3124"/>
              <dgm:constr type="r" for="ch" forName="Accent4" refType="w" fact="0.7326"/>
              <dgm:constr type="t" for="ch" forName="Accent4" refType="h" fact="-0.0109"/>
              <dgm:constr type="w" for="ch" forName="Accent4" refType="w" fact="0.1228"/>
              <dgm:constr type="h" for="ch" forName="Accent4" refType="h" fact="0.806"/>
              <dgm:constr type="r" for="ch" forName="ParentBackground4" refType="w" fact="0.7117"/>
              <dgm:constr type="t" for="ch" forName="ParentBackground4" refType="h" fact="0.1262"/>
              <dgm:constr type="w" for="ch" forName="ParentBackground4" refType="w" fact="0.081"/>
              <dgm:constr type="h" for="ch" forName="ParentBackground4" refType="h" fact="0.5319"/>
              <dgm:constr type="r" for="ch" forName="Child4" refType="w" fact="0.7117"/>
              <dgm:constr type="t" for="ch" forName="Child4" refType="h" fact="0.6876"/>
              <dgm:constr type="w" for="ch" forName="Child4" refType="w" fact="0.081"/>
              <dgm:constr type="h" for="ch" forName="Child4" refType="h" fact="0.3124"/>
              <dgm:constr type="r" for="ch" forName="Accent3" refType="w" fact="0.8223"/>
              <dgm:constr type="t" for="ch" forName="Accent3" refType="h" fact="-0.0109"/>
              <dgm:constr type="w" for="ch" forName="Accent3" refType="w" fact="0.1228"/>
              <dgm:constr type="h" for="ch" forName="Accent3" refType="h" fact="0.806"/>
              <dgm:constr type="r" for="ch" forName="ParentBackground3" refType="w" fact="0.8014"/>
              <dgm:constr type="t" for="ch" forName="ParentBackground3" refType="h" fact="0.1262"/>
              <dgm:constr type="w" for="ch" forName="ParentBackground3" refType="w" fact="0.081"/>
              <dgm:constr type="h" for="ch" forName="ParentBackground3" refType="h" fact="0.5319"/>
              <dgm:constr type="r" for="ch" forName="Child3" refType="w" fact="0.8014"/>
              <dgm:constr type="t" for="ch" forName="Child3" refType="h" fact="0.6876"/>
              <dgm:constr type="w" for="ch" forName="Child3" refType="w" fact="0.081"/>
              <dgm:constr type="h" for="ch" forName="Child3" refType="h" fact="0.3124"/>
              <dgm:constr type="r" for="ch" forName="Accent2" refType="w" fact="0.912"/>
              <dgm:constr type="t" for="ch" forName="Accent2" refType="h" fact="-0.0109"/>
              <dgm:constr type="w" for="ch" forName="Accent2" refType="w" fact="0.1228"/>
              <dgm:constr type="h" for="ch" forName="Accent2" refType="h" fact="0.806"/>
              <dgm:constr type="r" for="ch" forName="ParentBackground2" refType="w" fact="0.8911"/>
              <dgm:constr type="t" for="ch" forName="ParentBackground2" refType="h" fact="0.1262"/>
              <dgm:constr type="w" for="ch" forName="ParentBackground2" refType="w" fact="0.081"/>
              <dgm:constr type="h" for="ch" forName="ParentBackground2" refType="h" fact="0.5319"/>
              <dgm:constr type="r" for="ch" forName="Child2" refType="w" fact="0.8911"/>
              <dgm:constr type="t" for="ch" forName="Child2" refType="h" fact="0.6876"/>
              <dgm:constr type="w" for="ch" forName="Child2" refType="w" fact="0.081"/>
              <dgm:constr type="h" for="ch" forName="Child2" refType="h" fact="0.3124"/>
              <dgm:constr type="r" for="ch" forName="Accent1" refType="w" fact="1.0017"/>
              <dgm:constr type="t" for="ch" forName="Accent1" refType="h" fact="-0.0109"/>
              <dgm:constr type="w" for="ch" forName="Accent1" refType="w" fact="0.1228"/>
              <dgm:constr type="h" for="ch" forName="Accent1" refType="h" fact="0.806"/>
              <dgm:constr type="r" for="ch" forName="ParentBackground1" refType="w" fact="0.9808"/>
              <dgm:constr type="t" for="ch" forName="ParentBackground1" refType="h" fact="0.1262"/>
              <dgm:constr type="w" for="ch" forName="ParentBackground1" refType="w" fact="0.081"/>
              <dgm:constr type="h" for="ch" forName="ParentBackground1" refType="h" fact="0.5319"/>
              <dgm:constr type="r" for="ch" forName="Child1" refType="w" fact="0.9808"/>
              <dgm:constr type="t" for="ch" forName="Child1" refType="h" fact="0.6876"/>
              <dgm:constr type="w" for="ch" forName="Child1" refType="w" fact="0.081"/>
              <dgm:constr type="h" for="ch" forName="Child1" refType="h" fact="0.3124"/>
            </dgm:constrLst>
          </dgm:else>
        </dgm:choose>
      </dgm:else>
    </dgm:choose>
    <dgm:forEach name="wrapper" axis="self" ptType="parTrans">
      <dgm:forEach name="accentRepeat" axis="self">
        <dgm:layoutNode name="Accent" styleLbl="node1">
          <dgm:alg type="sp"/>
          <dgm:choose name="Name28">
            <dgm:if name="Name29" axis="followSib" ptType="node" func="cnt" op="equ" val="0">
              <dgm:shape xmlns:r="http://schemas.openxmlformats.org/officeDocument/2006/relationships" type="ellipse" r:blip="">
                <dgm:adjLst/>
              </dgm:shape>
            </dgm:if>
            <dgm:else name="Name30">
              <dgm:choose name="Name31">
                <dgm:if name="Name32" axis="precedSib" ptType="node" func="cnt" op="equ" val="10">
                  <dgm:shape xmlns:r="http://schemas.openxmlformats.org/officeDocument/2006/relationships" type="ellipse" r:blip="">
                    <dgm:adjLst/>
                  </dgm:shape>
                </dgm:if>
                <dgm:else name="Name33">
                  <dgm:choose name="Name34">
                    <dgm:if name="Name35" func="var" arg="dir" op="equ" val="norm">
                      <dgm:shape xmlns:r="http://schemas.openxmlformats.org/officeDocument/2006/relationships" rot="45" type="teardrop" r:blip="">
                        <dgm:adjLst>
                          <dgm:adj idx="1" val="1"/>
                        </dgm:adjLst>
                      </dgm:shape>
                    </dgm:if>
                    <dgm:else name="Name36">
                      <dgm:shape xmlns:r="http://schemas.openxmlformats.org/officeDocument/2006/relationships" rot="225" type="teardrop" r:blip="">
                        <dgm:adjLst>
                          <dgm:adj idx="1" val="1"/>
                        </dgm:adjLst>
                      </dgm:shape>
                    </dgm:else>
                  </dgm:choose>
                </dgm:else>
              </dgm:choose>
            </dgm:else>
          </dgm:choose>
          <dgm:presOf/>
        </dgm:layoutNode>
      </dgm:forEach>
      <dgm:forEach name="parentBackgroundRepeat" axis="self">
        <dgm:layoutNode name="ParentBackground" styleLbl="fgAcc1">
          <dgm:alg type="sp"/>
          <dgm:shape xmlns:r="http://schemas.openxmlformats.org/officeDocument/2006/relationships" type="ellipse" r:blip="">
            <dgm:adjLst/>
          </dgm:shape>
          <dgm:presOf axis="self" ptType="node"/>
        </dgm:layoutNode>
      </dgm:forEach>
    </dgm:forEach>
    <dgm:forEach name="Name37" axis="ch" ptType="node" st="11" cnt="1">
      <dgm:layoutNode name="Accent11">
        <dgm:alg type="sp"/>
        <dgm:shape xmlns:r="http://schemas.openxmlformats.org/officeDocument/2006/relationships" r:blip="">
          <dgm:adjLst/>
        </dgm:shape>
        <dgm:presOf/>
        <dgm:constrLst/>
        <dgm:forEach name="Name38" ref="accentRepeat"/>
      </dgm:layoutNode>
      <dgm:layoutNode name="ParentBackground11">
        <dgm:alg type="sp"/>
        <dgm:shape xmlns:r="http://schemas.openxmlformats.org/officeDocument/2006/relationships" r:blip="">
          <dgm:adjLst/>
        </dgm:shape>
        <dgm:presOf/>
        <dgm:forEach name="Name39" ref="parentBackgroundRepeat"/>
      </dgm:layoutNode>
      <dgm:choose name="Name40">
        <dgm:if name="Name41" axis="ch" ptType="node" func="cnt" op="gte" val="1">
          <dgm:layoutNode name="Child1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2"/>
      </dgm:choose>
      <dgm:layoutNode name="Parent1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3" axis="ch" ptType="node" st="10" cnt="1">
      <dgm:layoutNode name="Accent10">
        <dgm:alg type="sp"/>
        <dgm:shape xmlns:r="http://schemas.openxmlformats.org/officeDocument/2006/relationships" r:blip="">
          <dgm:adjLst/>
        </dgm:shape>
        <dgm:presOf/>
        <dgm:constrLst/>
        <dgm:forEach name="Name44" ref="accentRepeat"/>
      </dgm:layoutNode>
      <dgm:layoutNode name="ParentBackground10">
        <dgm:alg type="sp"/>
        <dgm:shape xmlns:r="http://schemas.openxmlformats.org/officeDocument/2006/relationships" r:blip="">
          <dgm:adjLst/>
        </dgm:shape>
        <dgm:presOf/>
        <dgm:forEach name="Name45" ref="parentBackgroundRepeat"/>
      </dgm:layoutNode>
      <dgm:choose name="Name46">
        <dgm:if name="Name47" axis="ch" ptType="node" func="cnt" op="gte" val="1">
          <dgm:layoutNode name="Child10"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8"/>
      </dgm:choose>
      <dgm:layoutNode name="Parent10"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49" axis="ch" ptType="node" st="9" cnt="1">
      <dgm:layoutNode name="Accent9">
        <dgm:alg type="sp"/>
        <dgm:shape xmlns:r="http://schemas.openxmlformats.org/officeDocument/2006/relationships" r:blip="">
          <dgm:adjLst/>
        </dgm:shape>
        <dgm:presOf/>
        <dgm:constrLst/>
        <dgm:forEach name="Name50" ref="accentRepeat"/>
      </dgm:layoutNode>
      <dgm:layoutNode name="ParentBackground9">
        <dgm:alg type="sp"/>
        <dgm:shape xmlns:r="http://schemas.openxmlformats.org/officeDocument/2006/relationships" r:blip="">
          <dgm:adjLst/>
        </dgm:shape>
        <dgm:presOf/>
        <dgm:forEach name="Name51" ref="parentBackgroundRepeat"/>
      </dgm:layoutNode>
      <dgm:choose name="Name52">
        <dgm:if name="Name53" axis="ch" ptType="node" func="cnt" op="gte" val="1">
          <dgm:layoutNode name="Child9"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4"/>
      </dgm:choose>
      <dgm:layoutNode name="Parent9"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55" axis="ch" ptType="node" st="8" cnt="1">
      <dgm:layoutNode name="Accent8">
        <dgm:alg type="sp"/>
        <dgm:shape xmlns:r="http://schemas.openxmlformats.org/officeDocument/2006/relationships" r:blip="">
          <dgm:adjLst/>
        </dgm:shape>
        <dgm:presOf/>
        <dgm:constrLst/>
        <dgm:forEach name="Name56" ref="accentRepeat"/>
      </dgm:layoutNode>
      <dgm:layoutNode name="ParentBackground8">
        <dgm:alg type="sp"/>
        <dgm:shape xmlns:r="http://schemas.openxmlformats.org/officeDocument/2006/relationships" r:blip="">
          <dgm:adjLst/>
        </dgm:shape>
        <dgm:presOf/>
        <dgm:forEach name="Name57" ref="parentBackgroundRepeat"/>
      </dgm:layoutNode>
      <dgm:choose name="Name58">
        <dgm:if name="Name59" axis="ch" ptType="node" func="cnt" op="gte" val="1">
          <dgm:layoutNode name="Child8"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0"/>
      </dgm:choose>
      <dgm:layoutNode name="Parent8"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1" axis="ch" ptType="node" st="7" cnt="1">
      <dgm:layoutNode name="Accent7">
        <dgm:alg type="sp"/>
        <dgm:shape xmlns:r="http://schemas.openxmlformats.org/officeDocument/2006/relationships" r:blip="">
          <dgm:adjLst/>
        </dgm:shape>
        <dgm:presOf/>
        <dgm:constrLst/>
        <dgm:forEach name="Name62" ref="accentRepeat"/>
      </dgm:layoutNode>
      <dgm:layoutNode name="ParentBackground7">
        <dgm:alg type="sp"/>
        <dgm:shape xmlns:r="http://schemas.openxmlformats.org/officeDocument/2006/relationships" r:blip="">
          <dgm:adjLst/>
        </dgm:shape>
        <dgm:presOf/>
        <dgm:forEach name="Name63" ref="parentBackgroundRepeat"/>
      </dgm:layoutNode>
      <dgm:choose name="Name64">
        <dgm:if name="Name65" axis="ch" ptType="node" func="cnt" op="gte" val="1">
          <dgm:layoutNode name="Child7"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6"/>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67" axis="ch" ptType="node" st="6" cnt="1">
      <dgm:layoutNode name="Accent6">
        <dgm:alg type="sp"/>
        <dgm:shape xmlns:r="http://schemas.openxmlformats.org/officeDocument/2006/relationships" r:blip="">
          <dgm:adjLst/>
        </dgm:shape>
        <dgm:presOf/>
        <dgm:constrLst/>
        <dgm:forEach name="Name68" ref="accentRepeat"/>
      </dgm:layoutNode>
      <dgm:layoutNode name="ParentBackground6">
        <dgm:alg type="sp"/>
        <dgm:shape xmlns:r="http://schemas.openxmlformats.org/officeDocument/2006/relationships" r:blip="">
          <dgm:adjLst/>
        </dgm:shape>
        <dgm:presOf/>
        <dgm:forEach name="Name69" ref="parentBackgroundRepeat"/>
      </dgm:layoutNode>
      <dgm:choose name="Name70">
        <dgm:if name="Name71" axis="ch" ptType="node" func="cnt" op="gte" val="1">
          <dgm:layoutNode name="Child6"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3" axis="ch" ptType="node" st="5" cnt="1">
      <dgm:layoutNode name="Accent5">
        <dgm:alg type="sp"/>
        <dgm:shape xmlns:r="http://schemas.openxmlformats.org/officeDocument/2006/relationships" r:blip="">
          <dgm:adjLst/>
        </dgm:shape>
        <dgm:presOf/>
        <dgm:constrLst/>
        <dgm:forEach name="Name74" ref="accentRepeat"/>
      </dgm:layoutNode>
      <dgm:layoutNode name="ParentBackground5">
        <dgm:alg type="sp"/>
        <dgm:shape xmlns:r="http://schemas.openxmlformats.org/officeDocument/2006/relationships" r:blip="">
          <dgm:adjLst/>
        </dgm:shape>
        <dgm:presOf/>
        <dgm:forEach name="Name75" ref="parentBackgroundRepeat"/>
      </dgm:layoutNode>
      <dgm:choose name="Name76">
        <dgm:if name="Name77" axis="ch" ptType="node" func="cnt" op="gte" val="1">
          <dgm:layoutNode name="Child5"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8"/>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79" axis="ch" ptType="node" st="4" cnt="1">
      <dgm:layoutNode name="Accent4">
        <dgm:alg type="sp"/>
        <dgm:shape xmlns:r="http://schemas.openxmlformats.org/officeDocument/2006/relationships" r:blip="">
          <dgm:adjLst/>
        </dgm:shape>
        <dgm:presOf/>
        <dgm:constrLst/>
        <dgm:forEach name="Name80" ref="accentRepeat"/>
      </dgm:layoutNode>
      <dgm:layoutNode name="ParentBackground4">
        <dgm:alg type="sp"/>
        <dgm:shape xmlns:r="http://schemas.openxmlformats.org/officeDocument/2006/relationships" r:blip="">
          <dgm:adjLst/>
        </dgm:shape>
        <dgm:presOf/>
        <dgm:forEach name="Name81" ref="parentBackgroundRepeat"/>
      </dgm:layoutNode>
      <dgm:choose name="Name82">
        <dgm:if name="Name83" axis="ch" ptType="node" func="cnt" op="gte" val="1">
          <dgm:layoutNode name="Child4"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layoutNode name="ParentBackground3">
        <dgm:alg type="sp"/>
        <dgm:shape xmlns:r="http://schemas.openxmlformats.org/officeDocument/2006/relationships" r:blip="">
          <dgm:adjLst/>
        </dgm:shape>
        <dgm:presOf/>
        <dgm:forEach name="Name87" ref="parentBackgroundRepeat"/>
      </dgm:layoutNode>
      <dgm:choose name="Name88">
        <dgm:if name="Name89" axis="ch" ptType="node" func="cnt" op="gte" val="1">
          <dgm:layoutNode name="Child3"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1" axis="ch" ptType="node" st="2" cnt="1">
      <dgm:layoutNode name="Accent2">
        <dgm:alg type="sp"/>
        <dgm:shape xmlns:r="http://schemas.openxmlformats.org/officeDocument/2006/relationships" r:blip="">
          <dgm:adjLst/>
        </dgm:shape>
        <dgm:presOf/>
        <dgm:constrLst/>
        <dgm:forEach name="Name92" ref="accentRepeat"/>
      </dgm:layoutNode>
      <dgm:layoutNode name="ParentBackground2" styleLbl="fgAcc1">
        <dgm:alg type="sp"/>
        <dgm:shape xmlns:r="http://schemas.openxmlformats.org/officeDocument/2006/relationships" r:blip="">
          <dgm:adjLst/>
        </dgm:shape>
        <dgm:presOf/>
        <dgm:forEach name="Name93" ref="parentBackgroundRepeat"/>
      </dgm:layoutNode>
      <dgm:choose name="Name94">
        <dgm:if name="Name95" axis="ch" ptType="node" func="cnt" op="gte" val="1">
          <dgm:layoutNode name="Child2"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6"/>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97" axis="ch" ptType="node" cnt="1">
      <dgm:layoutNode name="Accent1">
        <dgm:alg type="sp"/>
        <dgm:shape xmlns:r="http://schemas.openxmlformats.org/officeDocument/2006/relationships" r:blip="">
          <dgm:adjLst/>
        </dgm:shape>
        <dgm:presOf/>
        <dgm:constrLst/>
        <dgm:forEach name="Name98" ref="accentRepeat"/>
      </dgm:layoutNode>
      <dgm:layoutNode name="ParentBackground1">
        <dgm:alg type="sp"/>
        <dgm:shape xmlns:r="http://schemas.openxmlformats.org/officeDocument/2006/relationships" r:blip="">
          <dgm:adjLst/>
        </dgm:shape>
        <dgm:presOf/>
        <dgm:forEach name="Name99" ref="parentBackgroundRepeat"/>
      </dgm:layoutNode>
      <dgm:choose name="Name100">
        <dgm:if name="Name101" axis="ch" ptType="node" func="cnt" op="gte" val="1">
          <dgm:layoutNode name="Child1" styleLbl="revTx">
            <dgm:varLst>
              <dgm:chMax val="0"/>
              <dgm:chPref val="0"/>
              <dgm:bulletEnabled val="1"/>
            </dgm:varLst>
            <dgm:alg type="tx">
              <dgm:param type="stBulletLvl" val="1"/>
              <dgm:param type="parTxLTRAlign" val="l"/>
              <dgm:param type="txAnchorVert" val="t"/>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2"/>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hideGeom="1">
          <dgm:adjLst/>
        </dgm:shape>
        <dgm:presOf axis="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1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885D56-E0FE-E344-8DC4-66A36FA41858}" type="datetimeFigureOut">
              <a:rPr lang="en-US" smtClean="0"/>
              <a:t>10/15/2024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CCB280F-5396-104D-9FF4-4554383418DC}" type="slidenum">
              <a:rPr lang="en-US" smtClean="0"/>
              <a:t>‹#›</a:t>
            </a:fld>
            <a:endParaRPr lang="en-US"/>
          </a:p>
        </p:txBody>
      </p:sp>
    </p:spTree>
    <p:extLst>
      <p:ext uri="{BB962C8B-B14F-4D97-AF65-F5344CB8AC3E}">
        <p14:creationId xmlns:p14="http://schemas.microsoft.com/office/powerpoint/2010/main" val="1563570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federalregister.gov/d/2024-07527"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federalregister.gov/d/2024-07527"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a:spcBef>
                <a:spcPts val="0"/>
              </a:spcBef>
              <a:spcAft>
                <a:spcPts val="0"/>
              </a:spcAft>
            </a:pPr>
            <a:r>
              <a:rPr lang="en-US" sz="1100" b="1" u="sng" dirty="0">
                <a:effectLst/>
                <a:latin typeface="Arial" panose="020B0604020202020204" pitchFamily="34" charset="0"/>
                <a:ea typeface="Times New Roman" panose="02020603050405020304" pitchFamily="18" charset="0"/>
              </a:rPr>
              <a:t>August 1 OCR webinar</a:t>
            </a:r>
            <a:endParaRPr lang="en-US" sz="1200" dirty="0">
              <a:effectLst/>
              <a:latin typeface="Times New Roman" panose="02020603050405020304" pitchFamily="18" charset="0"/>
              <a:ea typeface="Times New Roman" panose="02020603050405020304" pitchFamily="18" charset="0"/>
            </a:endParaRPr>
          </a:p>
          <a:p>
            <a:pPr marL="342900" marR="0">
              <a:spcBef>
                <a:spcPts val="0"/>
              </a:spcBef>
              <a:spcAft>
                <a:spcPts val="0"/>
              </a:spcAft>
            </a:pPr>
            <a:r>
              <a:rPr lang="en-US" sz="1100" dirty="0">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100" dirty="0">
                <a:effectLst/>
                <a:latin typeface="Arial" panose="020B0604020202020204" pitchFamily="34" charset="0"/>
                <a:ea typeface="Times New Roman" panose="02020603050405020304" pitchFamily="18" charset="0"/>
              </a:rPr>
              <a:t>Core of Title IX: guarantee that no person experiences discrimination on the basis of sex at school</a:t>
            </a:r>
            <a:endParaRPr lang="en-US" sz="1200" dirty="0">
              <a:effectLst/>
              <a:latin typeface="Times New Roman" panose="02020603050405020304" pitchFamily="18" charset="0"/>
              <a:ea typeface="Times New Roman" panose="02020603050405020304" pitchFamily="18" charset="0"/>
            </a:endParaRPr>
          </a:p>
          <a:p>
            <a:pPr marL="800100" marR="0">
              <a:spcBef>
                <a:spcPts val="0"/>
              </a:spcBef>
              <a:spcAft>
                <a:spcPts val="0"/>
              </a:spcAft>
            </a:pPr>
            <a:r>
              <a:rPr lang="en-US" sz="1100" dirty="0">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100" dirty="0">
                <a:effectLst/>
                <a:latin typeface="Arial" panose="020B0604020202020204" pitchFamily="34" charset="0"/>
                <a:ea typeface="Times New Roman" panose="02020603050405020304" pitchFamily="18" charset="0"/>
              </a:rPr>
              <a:t>Cardona: "Loudly and categorically reject any effort to politicize Title IX." This is part of the decades-long effort to protect against sex-based discrimination </a:t>
            </a:r>
            <a:endParaRPr lang="en-US" sz="1200" dirty="0">
              <a:effectLst/>
              <a:latin typeface="Times New Roman" panose="02020603050405020304" pitchFamily="18" charset="0"/>
              <a:ea typeface="Times New Roman" panose="02020603050405020304" pitchFamily="18" charset="0"/>
            </a:endParaRPr>
          </a:p>
          <a:p>
            <a:pPr marL="800100" marR="0">
              <a:spcBef>
                <a:spcPts val="0"/>
              </a:spcBef>
              <a:spcAft>
                <a:spcPts val="0"/>
              </a:spcAft>
            </a:pPr>
            <a:r>
              <a:rPr lang="en-US" sz="1100" dirty="0">
                <a:effectLst/>
                <a:latin typeface="Arial" panose="020B060402020202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lvl="0" indent="-342900">
              <a:spcBef>
                <a:spcPts val="0"/>
              </a:spcBef>
              <a:spcAft>
                <a:spcPts val="0"/>
              </a:spcAft>
              <a:buFont typeface="Symbol" panose="05050102010706020507" pitchFamily="18" charset="2"/>
              <a:buChar char=""/>
            </a:pPr>
            <a:r>
              <a:rPr lang="en-US" sz="1100" dirty="0" err="1">
                <a:effectLst/>
                <a:latin typeface="Arial" panose="020B0604020202020204" pitchFamily="34" charset="0"/>
                <a:ea typeface="Times New Roman" panose="02020603050405020304" pitchFamily="18" charset="0"/>
              </a:rPr>
              <a:t>Lhamon</a:t>
            </a:r>
            <a:r>
              <a:rPr lang="en-US" sz="1100" dirty="0">
                <a:effectLst/>
                <a:latin typeface="Arial" panose="020B0604020202020204" pitchFamily="34" charset="0"/>
                <a:ea typeface="Times New Roman" panose="02020603050405020304" pitchFamily="18" charset="0"/>
              </a:rPr>
              <a:t>: Very fluid legal environment still. We anticipated this moment</a:t>
            </a:r>
            <a:endParaRPr lang="en-US" sz="1200" dirty="0">
              <a:effectLst/>
              <a:latin typeface="Times New Roman" panose="02020603050405020304" pitchFamily="18" charset="0"/>
              <a:ea typeface="Times New Roman" panose="02020603050405020304" pitchFamily="18" charset="0"/>
            </a:endParaRPr>
          </a:p>
          <a:p>
            <a:pPr marL="457200" marR="0">
              <a:lnSpc>
                <a:spcPct val="107000"/>
              </a:lnSpc>
              <a:spcBef>
                <a:spcPts val="0"/>
              </a:spcBef>
              <a:spcAft>
                <a:spcPts val="80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Arial" panose="020B0604020202020204" pitchFamily="34" charset="0"/>
                <a:ea typeface="Times New Roman" panose="02020603050405020304" pitchFamily="18" charset="0"/>
              </a:rPr>
              <a:t>10 lawsuits, enjoining enforcement in 26 states and a list of schools. Notwithstanding , goes into effect in 24 states.</a:t>
            </a:r>
            <a:endParaRPr lang="en-US" sz="1200" dirty="0">
              <a:effectLst/>
              <a:latin typeface="Times New Roman" panose="02020603050405020304" pitchFamily="18" charset="0"/>
              <a:ea typeface="Times New Roman" panose="02020603050405020304" pitchFamily="18" charset="0"/>
            </a:endParaRPr>
          </a:p>
          <a:p>
            <a:pPr marL="457200" marR="0">
              <a:lnSpc>
                <a:spcPct val="107000"/>
              </a:lnSpc>
              <a:spcBef>
                <a:spcPts val="0"/>
              </a:spcBef>
              <a:spcAft>
                <a:spcPts val="80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Arial" panose="020B0604020202020204" pitchFamily="34" charset="0"/>
                <a:ea typeface="Times New Roman" panose="02020603050405020304" pitchFamily="18" charset="0"/>
              </a:rPr>
              <a:t>2020 regs remain in effect where we are enjoined from enforcing </a:t>
            </a:r>
            <a:endParaRPr lang="en-US" sz="1200" dirty="0">
              <a:effectLst/>
              <a:latin typeface="Times New Roman" panose="02020603050405020304" pitchFamily="18" charset="0"/>
              <a:ea typeface="Times New Roman" panose="02020603050405020304" pitchFamily="18" charset="0"/>
            </a:endParaRPr>
          </a:p>
          <a:p>
            <a:pPr marL="457200" marR="0">
              <a:lnSpc>
                <a:spcPct val="107000"/>
              </a:lnSpc>
              <a:spcBef>
                <a:spcPts val="0"/>
              </a:spcBef>
              <a:spcAft>
                <a:spcPts val="80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Arial" panose="020B0604020202020204" pitchFamily="34" charset="0"/>
                <a:ea typeface="Times New Roman" panose="02020603050405020304" pitchFamily="18" charset="0"/>
              </a:rPr>
              <a:t>OCR appealed the injunctions, sought clarification - asked SC to allow unchallenged regs to take effect</a:t>
            </a:r>
            <a:endParaRPr lang="en-US" sz="1200" dirty="0">
              <a:effectLst/>
              <a:latin typeface="Times New Roman" panose="02020603050405020304" pitchFamily="18" charset="0"/>
              <a:ea typeface="Times New Roman" panose="02020603050405020304" pitchFamily="18" charset="0"/>
            </a:endParaRPr>
          </a:p>
          <a:p>
            <a:pPr marL="457200" marR="0">
              <a:lnSpc>
                <a:spcPct val="107000"/>
              </a:lnSpc>
              <a:spcBef>
                <a:spcPts val="0"/>
              </a:spcBef>
              <a:spcAft>
                <a:spcPts val="800"/>
              </a:spcAft>
            </a:pPr>
            <a:r>
              <a:rPr lang="en-US" sz="1100" dirty="0">
                <a:effectLst/>
                <a:latin typeface="Arial" panose="020B0604020202020204" pitchFamily="34" charset="0"/>
                <a:ea typeface="Calibri" panose="020F0502020204030204" pitchFamily="34"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spcBef>
                <a:spcPts val="0"/>
              </a:spcBef>
              <a:spcAft>
                <a:spcPts val="0"/>
              </a:spcAft>
              <a:buFont typeface="Courier New" panose="02070309020205020404" pitchFamily="49" charset="0"/>
              <a:buChar char="o"/>
            </a:pPr>
            <a:r>
              <a:rPr lang="en-US" sz="1100" dirty="0">
                <a:effectLst/>
                <a:latin typeface="Arial" panose="020B0604020202020204" pitchFamily="34" charset="0"/>
                <a:ea typeface="Times New Roman" panose="02020603050405020304" pitchFamily="18" charset="0"/>
              </a:rPr>
              <a:t>Plan to enforce today except where they are enjoined </a:t>
            </a:r>
            <a:endParaRPr lang="en-US" sz="1200" dirty="0">
              <a:effectLst/>
              <a:latin typeface="Times New Roman" panose="02020603050405020304" pitchFamily="18" charset="0"/>
              <a:ea typeface="Times New Roman" panose="02020603050405020304" pitchFamily="18" charset="0"/>
            </a:endParaRPr>
          </a:p>
          <a:p>
            <a:pPr marL="342900" marR="0">
              <a:spcBef>
                <a:spcPts val="0"/>
              </a:spcBef>
              <a:spcAft>
                <a:spcPts val="0"/>
              </a:spcAft>
            </a:pPr>
            <a:r>
              <a:rPr lang="en-US" sz="1100"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a:spcBef>
                <a:spcPts val="0"/>
              </a:spcBef>
              <a:spcAft>
                <a:spcPts val="0"/>
              </a:spcAft>
            </a:pPr>
            <a:r>
              <a:rPr lang="en-US" sz="1100"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pPr marL="342900" marR="0">
              <a:spcBef>
                <a:spcPts val="0"/>
              </a:spcBef>
              <a:spcAft>
                <a:spcPts val="0"/>
              </a:spcAft>
            </a:pPr>
            <a:r>
              <a:rPr lang="en-US" sz="1100" dirty="0">
                <a:effectLst/>
                <a:latin typeface="Calibri" panose="020F0502020204030204" pitchFamily="34"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a:t>
            </a:fld>
            <a:endParaRPr lang="en-US" dirty="0"/>
          </a:p>
        </p:txBody>
      </p:sp>
    </p:spTree>
    <p:extLst>
      <p:ext uri="{BB962C8B-B14F-4D97-AF65-F5344CB8AC3E}">
        <p14:creationId xmlns:p14="http://schemas.microsoft.com/office/powerpoint/2010/main" val="6824762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a:t>
            </a:fld>
            <a:endParaRPr lang="en-US"/>
          </a:p>
        </p:txBody>
      </p:sp>
    </p:spTree>
    <p:extLst>
      <p:ext uri="{BB962C8B-B14F-4D97-AF65-F5344CB8AC3E}">
        <p14:creationId xmlns:p14="http://schemas.microsoft.com/office/powerpoint/2010/main" val="1085873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Most colleges and universities receive federal funding</a:t>
            </a:r>
          </a:p>
          <a:p>
            <a:pPr marL="171450" indent="-171450">
              <a:buFont typeface="Arial" panose="020B0604020202020204" pitchFamily="34" charset="0"/>
              <a:buChar char="•"/>
            </a:pPr>
            <a:r>
              <a:rPr lang="en-US" dirty="0"/>
              <a:t>CT has specific protections</a:t>
            </a:r>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a:t>
            </a:fld>
            <a:endParaRPr lang="en-US"/>
          </a:p>
        </p:txBody>
      </p:sp>
    </p:spTree>
    <p:extLst>
      <p:ext uri="{BB962C8B-B14F-4D97-AF65-F5344CB8AC3E}">
        <p14:creationId xmlns:p14="http://schemas.microsoft.com/office/powerpoint/2010/main" val="9938983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OCR can take away federal funding</a:t>
            </a:r>
            <a:br>
              <a:rPr lang="en-US" dirty="0"/>
            </a:br>
            <a:endParaRPr lang="en-US" dirty="0"/>
          </a:p>
          <a:p>
            <a:pPr algn="l" fontAlgn="base"/>
            <a:r>
              <a:rPr lang="en-US" b="0" i="0" dirty="0">
                <a:solidFill>
                  <a:srgbClr val="333333"/>
                </a:solidFill>
                <a:effectLst/>
                <a:latin typeface="Montserrat" panose="00000500000000000000" pitchFamily="2" charset="0"/>
              </a:rPr>
              <a:t>New regulations are enjoined in over 20 states.</a:t>
            </a:r>
          </a:p>
          <a:p>
            <a:pPr algn="l" fontAlgn="base"/>
            <a:endParaRPr lang="en-US" b="0" i="0" dirty="0">
              <a:solidFill>
                <a:srgbClr val="333333"/>
              </a:solidFill>
              <a:effectLst/>
              <a:latin typeface="Montserrat" panose="00000500000000000000" pitchFamily="2" charset="0"/>
            </a:endParaRPr>
          </a:p>
          <a:p>
            <a:pPr algn="l" fontAlgn="base"/>
            <a:r>
              <a:rPr lang="en-US" b="0" i="0" dirty="0">
                <a:solidFill>
                  <a:srgbClr val="333333"/>
                </a:solidFill>
                <a:effectLst/>
                <a:latin typeface="Montserrat" panose="00000500000000000000" pitchFamily="2" charset="0"/>
              </a:rPr>
              <a:t>Recently, a federal district court in Kansas enjoined the U.S. Department of Education's enforcement of the 2024 Title IX. </a:t>
            </a:r>
          </a:p>
          <a:p>
            <a:pPr algn="l" fontAlgn="base"/>
            <a:endParaRPr lang="en-US" b="0" i="0" dirty="0">
              <a:solidFill>
                <a:srgbClr val="333333"/>
              </a:solidFill>
              <a:effectLst/>
              <a:latin typeface="Montserrat" panose="00000500000000000000" pitchFamily="2" charset="0"/>
            </a:endParaRPr>
          </a:p>
          <a:p>
            <a:pPr algn="l" fontAlgn="base"/>
            <a:r>
              <a:rPr lang="en-US" b="0" i="0" dirty="0">
                <a:solidFill>
                  <a:srgbClr val="333333"/>
                </a:solidFill>
                <a:effectLst/>
                <a:latin typeface="Montserrat" panose="00000500000000000000" pitchFamily="2" charset="0"/>
              </a:rPr>
              <a:t>The decision impacts not only the specific states subject to the jurisdiction of this case (i.e., Alaska, Kansas, Utah and Wyoming) but also specific schools attended by members of the plaintiff groups or their children anywhere in the country, including here in CT.</a:t>
            </a:r>
          </a:p>
          <a:p>
            <a:pPr algn="l" fontAlgn="base"/>
            <a:endParaRPr lang="en-US" b="0" i="0" dirty="0">
              <a:solidFill>
                <a:srgbClr val="333333"/>
              </a:solidFill>
              <a:effectLst/>
              <a:latin typeface="Montserrat" panose="00000500000000000000" pitchFamily="2" charset="0"/>
            </a:endParaRPr>
          </a:p>
          <a:p>
            <a:pPr algn="l" fontAlgn="base"/>
            <a:r>
              <a:rPr lang="en-US" b="0" i="0" dirty="0">
                <a:solidFill>
                  <a:srgbClr val="333333"/>
                </a:solidFill>
                <a:effectLst/>
                <a:latin typeface="Montserrat" panose="00000500000000000000" pitchFamily="2" charset="0"/>
              </a:rPr>
              <a:t>Unlike earlier Title IX injunction cases brought by state attorneys general, the plaintiffs in the Kansas case include three voluntary membership associations: </a:t>
            </a:r>
            <a:r>
              <a:rPr lang="en-US" sz="1800" dirty="0">
                <a:effectLst/>
                <a:highlight>
                  <a:srgbClr val="FFFF00"/>
                </a:highlight>
                <a:latin typeface="TimesNewRomanPSMT"/>
                <a:ea typeface="Calibri" panose="020F0502020204030204" pitchFamily="34" charset="0"/>
                <a:cs typeface="Calibri" panose="020F0502020204030204" pitchFamily="34" charset="0"/>
              </a:rPr>
              <a:t>current and prospective</a:t>
            </a:r>
            <a:r>
              <a:rPr lang="en-US" sz="1800" dirty="0">
                <a:effectLst/>
                <a:latin typeface="TimesNewRomanPSMT"/>
                <a:ea typeface="Calibri" panose="020F0502020204030204" pitchFamily="34" charset="0"/>
                <a:cs typeface="Calibri" panose="020F0502020204030204" pitchFamily="34" charset="0"/>
              </a:rPr>
              <a:t> members of Young America’s Foundation, Female Athletes United, Moms for Liberty. </a:t>
            </a:r>
            <a:endParaRPr lang="en-US" b="0" i="0" dirty="0">
              <a:solidFill>
                <a:srgbClr val="333333"/>
              </a:solidFill>
              <a:effectLst/>
              <a:latin typeface="Montserrat" panose="00000500000000000000" pitchFamily="2" charset="0"/>
            </a:endParaRPr>
          </a:p>
          <a:p>
            <a:pPr algn="l" fontAlgn="base"/>
            <a:endParaRPr lang="en-US" b="0" i="0" dirty="0">
              <a:solidFill>
                <a:srgbClr val="333333"/>
              </a:solidFill>
              <a:effectLst/>
              <a:latin typeface="Montserrat" panose="00000500000000000000" pitchFamily="2" charset="0"/>
            </a:endParaRPr>
          </a:p>
          <a:p>
            <a:pPr algn="l" fontAlgn="base"/>
            <a:r>
              <a:rPr lang="en-US" b="0" i="0" dirty="0">
                <a:solidFill>
                  <a:srgbClr val="333333"/>
                </a:solidFill>
                <a:effectLst/>
                <a:latin typeface="Montserrat" panose="00000500000000000000" pitchFamily="2" charset="0"/>
              </a:rPr>
              <a:t>The Kansas court's decision enjoined enforcement of the 2024 regulations against any school attended by a member of those Plaintiff Associations or their children, even if the school is located in a state in which the 2024 regulations otherwise have not been enjoined. </a:t>
            </a:r>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a:t>
            </a:fld>
            <a:endParaRPr lang="en-US"/>
          </a:p>
        </p:txBody>
      </p:sp>
    </p:spTree>
    <p:extLst>
      <p:ext uri="{BB962C8B-B14F-4D97-AF65-F5344CB8AC3E}">
        <p14:creationId xmlns:p14="http://schemas.microsoft.com/office/powerpoint/2010/main" val="1444000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CCB280F-5396-104D-9FF4-4554383418DC}" type="slidenum">
              <a:rPr lang="en-US" smtClean="0"/>
              <a:t>5</a:t>
            </a:fld>
            <a:endParaRPr lang="en-US"/>
          </a:p>
        </p:txBody>
      </p:sp>
    </p:spTree>
    <p:extLst>
      <p:ext uri="{BB962C8B-B14F-4D97-AF65-F5344CB8AC3E}">
        <p14:creationId xmlns:p14="http://schemas.microsoft.com/office/powerpoint/2010/main" val="2335600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a:t>
            </a:fld>
            <a:endParaRPr lang="en-US"/>
          </a:p>
        </p:txBody>
      </p:sp>
    </p:spTree>
    <p:extLst>
      <p:ext uri="{BB962C8B-B14F-4D97-AF65-F5344CB8AC3E}">
        <p14:creationId xmlns:p14="http://schemas.microsoft.com/office/powerpoint/2010/main" val="36146604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9</a:t>
            </a:fld>
            <a:endParaRPr lang="en-US"/>
          </a:p>
        </p:txBody>
      </p:sp>
    </p:spTree>
    <p:extLst>
      <p:ext uri="{BB962C8B-B14F-4D97-AF65-F5344CB8AC3E}">
        <p14:creationId xmlns:p14="http://schemas.microsoft.com/office/powerpoint/2010/main" val="40579576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Times New Roman" panose="02020603050405020304" pitchFamily="18" charset="0"/>
              </a:rPr>
              <a:t>Note 1 to the definition of sex-based harassment: The Assistant Secretary will not require a recipient to adopt a particular definition of consent, where that term is applicable with respect to sex-based harassment. </a:t>
            </a:r>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12</a:t>
            </a:fld>
            <a:endParaRPr lang="en-US"/>
          </a:p>
        </p:txBody>
      </p:sp>
    </p:spTree>
    <p:extLst>
      <p:ext uri="{BB962C8B-B14F-4D97-AF65-F5344CB8AC3E}">
        <p14:creationId xmlns:p14="http://schemas.microsoft.com/office/powerpoint/2010/main" val="10965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Essentially same at CT definition.</a:t>
            </a:r>
          </a:p>
        </p:txBody>
      </p:sp>
      <p:sp>
        <p:nvSpPr>
          <p:cNvPr id="4" name="Slide Number Placeholder 3"/>
          <p:cNvSpPr>
            <a:spLocks noGrp="1"/>
          </p:cNvSpPr>
          <p:nvPr>
            <p:ph type="sldNum" sz="quarter" idx="5"/>
          </p:nvPr>
        </p:nvSpPr>
        <p:spPr/>
        <p:txBody>
          <a:bodyPr/>
          <a:lstStyle/>
          <a:p>
            <a:fld id="{8CCB280F-5396-104D-9FF4-4554383418DC}" type="slidenum">
              <a:rPr lang="en-US" smtClean="0"/>
              <a:t>14</a:t>
            </a:fld>
            <a:endParaRPr lang="en-US"/>
          </a:p>
        </p:txBody>
      </p:sp>
    </p:spTree>
    <p:extLst>
      <p:ext uri="{BB962C8B-B14F-4D97-AF65-F5344CB8AC3E}">
        <p14:creationId xmlns:p14="http://schemas.microsoft.com/office/powerpoint/2010/main" val="12437527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Dating violence factors:</a:t>
            </a:r>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a:t>
            </a:r>
            <a:r>
              <a:rPr lang="en-US" sz="1800" b="0" i="1" u="none" strike="noStrike" baseline="0" dirty="0">
                <a:solidFill>
                  <a:srgbClr val="000000"/>
                </a:solidFill>
                <a:latin typeface="Times New Roman" panose="02020603050405020304" pitchFamily="18" charset="0"/>
              </a:rPr>
              <a:t>1</a:t>
            </a:r>
            <a:r>
              <a:rPr lang="en-US" sz="1800" b="0" i="0" u="none" strike="noStrike" baseline="0" dirty="0">
                <a:solidFill>
                  <a:srgbClr val="000000"/>
                </a:solidFill>
                <a:latin typeface="Times New Roman" panose="02020603050405020304" pitchFamily="18" charset="0"/>
              </a:rPr>
              <a:t>) The length of the relationship; </a:t>
            </a:r>
          </a:p>
          <a:p>
            <a:r>
              <a:rPr lang="en-US" sz="1800" b="0" i="0" u="none" strike="noStrike" baseline="0" dirty="0">
                <a:solidFill>
                  <a:srgbClr val="000000"/>
                </a:solidFill>
                <a:latin typeface="Times New Roman" panose="02020603050405020304" pitchFamily="18" charset="0"/>
              </a:rPr>
              <a:t>(</a:t>
            </a:r>
            <a:r>
              <a:rPr lang="en-US" sz="1800" b="0" i="1" u="none" strike="noStrike" baseline="0" dirty="0">
                <a:solidFill>
                  <a:srgbClr val="000000"/>
                </a:solidFill>
                <a:latin typeface="Times New Roman" panose="02020603050405020304" pitchFamily="18" charset="0"/>
              </a:rPr>
              <a:t>2</a:t>
            </a:r>
            <a:r>
              <a:rPr lang="en-US" sz="1800" b="0" i="0" u="none" strike="noStrike" baseline="0" dirty="0">
                <a:solidFill>
                  <a:srgbClr val="000000"/>
                </a:solidFill>
                <a:latin typeface="Times New Roman" panose="02020603050405020304" pitchFamily="18" charset="0"/>
              </a:rPr>
              <a:t>) The type of relationship; and </a:t>
            </a:r>
          </a:p>
          <a:p>
            <a:r>
              <a:rPr lang="en-US" sz="1800" b="0" i="0" u="none" strike="noStrike" baseline="0" dirty="0">
                <a:solidFill>
                  <a:srgbClr val="000000"/>
                </a:solidFill>
                <a:latin typeface="Times New Roman" panose="02020603050405020304" pitchFamily="18" charset="0"/>
              </a:rPr>
              <a:t>(</a:t>
            </a:r>
            <a:r>
              <a:rPr lang="en-US" sz="1800" b="0" i="1" u="none" strike="noStrike" baseline="0" dirty="0">
                <a:solidFill>
                  <a:srgbClr val="000000"/>
                </a:solidFill>
                <a:latin typeface="Times New Roman" panose="02020603050405020304" pitchFamily="18" charset="0"/>
              </a:rPr>
              <a:t>3</a:t>
            </a:r>
            <a:r>
              <a:rPr lang="en-US" sz="1800" b="0" i="0" u="none" strike="noStrike" baseline="0" dirty="0">
                <a:solidFill>
                  <a:srgbClr val="000000"/>
                </a:solidFill>
                <a:latin typeface="Times New Roman" panose="02020603050405020304" pitchFamily="18" charset="0"/>
              </a:rPr>
              <a:t>) The frequency of interaction between the persons involved in the relationship; </a:t>
            </a:r>
          </a:p>
          <a:p>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Domestic violence categories of people:</a:t>
            </a:r>
          </a:p>
          <a:p>
            <a:pPr algn="l"/>
            <a:endParaRPr lang="en-US" sz="1800" b="0" i="0" u="none" strike="noStrike" baseline="0" dirty="0">
              <a:solidFill>
                <a:srgbClr val="000000"/>
              </a:solidFill>
              <a:latin typeface="Times New Roman" panose="02020603050405020304" pitchFamily="18" charset="0"/>
            </a:endParaRPr>
          </a:p>
          <a:p>
            <a:r>
              <a:rPr lang="en-US" sz="1800" b="0" i="0" u="none" strike="noStrike" baseline="0" dirty="0">
                <a:solidFill>
                  <a:srgbClr val="000000"/>
                </a:solidFill>
                <a:latin typeface="Times New Roman" panose="02020603050405020304" pitchFamily="18" charset="0"/>
              </a:rPr>
              <a:t>(A) Is a current or former spouse or intimate partner of the victim under the family or domestic violence laws of the jurisdiction of the recipient, or a person similarly situated to a spouse of the victim; </a:t>
            </a:r>
          </a:p>
          <a:p>
            <a:r>
              <a:rPr lang="en-US" sz="1800" b="0" i="0" u="none" strike="noStrike" baseline="0" dirty="0">
                <a:solidFill>
                  <a:srgbClr val="000000"/>
                </a:solidFill>
                <a:latin typeface="Times New Roman" panose="02020603050405020304" pitchFamily="18" charset="0"/>
              </a:rPr>
              <a:t>(B) Is cohabitating, or has cohabitated, with the victim as a spouse or intimate partner; </a:t>
            </a:r>
          </a:p>
          <a:p>
            <a:r>
              <a:rPr lang="en-US" sz="1800" b="0" i="0" u="none" strike="noStrike" baseline="0" dirty="0">
                <a:solidFill>
                  <a:srgbClr val="000000"/>
                </a:solidFill>
                <a:latin typeface="Times New Roman" panose="02020603050405020304" pitchFamily="18" charset="0"/>
              </a:rPr>
              <a:t>(C) Shares a child in common with the victim; or </a:t>
            </a:r>
          </a:p>
          <a:p>
            <a:r>
              <a:rPr lang="en-US" sz="1800" b="0" i="0" u="none" strike="noStrike" baseline="0" dirty="0">
                <a:solidFill>
                  <a:srgbClr val="000000"/>
                </a:solidFill>
                <a:latin typeface="Times New Roman" panose="02020603050405020304" pitchFamily="18" charset="0"/>
              </a:rPr>
              <a:t>(D) Commits acts against a youth or adult victim who is protected from those acts under the family or domestic violence laws of the jurisdiction </a:t>
            </a:r>
          </a:p>
          <a:p>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CCB280F-5396-104D-9FF4-4554383418DC}" type="slidenum">
              <a:rPr lang="en-US" smtClean="0"/>
              <a:t>16</a:t>
            </a:fld>
            <a:endParaRPr lang="en-US"/>
          </a:p>
        </p:txBody>
      </p:sp>
    </p:spTree>
    <p:extLst>
      <p:ext uri="{BB962C8B-B14F-4D97-AF65-F5344CB8AC3E}">
        <p14:creationId xmlns:p14="http://schemas.microsoft.com/office/powerpoint/2010/main" val="22548497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Mention online harassment </a:t>
            </a:r>
          </a:p>
        </p:txBody>
      </p:sp>
      <p:sp>
        <p:nvSpPr>
          <p:cNvPr id="4" name="Slide Number Placeholder 3"/>
          <p:cNvSpPr>
            <a:spLocks noGrp="1"/>
          </p:cNvSpPr>
          <p:nvPr>
            <p:ph type="sldNum" sz="quarter" idx="5"/>
          </p:nvPr>
        </p:nvSpPr>
        <p:spPr/>
        <p:txBody>
          <a:bodyPr/>
          <a:lstStyle/>
          <a:p>
            <a:fld id="{8CCB280F-5396-104D-9FF4-4554383418DC}" type="slidenum">
              <a:rPr lang="en-US" smtClean="0"/>
              <a:t>18</a:t>
            </a:fld>
            <a:endParaRPr lang="en-US"/>
          </a:p>
        </p:txBody>
      </p:sp>
    </p:spTree>
    <p:extLst>
      <p:ext uri="{BB962C8B-B14F-4D97-AF65-F5344CB8AC3E}">
        <p14:creationId xmlns:p14="http://schemas.microsoft.com/office/powerpoint/2010/main" val="23377373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19</a:t>
            </a:fld>
            <a:endParaRPr lang="en-US"/>
          </a:p>
        </p:txBody>
      </p:sp>
    </p:spTree>
    <p:extLst>
      <p:ext uri="{BB962C8B-B14F-4D97-AF65-F5344CB8AC3E}">
        <p14:creationId xmlns:p14="http://schemas.microsoft.com/office/powerpoint/2010/main" val="3680559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Unless the employee reasonably believes that the Title IX Coordinator has already been notified</a:t>
            </a:r>
          </a:p>
        </p:txBody>
      </p:sp>
      <p:sp>
        <p:nvSpPr>
          <p:cNvPr id="4" name="Slide Number Placeholder 3"/>
          <p:cNvSpPr>
            <a:spLocks noGrp="1"/>
          </p:cNvSpPr>
          <p:nvPr>
            <p:ph type="sldNum" sz="quarter" idx="5"/>
          </p:nvPr>
        </p:nvSpPr>
        <p:spPr/>
        <p:txBody>
          <a:bodyPr/>
          <a:lstStyle/>
          <a:p>
            <a:fld id="{8CCB280F-5396-104D-9FF4-4554383418DC}" type="slidenum">
              <a:rPr lang="en-US" smtClean="0"/>
              <a:t>20</a:t>
            </a:fld>
            <a:endParaRPr lang="en-US"/>
          </a:p>
        </p:txBody>
      </p:sp>
    </p:spTree>
    <p:extLst>
      <p:ext uri="{BB962C8B-B14F-4D97-AF65-F5344CB8AC3E}">
        <p14:creationId xmlns:p14="http://schemas.microsoft.com/office/powerpoint/2010/main" val="36920044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PWFA:</a:t>
            </a:r>
          </a:p>
          <a:p>
            <a:endParaRPr lang="en-US" dirty="0"/>
          </a:p>
          <a:p>
            <a:pPr marL="171450" indent="-171450" algn="l">
              <a:buFont typeface="Arial" panose="020B0604020202020204" pitchFamily="34" charset="0"/>
              <a:buChar char="•"/>
            </a:pPr>
            <a:r>
              <a:rPr lang="en-US" b="0" i="0" dirty="0">
                <a:solidFill>
                  <a:srgbClr val="1B1B1B"/>
                </a:solidFill>
                <a:effectLst/>
                <a:latin typeface="Source Sans Pro Web"/>
              </a:rPr>
              <a:t>Generally, the Pregnant Workers Fairness Act (PWFA) requires a covered employer to provide a “reasonable accommodation” to a qualified employee’s or applicant’s known limitations related to, affected by, or arising out of pregnancy, childbirth, or related medical conditions, unless the accommodation will cause the employer an “undue hardship.”</a:t>
            </a:r>
            <a:br>
              <a:rPr lang="en-US" b="0" i="0" dirty="0">
                <a:solidFill>
                  <a:srgbClr val="1B1B1B"/>
                </a:solidFill>
                <a:effectLst/>
                <a:latin typeface="Source Sans Pro Web"/>
              </a:rPr>
            </a:b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The PWFA went into effect on June 27, 2023. The EEOC’s </a:t>
            </a:r>
            <a:r>
              <a:rPr lang="en-US" b="0" i="0" u="sng" dirty="0">
                <a:solidFill>
                  <a:srgbClr val="005EA2"/>
                </a:solidFill>
                <a:effectLst/>
                <a:latin typeface="Source Sans Pro Web"/>
                <a:hlinkClick r:id="rId3"/>
              </a:rPr>
              <a:t>final regulation</a:t>
            </a:r>
            <a:r>
              <a:rPr lang="en-US" b="0" i="0" dirty="0">
                <a:solidFill>
                  <a:srgbClr val="1B1B1B"/>
                </a:solidFill>
                <a:effectLst/>
                <a:latin typeface="Source Sans Pro Web"/>
              </a:rPr>
              <a:t> to carry out the law went into effect on June 18, 2024. </a:t>
            </a:r>
          </a:p>
          <a:p>
            <a:pPr marL="0" indent="0">
              <a:buFont typeface="Arial" panose="020B0604020202020204" pitchFamily="34" charset="0"/>
              <a:buNone/>
            </a:pP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The PWFA does not limit the rights of individuals affected by pregnancy, childbirth, or related medical conditions under any Federal, State, or local law that provides greater or equal protection.</a:t>
            </a:r>
          </a:p>
          <a:p>
            <a:pPr marL="171450" indent="-171450">
              <a:buFont typeface="Arial" panose="020B0604020202020204" pitchFamily="34" charset="0"/>
              <a:buChar char="•"/>
            </a:pPr>
            <a:endParaRPr lang="en-US" b="0" i="0" dirty="0">
              <a:solidFill>
                <a:srgbClr val="1B1B1B"/>
              </a:solidFill>
              <a:effectLst/>
              <a:latin typeface="Source Sans Pro Web"/>
            </a:endParaRPr>
          </a:p>
          <a:p>
            <a:pPr algn="l">
              <a:buFont typeface="Arial" panose="020B0604020202020204" pitchFamily="34" charset="0"/>
              <a:buChar char="•"/>
            </a:pPr>
            <a:r>
              <a:rPr lang="en-US" b="0" i="0" dirty="0">
                <a:solidFill>
                  <a:srgbClr val="1B1B1B"/>
                </a:solidFill>
                <a:effectLst/>
                <a:latin typeface="Source Sans Pro Web"/>
              </a:rPr>
              <a:t>Covered employers must not:</a:t>
            </a:r>
          </a:p>
          <a:p>
            <a:pPr lvl="1" algn="l">
              <a:buFont typeface="Arial" panose="020B0604020202020204" pitchFamily="34" charset="0"/>
              <a:buChar char="•"/>
            </a:pPr>
            <a:r>
              <a:rPr lang="en-US" b="0" i="0" dirty="0">
                <a:solidFill>
                  <a:srgbClr val="1B1B1B"/>
                </a:solidFill>
                <a:effectLst/>
                <a:latin typeface="Source Sans Pro Web"/>
              </a:rPr>
              <a:t>Fail to make a reasonable accommodation for the known limitations of an employee or applicant, unless the accommodation would cause an undue hardship;</a:t>
            </a:r>
          </a:p>
          <a:p>
            <a:pPr lvl="1" algn="l">
              <a:buFont typeface="Arial" panose="020B0604020202020204" pitchFamily="34" charset="0"/>
              <a:buChar char="•"/>
            </a:pPr>
            <a:r>
              <a:rPr lang="en-US" b="0" i="0" dirty="0">
                <a:solidFill>
                  <a:srgbClr val="1B1B1B"/>
                </a:solidFill>
                <a:effectLst/>
                <a:latin typeface="Source Sans Pro Web"/>
              </a:rPr>
              <a:t>Require an employee to accept an accommodation other than a reasonable accommodation arrived at through the interactive process;</a:t>
            </a:r>
          </a:p>
          <a:p>
            <a:pPr lvl="1" algn="l">
              <a:buFont typeface="Arial" panose="020B0604020202020204" pitchFamily="34" charset="0"/>
              <a:buChar char="•"/>
            </a:pPr>
            <a:r>
              <a:rPr lang="en-US" b="0" i="0" dirty="0">
                <a:solidFill>
                  <a:srgbClr val="1B1B1B"/>
                </a:solidFill>
                <a:effectLst/>
                <a:latin typeface="Source Sans Pro Web"/>
              </a:rPr>
              <a:t>Deny a job or other employment opportunities to a qualified employee or applicant based on the person’s need for a reasonable accommodation;</a:t>
            </a:r>
          </a:p>
          <a:p>
            <a:pPr lvl="1" algn="l">
              <a:buFont typeface="Arial" panose="020B0604020202020204" pitchFamily="34" charset="0"/>
              <a:buChar char="•"/>
            </a:pPr>
            <a:r>
              <a:rPr lang="en-US" b="0" i="0" dirty="0">
                <a:solidFill>
                  <a:srgbClr val="1B1B1B"/>
                </a:solidFill>
                <a:effectLst/>
                <a:latin typeface="Source Sans Pro Web"/>
              </a:rPr>
              <a:t>Require an employee to take leave if another reasonable accommodation can be provided that would let the employee keep working;</a:t>
            </a:r>
          </a:p>
          <a:p>
            <a:pPr lvl="1" algn="l">
              <a:buFont typeface="Arial" panose="020B0604020202020204" pitchFamily="34" charset="0"/>
              <a:buChar char="•"/>
            </a:pPr>
            <a:r>
              <a:rPr lang="en-US" b="0" i="0" dirty="0">
                <a:solidFill>
                  <a:srgbClr val="1B1B1B"/>
                </a:solidFill>
                <a:effectLst/>
                <a:latin typeface="Source Sans Pro Web"/>
              </a:rPr>
              <a:t>Punish or retaliate against an employee or applicant for requesting or using a reasonable accommodation for a known limitation under the PWFA, reporting or opposing unlawful discrimination under the PWFA, or participating in a PWFA proceeding (such as an investigation);</a:t>
            </a:r>
          </a:p>
          <a:p>
            <a:pPr lvl="1" algn="l">
              <a:buFont typeface="Arial" panose="020B0604020202020204" pitchFamily="34" charset="0"/>
              <a:buChar char="•"/>
            </a:pPr>
            <a:r>
              <a:rPr lang="en-US" b="0" i="0" dirty="0">
                <a:solidFill>
                  <a:srgbClr val="1B1B1B"/>
                </a:solidFill>
                <a:effectLst/>
                <a:latin typeface="Source Sans Pro Web"/>
              </a:rPr>
              <a:t>Coerce individuals who are exercising their rights or helping others exercise their rights under the PWFA.</a:t>
            </a:r>
          </a:p>
          <a:p>
            <a:pPr marL="171450" indent="-171450">
              <a:buFont typeface="Arial" panose="020B0604020202020204" pitchFamily="34" charset="0"/>
              <a:buChar char="•"/>
            </a:pPr>
            <a:endParaRPr lang="en-US" b="0" i="0" dirty="0">
              <a:solidFill>
                <a:srgbClr val="1B1B1B"/>
              </a:solidFill>
              <a:effectLst/>
              <a:latin typeface="Source Sans Pro Web"/>
            </a:endParaRPr>
          </a:p>
          <a:p>
            <a:endParaRPr lang="en-US" dirty="0"/>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22</a:t>
            </a:fld>
            <a:endParaRPr lang="en-US"/>
          </a:p>
        </p:txBody>
      </p:sp>
    </p:spTree>
    <p:extLst>
      <p:ext uri="{BB962C8B-B14F-4D97-AF65-F5344CB8AC3E}">
        <p14:creationId xmlns:p14="http://schemas.microsoft.com/office/powerpoint/2010/main" val="31182432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PWFA:</a:t>
            </a:r>
          </a:p>
          <a:p>
            <a:endParaRPr lang="en-US" dirty="0"/>
          </a:p>
          <a:p>
            <a:pPr marL="171450" indent="-171450" algn="l">
              <a:buFont typeface="Arial" panose="020B0604020202020204" pitchFamily="34" charset="0"/>
              <a:buChar char="•"/>
            </a:pPr>
            <a:r>
              <a:rPr lang="en-US" b="0" i="0" dirty="0">
                <a:solidFill>
                  <a:srgbClr val="1B1B1B"/>
                </a:solidFill>
                <a:effectLst/>
                <a:latin typeface="Source Sans Pro Web"/>
              </a:rPr>
              <a:t>Generally, the Pregnant Workers Fairness Act (PWFA) requires a covered employer to provide a “reasonable accommodation” to a qualified employee’s or applicant’s known limitations related to, affected by, or arising out of pregnancy, childbirth, or related medical conditions, unless the accommodation will cause the employer an “undue hardship.”</a:t>
            </a:r>
            <a:br>
              <a:rPr lang="en-US" b="0" i="0" dirty="0">
                <a:solidFill>
                  <a:srgbClr val="1B1B1B"/>
                </a:solidFill>
                <a:effectLst/>
                <a:latin typeface="Source Sans Pro Web"/>
              </a:rPr>
            </a:b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The PWFA went into effect on June 27, 2023. The EEOC’s </a:t>
            </a:r>
            <a:r>
              <a:rPr lang="en-US" b="0" i="0" u="sng" dirty="0">
                <a:solidFill>
                  <a:srgbClr val="005EA2"/>
                </a:solidFill>
                <a:effectLst/>
                <a:latin typeface="Source Sans Pro Web"/>
                <a:hlinkClick r:id="rId3"/>
              </a:rPr>
              <a:t>final regulation</a:t>
            </a:r>
            <a:r>
              <a:rPr lang="en-US" b="0" i="0" dirty="0">
                <a:solidFill>
                  <a:srgbClr val="1B1B1B"/>
                </a:solidFill>
                <a:effectLst/>
                <a:latin typeface="Source Sans Pro Web"/>
              </a:rPr>
              <a:t> to carry out the law went into effect on June 18, 2024. </a:t>
            </a:r>
          </a:p>
          <a:p>
            <a:pPr marL="0" indent="0">
              <a:buFont typeface="Arial" panose="020B0604020202020204" pitchFamily="34" charset="0"/>
              <a:buNone/>
            </a:pPr>
            <a:endParaRPr lang="en-US" b="0" i="0" dirty="0">
              <a:solidFill>
                <a:srgbClr val="1B1B1B"/>
              </a:solidFill>
              <a:effectLst/>
              <a:latin typeface="Source Sans Pro Web"/>
            </a:endParaRPr>
          </a:p>
          <a:p>
            <a:pPr marL="171450" indent="-171450">
              <a:buFont typeface="Arial" panose="020B0604020202020204" pitchFamily="34" charset="0"/>
              <a:buChar char="•"/>
            </a:pPr>
            <a:r>
              <a:rPr lang="en-US" b="0" i="0" dirty="0">
                <a:solidFill>
                  <a:srgbClr val="1B1B1B"/>
                </a:solidFill>
                <a:effectLst/>
                <a:latin typeface="Source Sans Pro Web"/>
              </a:rPr>
              <a:t>The PWFA does not limit the rights of individuals affected by pregnancy, childbirth, or related medical conditions under any Federal, State, or local law that provides greater or equal protection.</a:t>
            </a:r>
          </a:p>
          <a:p>
            <a:pPr marL="171450" indent="-171450">
              <a:buFont typeface="Arial" panose="020B0604020202020204" pitchFamily="34" charset="0"/>
              <a:buChar char="•"/>
            </a:pPr>
            <a:endParaRPr lang="en-US" b="0" i="0" dirty="0">
              <a:solidFill>
                <a:srgbClr val="1B1B1B"/>
              </a:solidFill>
              <a:effectLst/>
              <a:latin typeface="Source Sans Pro Web"/>
            </a:endParaRPr>
          </a:p>
          <a:p>
            <a:pPr algn="l">
              <a:buFont typeface="Arial" panose="020B0604020202020204" pitchFamily="34" charset="0"/>
              <a:buChar char="•"/>
            </a:pPr>
            <a:r>
              <a:rPr lang="en-US" b="0" i="0" dirty="0">
                <a:solidFill>
                  <a:srgbClr val="1B1B1B"/>
                </a:solidFill>
                <a:effectLst/>
                <a:latin typeface="Source Sans Pro Web"/>
              </a:rPr>
              <a:t>Covered employers must not:</a:t>
            </a:r>
          </a:p>
          <a:p>
            <a:pPr lvl="1" algn="l">
              <a:buFont typeface="Arial" panose="020B0604020202020204" pitchFamily="34" charset="0"/>
              <a:buChar char="•"/>
            </a:pPr>
            <a:r>
              <a:rPr lang="en-US" b="0" i="0" dirty="0">
                <a:solidFill>
                  <a:srgbClr val="1B1B1B"/>
                </a:solidFill>
                <a:effectLst/>
                <a:latin typeface="Source Sans Pro Web"/>
              </a:rPr>
              <a:t>Fail to make a reasonable accommodation for the known limitations of an employee or applicant, unless the accommodation would cause an undue hardship;</a:t>
            </a:r>
          </a:p>
          <a:p>
            <a:pPr lvl="1" algn="l">
              <a:buFont typeface="Arial" panose="020B0604020202020204" pitchFamily="34" charset="0"/>
              <a:buChar char="•"/>
            </a:pPr>
            <a:r>
              <a:rPr lang="en-US" b="0" i="0" dirty="0">
                <a:solidFill>
                  <a:srgbClr val="1B1B1B"/>
                </a:solidFill>
                <a:effectLst/>
                <a:latin typeface="Source Sans Pro Web"/>
              </a:rPr>
              <a:t>Require an employee to accept an accommodation other than a reasonable accommodation arrived at through the interactive process;</a:t>
            </a:r>
          </a:p>
          <a:p>
            <a:pPr lvl="1" algn="l">
              <a:buFont typeface="Arial" panose="020B0604020202020204" pitchFamily="34" charset="0"/>
              <a:buChar char="•"/>
            </a:pPr>
            <a:r>
              <a:rPr lang="en-US" b="0" i="0" dirty="0">
                <a:solidFill>
                  <a:srgbClr val="1B1B1B"/>
                </a:solidFill>
                <a:effectLst/>
                <a:latin typeface="Source Sans Pro Web"/>
              </a:rPr>
              <a:t>Deny a job or other employment opportunities to a qualified employee or applicant based on the person’s need for a reasonable accommodation;</a:t>
            </a:r>
          </a:p>
          <a:p>
            <a:pPr lvl="1" algn="l">
              <a:buFont typeface="Arial" panose="020B0604020202020204" pitchFamily="34" charset="0"/>
              <a:buChar char="•"/>
            </a:pPr>
            <a:r>
              <a:rPr lang="en-US" b="0" i="0" dirty="0">
                <a:solidFill>
                  <a:srgbClr val="1B1B1B"/>
                </a:solidFill>
                <a:effectLst/>
                <a:latin typeface="Source Sans Pro Web"/>
              </a:rPr>
              <a:t>Require an employee to take leave if another reasonable accommodation can be provided that would let the employee keep working;</a:t>
            </a:r>
          </a:p>
          <a:p>
            <a:pPr lvl="1" algn="l">
              <a:buFont typeface="Arial" panose="020B0604020202020204" pitchFamily="34" charset="0"/>
              <a:buChar char="•"/>
            </a:pPr>
            <a:r>
              <a:rPr lang="en-US" b="0" i="0" dirty="0">
                <a:solidFill>
                  <a:srgbClr val="1B1B1B"/>
                </a:solidFill>
                <a:effectLst/>
                <a:latin typeface="Source Sans Pro Web"/>
              </a:rPr>
              <a:t>Punish or retaliate against an employee or applicant for requesting or using a reasonable accommodation for a known limitation under the PWFA, reporting or opposing unlawful discrimination under the PWFA, or participating in a PWFA proceeding (such as an investigation);</a:t>
            </a:r>
          </a:p>
          <a:p>
            <a:pPr lvl="1" algn="l">
              <a:buFont typeface="Arial" panose="020B0604020202020204" pitchFamily="34" charset="0"/>
              <a:buChar char="•"/>
            </a:pPr>
            <a:r>
              <a:rPr lang="en-US" b="0" i="0" dirty="0">
                <a:solidFill>
                  <a:srgbClr val="1B1B1B"/>
                </a:solidFill>
                <a:effectLst/>
                <a:latin typeface="Source Sans Pro Web"/>
              </a:rPr>
              <a:t>Coerce individuals who are exercising their rights or helping others exercise their rights under the PWFA.</a:t>
            </a:r>
          </a:p>
          <a:p>
            <a:pPr marL="171450" indent="-171450">
              <a:buFont typeface="Arial" panose="020B0604020202020204" pitchFamily="34" charset="0"/>
              <a:buChar char="•"/>
            </a:pPr>
            <a:endParaRPr lang="en-US" b="0" i="0" dirty="0">
              <a:solidFill>
                <a:srgbClr val="1B1B1B"/>
              </a:solidFill>
              <a:effectLst/>
              <a:latin typeface="Source Sans Pro Web"/>
            </a:endParaRPr>
          </a:p>
          <a:p>
            <a:endParaRPr lang="en-US" dirty="0"/>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23</a:t>
            </a:fld>
            <a:endParaRPr lang="en-US"/>
          </a:p>
        </p:txBody>
      </p:sp>
    </p:spTree>
    <p:extLst>
      <p:ext uri="{BB962C8B-B14F-4D97-AF65-F5344CB8AC3E}">
        <p14:creationId xmlns:p14="http://schemas.microsoft.com/office/powerpoint/2010/main" val="33571668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24</a:t>
            </a:fld>
            <a:endParaRPr lang="en-US"/>
          </a:p>
        </p:txBody>
      </p:sp>
    </p:spTree>
    <p:extLst>
      <p:ext uri="{BB962C8B-B14F-4D97-AF65-F5344CB8AC3E}">
        <p14:creationId xmlns:p14="http://schemas.microsoft.com/office/powerpoint/2010/main" val="10816670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Emergency Removal as consideration </a:t>
            </a:r>
          </a:p>
        </p:txBody>
      </p:sp>
      <p:sp>
        <p:nvSpPr>
          <p:cNvPr id="4" name="Slide Number Placeholder 3"/>
          <p:cNvSpPr>
            <a:spLocks noGrp="1"/>
          </p:cNvSpPr>
          <p:nvPr>
            <p:ph type="sldNum" sz="quarter" idx="5"/>
          </p:nvPr>
        </p:nvSpPr>
        <p:spPr/>
        <p:txBody>
          <a:bodyPr/>
          <a:lstStyle/>
          <a:p>
            <a:fld id="{8CCB280F-5396-104D-9FF4-4554383418DC}" type="slidenum">
              <a:rPr lang="en-US" smtClean="0"/>
              <a:t>25</a:t>
            </a:fld>
            <a:endParaRPr lang="en-US"/>
          </a:p>
        </p:txBody>
      </p:sp>
    </p:spTree>
    <p:extLst>
      <p:ext uri="{BB962C8B-B14F-4D97-AF65-F5344CB8AC3E}">
        <p14:creationId xmlns:p14="http://schemas.microsoft.com/office/powerpoint/2010/main" val="14086139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26</a:t>
            </a:fld>
            <a:endParaRPr lang="en-US"/>
          </a:p>
        </p:txBody>
      </p:sp>
    </p:spTree>
    <p:extLst>
      <p:ext uri="{BB962C8B-B14F-4D97-AF65-F5344CB8AC3E}">
        <p14:creationId xmlns:p14="http://schemas.microsoft.com/office/powerpoint/2010/main" val="8830129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Anyone</a:t>
            </a:r>
            <a:r>
              <a:rPr lang="en-US" baseline="0" dirty="0"/>
              <a:t> can make a complaint, but they are not always the complainant.</a:t>
            </a:r>
            <a:endParaRPr lang="en-US" dirty="0"/>
          </a:p>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28</a:t>
            </a:fld>
            <a:endParaRPr lang="en-US"/>
          </a:p>
        </p:txBody>
      </p:sp>
    </p:spTree>
    <p:extLst>
      <p:ext uri="{BB962C8B-B14F-4D97-AF65-F5344CB8AC3E}">
        <p14:creationId xmlns:p14="http://schemas.microsoft.com/office/powerpoint/2010/main" val="3730493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29</a:t>
            </a:fld>
            <a:endParaRPr lang="en-US"/>
          </a:p>
        </p:txBody>
      </p:sp>
    </p:spTree>
    <p:extLst>
      <p:ext uri="{BB962C8B-B14F-4D97-AF65-F5344CB8AC3E}">
        <p14:creationId xmlns:p14="http://schemas.microsoft.com/office/powerpoint/2010/main" val="189900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Reminder to discuss documentation </a:t>
            </a:r>
          </a:p>
        </p:txBody>
      </p:sp>
      <p:sp>
        <p:nvSpPr>
          <p:cNvPr id="4" name="Slide Number Placeholder 3"/>
          <p:cNvSpPr>
            <a:spLocks noGrp="1"/>
          </p:cNvSpPr>
          <p:nvPr>
            <p:ph type="sldNum" sz="quarter" idx="5"/>
          </p:nvPr>
        </p:nvSpPr>
        <p:spPr/>
        <p:txBody>
          <a:bodyPr/>
          <a:lstStyle/>
          <a:p>
            <a:fld id="{8CCB280F-5396-104D-9FF4-4554383418DC}" type="slidenum">
              <a:rPr lang="en-US" smtClean="0"/>
              <a:t>30</a:t>
            </a:fld>
            <a:endParaRPr lang="en-US"/>
          </a:p>
        </p:txBody>
      </p:sp>
    </p:spTree>
    <p:extLst>
      <p:ext uri="{BB962C8B-B14F-4D97-AF65-F5344CB8AC3E}">
        <p14:creationId xmlns:p14="http://schemas.microsoft.com/office/powerpoint/2010/main" val="31336619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Pg. 1532 (unofficial)</a:t>
            </a:r>
          </a:p>
        </p:txBody>
      </p:sp>
      <p:sp>
        <p:nvSpPr>
          <p:cNvPr id="4" name="Slide Number Placeholder 3"/>
          <p:cNvSpPr>
            <a:spLocks noGrp="1"/>
          </p:cNvSpPr>
          <p:nvPr>
            <p:ph type="sldNum" sz="quarter" idx="5"/>
          </p:nvPr>
        </p:nvSpPr>
        <p:spPr/>
        <p:txBody>
          <a:bodyPr/>
          <a:lstStyle/>
          <a:p>
            <a:fld id="{8CCB280F-5396-104D-9FF4-4554383418DC}" type="slidenum">
              <a:rPr lang="en-US" smtClean="0"/>
              <a:t>32</a:t>
            </a:fld>
            <a:endParaRPr lang="en-US"/>
          </a:p>
        </p:txBody>
      </p:sp>
    </p:spTree>
    <p:extLst>
      <p:ext uri="{BB962C8B-B14F-4D97-AF65-F5344CB8AC3E}">
        <p14:creationId xmlns:p14="http://schemas.microsoft.com/office/powerpoint/2010/main" val="1318892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Pg 1532 unofficial </a:t>
            </a:r>
          </a:p>
        </p:txBody>
      </p:sp>
      <p:sp>
        <p:nvSpPr>
          <p:cNvPr id="4" name="Slide Number Placeholder 3"/>
          <p:cNvSpPr>
            <a:spLocks noGrp="1"/>
          </p:cNvSpPr>
          <p:nvPr>
            <p:ph type="sldNum" sz="quarter" idx="5"/>
          </p:nvPr>
        </p:nvSpPr>
        <p:spPr/>
        <p:txBody>
          <a:bodyPr/>
          <a:lstStyle/>
          <a:p>
            <a:fld id="{8CCB280F-5396-104D-9FF4-4554383418DC}" type="slidenum">
              <a:rPr lang="en-US" smtClean="0"/>
              <a:t>33</a:t>
            </a:fld>
            <a:endParaRPr lang="en-US"/>
          </a:p>
        </p:txBody>
      </p:sp>
    </p:spTree>
    <p:extLst>
      <p:ext uri="{BB962C8B-B14F-4D97-AF65-F5344CB8AC3E}">
        <p14:creationId xmlns:p14="http://schemas.microsoft.com/office/powerpoint/2010/main" val="8090250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34</a:t>
            </a:fld>
            <a:endParaRPr lang="en-US"/>
          </a:p>
        </p:txBody>
      </p:sp>
    </p:spTree>
    <p:extLst>
      <p:ext uri="{BB962C8B-B14F-4D97-AF65-F5344CB8AC3E}">
        <p14:creationId xmlns:p14="http://schemas.microsoft.com/office/powerpoint/2010/main" val="26878974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Pg 1536</a:t>
            </a:r>
          </a:p>
        </p:txBody>
      </p:sp>
      <p:sp>
        <p:nvSpPr>
          <p:cNvPr id="4" name="Slide Number Placeholder 3"/>
          <p:cNvSpPr>
            <a:spLocks noGrp="1"/>
          </p:cNvSpPr>
          <p:nvPr>
            <p:ph type="sldNum" sz="quarter" idx="5"/>
          </p:nvPr>
        </p:nvSpPr>
        <p:spPr/>
        <p:txBody>
          <a:bodyPr/>
          <a:lstStyle/>
          <a:p>
            <a:fld id="{8CCB280F-5396-104D-9FF4-4554383418DC}" type="slidenum">
              <a:rPr lang="en-US" smtClean="0"/>
              <a:t>35</a:t>
            </a:fld>
            <a:endParaRPr lang="en-US"/>
          </a:p>
        </p:txBody>
      </p:sp>
    </p:spTree>
    <p:extLst>
      <p:ext uri="{BB962C8B-B14F-4D97-AF65-F5344CB8AC3E}">
        <p14:creationId xmlns:p14="http://schemas.microsoft.com/office/powerpoint/2010/main" val="38592858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Pg. 1537 (does not include the word written)</a:t>
            </a:r>
          </a:p>
          <a:p>
            <a:endParaRPr lang="en-US" dirty="0"/>
          </a:p>
          <a:p>
            <a:r>
              <a:rPr lang="en-US" dirty="0"/>
              <a:t>Discuss the change from </a:t>
            </a:r>
            <a:r>
              <a:rPr lang="en-US" i="1" dirty="0"/>
              <a:t>physical </a:t>
            </a:r>
            <a:r>
              <a:rPr lang="en-US" i="0" dirty="0"/>
              <a:t>health or safety </a:t>
            </a:r>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36</a:t>
            </a:fld>
            <a:endParaRPr lang="en-US"/>
          </a:p>
        </p:txBody>
      </p:sp>
    </p:spTree>
    <p:extLst>
      <p:ext uri="{BB962C8B-B14F-4D97-AF65-F5344CB8AC3E}">
        <p14:creationId xmlns:p14="http://schemas.microsoft.com/office/powerpoint/2010/main" val="19025836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CCB280F-5396-104D-9FF4-4554383418DC}" type="slidenum">
              <a:rPr lang="en-US" smtClean="0"/>
              <a:t>37</a:t>
            </a:fld>
            <a:endParaRPr lang="en-US"/>
          </a:p>
        </p:txBody>
      </p:sp>
    </p:spTree>
    <p:extLst>
      <p:ext uri="{BB962C8B-B14F-4D97-AF65-F5344CB8AC3E}">
        <p14:creationId xmlns:p14="http://schemas.microsoft.com/office/powerpoint/2010/main" val="40251455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with before, you can always put an employee on admin leave.  </a:t>
            </a:r>
          </a:p>
        </p:txBody>
      </p:sp>
      <p:sp>
        <p:nvSpPr>
          <p:cNvPr id="4" name="Slide Number Placeholder 3"/>
          <p:cNvSpPr>
            <a:spLocks noGrp="1"/>
          </p:cNvSpPr>
          <p:nvPr>
            <p:ph type="sldNum" sz="quarter" idx="5"/>
          </p:nvPr>
        </p:nvSpPr>
        <p:spPr/>
        <p:txBody>
          <a:bodyPr/>
          <a:lstStyle/>
          <a:p>
            <a:fld id="{8CCB280F-5396-104D-9FF4-4554383418DC}" type="slidenum">
              <a:rPr lang="en-US" smtClean="0"/>
              <a:t>38</a:t>
            </a:fld>
            <a:endParaRPr lang="en-US"/>
          </a:p>
        </p:txBody>
      </p:sp>
    </p:spTree>
    <p:extLst>
      <p:ext uri="{BB962C8B-B14F-4D97-AF65-F5344CB8AC3E}">
        <p14:creationId xmlns:p14="http://schemas.microsoft.com/office/powerpoint/2010/main" val="194999714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39</a:t>
            </a:fld>
            <a:endParaRPr lang="en-US"/>
          </a:p>
        </p:txBody>
      </p:sp>
    </p:spTree>
    <p:extLst>
      <p:ext uri="{BB962C8B-B14F-4D97-AF65-F5344CB8AC3E}">
        <p14:creationId xmlns:p14="http://schemas.microsoft.com/office/powerpoint/2010/main" val="5932340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40</a:t>
            </a:fld>
            <a:endParaRPr lang="en-US"/>
          </a:p>
        </p:txBody>
      </p:sp>
    </p:spTree>
    <p:extLst>
      <p:ext uri="{BB962C8B-B14F-4D97-AF65-F5344CB8AC3E}">
        <p14:creationId xmlns:p14="http://schemas.microsoft.com/office/powerpoint/2010/main" val="10936823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43</a:t>
            </a:fld>
            <a:endParaRPr lang="en-US"/>
          </a:p>
        </p:txBody>
      </p:sp>
    </p:spTree>
    <p:extLst>
      <p:ext uri="{BB962C8B-B14F-4D97-AF65-F5344CB8AC3E}">
        <p14:creationId xmlns:p14="http://schemas.microsoft.com/office/powerpoint/2010/main" val="39247842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44</a:t>
            </a:fld>
            <a:endParaRPr lang="en-US"/>
          </a:p>
        </p:txBody>
      </p:sp>
    </p:spTree>
    <p:extLst>
      <p:ext uri="{BB962C8B-B14F-4D97-AF65-F5344CB8AC3E}">
        <p14:creationId xmlns:p14="http://schemas.microsoft.com/office/powerpoint/2010/main" val="9414388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45</a:t>
            </a:fld>
            <a:endParaRPr lang="en-US"/>
          </a:p>
        </p:txBody>
      </p:sp>
    </p:spTree>
    <p:extLst>
      <p:ext uri="{BB962C8B-B14F-4D97-AF65-F5344CB8AC3E}">
        <p14:creationId xmlns:p14="http://schemas.microsoft.com/office/powerpoint/2010/main" val="11189738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CCB280F-5396-104D-9FF4-4554383418DC}" type="slidenum">
              <a:rPr lang="en-US" smtClean="0"/>
              <a:t>46</a:t>
            </a:fld>
            <a:endParaRPr lang="en-US"/>
          </a:p>
        </p:txBody>
      </p:sp>
    </p:spTree>
    <p:extLst>
      <p:ext uri="{BB962C8B-B14F-4D97-AF65-F5344CB8AC3E}">
        <p14:creationId xmlns:p14="http://schemas.microsoft.com/office/powerpoint/2010/main" val="14166085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49</a:t>
            </a:fld>
            <a:endParaRPr lang="en-US"/>
          </a:p>
        </p:txBody>
      </p:sp>
    </p:spTree>
    <p:extLst>
      <p:ext uri="{BB962C8B-B14F-4D97-AF65-F5344CB8AC3E}">
        <p14:creationId xmlns:p14="http://schemas.microsoft.com/office/powerpoint/2010/main" val="20101536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51</a:t>
            </a:fld>
            <a:endParaRPr lang="en-US"/>
          </a:p>
        </p:txBody>
      </p:sp>
    </p:spTree>
    <p:extLst>
      <p:ext uri="{BB962C8B-B14F-4D97-AF65-F5344CB8AC3E}">
        <p14:creationId xmlns:p14="http://schemas.microsoft.com/office/powerpoint/2010/main" val="10967402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52</a:t>
            </a:fld>
            <a:endParaRPr lang="en-US"/>
          </a:p>
        </p:txBody>
      </p:sp>
    </p:spTree>
    <p:extLst>
      <p:ext uri="{BB962C8B-B14F-4D97-AF65-F5344CB8AC3E}">
        <p14:creationId xmlns:p14="http://schemas.microsoft.com/office/powerpoint/2010/main" val="5022564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56</a:t>
            </a:fld>
            <a:endParaRPr lang="en-US"/>
          </a:p>
        </p:txBody>
      </p:sp>
    </p:spTree>
    <p:extLst>
      <p:ext uri="{BB962C8B-B14F-4D97-AF65-F5344CB8AC3E}">
        <p14:creationId xmlns:p14="http://schemas.microsoft.com/office/powerpoint/2010/main" val="19471533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57</a:t>
            </a:fld>
            <a:endParaRPr lang="en-US"/>
          </a:p>
        </p:txBody>
      </p:sp>
    </p:spTree>
    <p:extLst>
      <p:ext uri="{BB962C8B-B14F-4D97-AF65-F5344CB8AC3E}">
        <p14:creationId xmlns:p14="http://schemas.microsoft.com/office/powerpoint/2010/main" val="74174937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58</a:t>
            </a:fld>
            <a:endParaRPr lang="en-US"/>
          </a:p>
        </p:txBody>
      </p:sp>
    </p:spTree>
    <p:extLst>
      <p:ext uri="{BB962C8B-B14F-4D97-AF65-F5344CB8AC3E}">
        <p14:creationId xmlns:p14="http://schemas.microsoft.com/office/powerpoint/2010/main" val="18296306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59</a:t>
            </a:fld>
            <a:endParaRPr lang="en-US"/>
          </a:p>
        </p:txBody>
      </p:sp>
    </p:spTree>
    <p:extLst>
      <p:ext uri="{BB962C8B-B14F-4D97-AF65-F5344CB8AC3E}">
        <p14:creationId xmlns:p14="http://schemas.microsoft.com/office/powerpoint/2010/main" val="29829997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60</a:t>
            </a:fld>
            <a:endParaRPr lang="en-US"/>
          </a:p>
        </p:txBody>
      </p:sp>
    </p:spTree>
    <p:extLst>
      <p:ext uri="{BB962C8B-B14F-4D97-AF65-F5344CB8AC3E}">
        <p14:creationId xmlns:p14="http://schemas.microsoft.com/office/powerpoint/2010/main" val="35693575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Existing prior relationship is not determinative of consent. </a:t>
            </a:r>
          </a:p>
        </p:txBody>
      </p:sp>
      <p:sp>
        <p:nvSpPr>
          <p:cNvPr id="4" name="Slide Number Placeholder 3"/>
          <p:cNvSpPr>
            <a:spLocks noGrp="1"/>
          </p:cNvSpPr>
          <p:nvPr>
            <p:ph type="sldNum" sz="quarter" idx="5"/>
          </p:nvPr>
        </p:nvSpPr>
        <p:spPr/>
        <p:txBody>
          <a:bodyPr/>
          <a:lstStyle/>
          <a:p>
            <a:fld id="{8CCB280F-5396-104D-9FF4-4554383418DC}" type="slidenum">
              <a:rPr lang="en-US" smtClean="0"/>
              <a:t>61</a:t>
            </a:fld>
            <a:endParaRPr lang="en-US"/>
          </a:p>
        </p:txBody>
      </p:sp>
    </p:spTree>
    <p:extLst>
      <p:ext uri="{BB962C8B-B14F-4D97-AF65-F5344CB8AC3E}">
        <p14:creationId xmlns:p14="http://schemas.microsoft.com/office/powerpoint/2010/main" val="191186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62</a:t>
            </a:fld>
            <a:endParaRPr lang="en-US"/>
          </a:p>
        </p:txBody>
      </p:sp>
    </p:spTree>
    <p:extLst>
      <p:ext uri="{BB962C8B-B14F-4D97-AF65-F5344CB8AC3E}">
        <p14:creationId xmlns:p14="http://schemas.microsoft.com/office/powerpoint/2010/main" val="315232123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Best practice?</a:t>
            </a:r>
          </a:p>
          <a:p>
            <a:endParaRPr lang="en-US" dirty="0"/>
          </a:p>
          <a:p>
            <a:pPr marL="228600" indent="-228600">
              <a:buAutoNum type="arabicPeriod"/>
            </a:pPr>
            <a:r>
              <a:rPr lang="en-US" dirty="0"/>
              <a:t>Allegations from C</a:t>
            </a:r>
          </a:p>
          <a:p>
            <a:pPr marL="228600" indent="-228600">
              <a:buAutoNum type="arabicPeriod"/>
            </a:pPr>
            <a:r>
              <a:rPr lang="en-US" dirty="0"/>
              <a:t>Procedural steps, date of formal complaint, date of C/R interviews/witness interviews, information relating to evidence, dates the evidence were exchanged</a:t>
            </a:r>
          </a:p>
          <a:p>
            <a:pPr marL="228600" indent="-228600">
              <a:buAutoNum type="arabicPeriod"/>
            </a:pPr>
            <a:r>
              <a:rPr lang="en-US" dirty="0"/>
              <a:t>Findings of fact—on x date Joe and Sally were on the bus. </a:t>
            </a:r>
          </a:p>
          <a:p>
            <a:pPr marL="228600" indent="-228600">
              <a:buAutoNum type="arabicPeriod"/>
            </a:pPr>
            <a:r>
              <a:rPr lang="en-US" dirty="0"/>
              <a:t>Conclusions based on code of conduct and title ix and </a:t>
            </a:r>
          </a:p>
          <a:p>
            <a:pPr marL="228600" indent="-228600">
              <a:buAutoNum type="arabicPeriod"/>
            </a:pPr>
            <a:r>
              <a:rPr lang="en-US" dirty="0"/>
              <a:t>Disciplinary statement and explanation if there is a discipline</a:t>
            </a:r>
          </a:p>
          <a:p>
            <a:pPr marL="228600" indent="-228600">
              <a:buAutoNum type="arabicPeriod"/>
            </a:pPr>
            <a:endParaRPr lang="en-US" dirty="0"/>
          </a:p>
          <a:p>
            <a:pPr marL="0" indent="0">
              <a:buNone/>
            </a:pPr>
            <a:r>
              <a:rPr lang="en-US" dirty="0"/>
              <a:t>MUST be sent to both parties simultaneously  </a:t>
            </a:r>
          </a:p>
        </p:txBody>
      </p:sp>
      <p:sp>
        <p:nvSpPr>
          <p:cNvPr id="4" name="Slide Number Placeholder 3"/>
          <p:cNvSpPr>
            <a:spLocks noGrp="1"/>
          </p:cNvSpPr>
          <p:nvPr>
            <p:ph type="sldNum" sz="quarter" idx="5"/>
          </p:nvPr>
        </p:nvSpPr>
        <p:spPr/>
        <p:txBody>
          <a:bodyPr/>
          <a:lstStyle/>
          <a:p>
            <a:fld id="{8CCB280F-5396-104D-9FF4-4554383418DC}" type="slidenum">
              <a:rPr lang="en-US" smtClean="0"/>
              <a:t>63</a:t>
            </a:fld>
            <a:endParaRPr lang="en-US"/>
          </a:p>
        </p:txBody>
      </p:sp>
    </p:spTree>
    <p:extLst>
      <p:ext uri="{BB962C8B-B14F-4D97-AF65-F5344CB8AC3E}">
        <p14:creationId xmlns:p14="http://schemas.microsoft.com/office/powerpoint/2010/main" val="8416482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64</a:t>
            </a:fld>
            <a:endParaRPr lang="en-US"/>
          </a:p>
        </p:txBody>
      </p:sp>
    </p:spTree>
    <p:extLst>
      <p:ext uri="{BB962C8B-B14F-4D97-AF65-F5344CB8AC3E}">
        <p14:creationId xmlns:p14="http://schemas.microsoft.com/office/powerpoint/2010/main" val="21008476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minimum similar to comparable proceeding/other discrimination complaints, but provides a lot more discretion in developing standards for appeal/flexibility for appeals. </a:t>
            </a:r>
          </a:p>
        </p:txBody>
      </p:sp>
      <p:sp>
        <p:nvSpPr>
          <p:cNvPr id="4" name="Slide Number Placeholder 3"/>
          <p:cNvSpPr>
            <a:spLocks noGrp="1"/>
          </p:cNvSpPr>
          <p:nvPr>
            <p:ph type="sldNum" sz="quarter" idx="5"/>
          </p:nvPr>
        </p:nvSpPr>
        <p:spPr/>
        <p:txBody>
          <a:bodyPr/>
          <a:lstStyle/>
          <a:p>
            <a:fld id="{91C9C1E7-FE9D-479B-8AEB-BAF2171D087E}" type="slidenum">
              <a:rPr lang="en-US" smtClean="0"/>
              <a:t>65</a:t>
            </a:fld>
            <a:endParaRPr lang="en-US"/>
          </a:p>
        </p:txBody>
      </p:sp>
    </p:spTree>
    <p:extLst>
      <p:ext uri="{BB962C8B-B14F-4D97-AF65-F5344CB8AC3E}">
        <p14:creationId xmlns:p14="http://schemas.microsoft.com/office/powerpoint/2010/main" val="2802898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66</a:t>
            </a:fld>
            <a:endParaRPr lang="en-US"/>
          </a:p>
        </p:txBody>
      </p:sp>
    </p:spTree>
    <p:extLst>
      <p:ext uri="{BB962C8B-B14F-4D97-AF65-F5344CB8AC3E}">
        <p14:creationId xmlns:p14="http://schemas.microsoft.com/office/powerpoint/2010/main" val="1609934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67</a:t>
            </a:fld>
            <a:endParaRPr lang="en-US"/>
          </a:p>
        </p:txBody>
      </p:sp>
    </p:spTree>
    <p:extLst>
      <p:ext uri="{BB962C8B-B14F-4D97-AF65-F5344CB8AC3E}">
        <p14:creationId xmlns:p14="http://schemas.microsoft.com/office/powerpoint/2010/main" val="20367605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68</a:t>
            </a:fld>
            <a:endParaRPr lang="en-US"/>
          </a:p>
        </p:txBody>
      </p:sp>
    </p:spTree>
    <p:extLst>
      <p:ext uri="{BB962C8B-B14F-4D97-AF65-F5344CB8AC3E}">
        <p14:creationId xmlns:p14="http://schemas.microsoft.com/office/powerpoint/2010/main" val="45383524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Maintain Title IX records for a period of seven years</a:t>
            </a:r>
          </a:p>
        </p:txBody>
      </p:sp>
      <p:sp>
        <p:nvSpPr>
          <p:cNvPr id="4" name="Slide Number Placeholder 3"/>
          <p:cNvSpPr>
            <a:spLocks noGrp="1"/>
          </p:cNvSpPr>
          <p:nvPr>
            <p:ph type="sldNum" sz="quarter" idx="5"/>
          </p:nvPr>
        </p:nvSpPr>
        <p:spPr/>
        <p:txBody>
          <a:bodyPr/>
          <a:lstStyle/>
          <a:p>
            <a:fld id="{8CCB280F-5396-104D-9FF4-4554383418DC}" type="slidenum">
              <a:rPr lang="en-US" smtClean="0"/>
              <a:t>70</a:t>
            </a:fld>
            <a:endParaRPr lang="en-US"/>
          </a:p>
        </p:txBody>
      </p:sp>
    </p:spTree>
    <p:extLst>
      <p:ext uri="{BB962C8B-B14F-4D97-AF65-F5344CB8AC3E}">
        <p14:creationId xmlns:p14="http://schemas.microsoft.com/office/powerpoint/2010/main" val="19620363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71</a:t>
            </a:fld>
            <a:endParaRPr lang="en-US"/>
          </a:p>
        </p:txBody>
      </p:sp>
    </p:spTree>
    <p:extLst>
      <p:ext uri="{BB962C8B-B14F-4D97-AF65-F5344CB8AC3E}">
        <p14:creationId xmlns:p14="http://schemas.microsoft.com/office/powerpoint/2010/main" val="23058849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CCB280F-5396-104D-9FF4-4554383418DC}" type="slidenum">
              <a:rPr lang="en-US" smtClean="0"/>
              <a:t>72</a:t>
            </a:fld>
            <a:endParaRPr lang="en-US"/>
          </a:p>
        </p:txBody>
      </p:sp>
    </p:spTree>
    <p:extLst>
      <p:ext uri="{BB962C8B-B14F-4D97-AF65-F5344CB8AC3E}">
        <p14:creationId xmlns:p14="http://schemas.microsoft.com/office/powerpoint/2010/main" val="2299904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6D1C3-533C-4E4D-9739-926C6824BD67}"/>
              </a:ext>
            </a:extLst>
          </p:cNvPr>
          <p:cNvSpPr/>
          <p:nvPr userDrawn="1"/>
        </p:nvSpPr>
        <p:spPr>
          <a:xfrm>
            <a:off x="9091534" y="6100997"/>
            <a:ext cx="2315981" cy="568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a:extLst>
              <a:ext uri="{FF2B5EF4-FFF2-40B4-BE49-F238E27FC236}">
                <a16:creationId xmlns:a16="http://schemas.microsoft.com/office/drawing/2014/main" id="{4AFAC04E-078F-1E4E-9902-CA92C564F051}"/>
              </a:ext>
            </a:extLst>
          </p:cNvPr>
          <p:cNvSpPr>
            <a:spLocks noGrp="1"/>
          </p:cNvSpPr>
          <p:nvPr>
            <p:ph type="subTitle" idx="1" hasCustomPrompt="1"/>
          </p:nvPr>
        </p:nvSpPr>
        <p:spPr>
          <a:xfrm>
            <a:off x="441703" y="5108848"/>
            <a:ext cx="11182025" cy="1655762"/>
          </a:xfrm>
        </p:spPr>
        <p:txBody>
          <a:bodyPr>
            <a:normAutofit/>
          </a:bodyPr>
          <a:lstStyle>
            <a:lvl1pPr marL="0" indent="0" algn="l">
              <a:buNone/>
              <a:defRPr sz="2000" b="0" i="0">
                <a:solidFill>
                  <a:schemeClr val="bg1"/>
                </a:solidFill>
                <a:latin typeface="Book Antiqua" panose="02040602050305030304" pitchFamily="18"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Presented by:  </a:t>
            </a:r>
            <a:r>
              <a:rPr lang="en-US" dirty="0" err="1"/>
              <a:t>xxxxxxxxxx</a:t>
            </a:r>
            <a:endParaRPr lang="en-US" dirty="0"/>
          </a:p>
        </p:txBody>
      </p:sp>
      <p:sp>
        <p:nvSpPr>
          <p:cNvPr id="2" name="Title 1">
            <a:extLst>
              <a:ext uri="{FF2B5EF4-FFF2-40B4-BE49-F238E27FC236}">
                <a16:creationId xmlns:a16="http://schemas.microsoft.com/office/drawing/2014/main" id="{7A6477DA-B081-294D-A0B2-E94C053D4D8A}"/>
              </a:ext>
            </a:extLst>
          </p:cNvPr>
          <p:cNvSpPr>
            <a:spLocks noGrp="1"/>
          </p:cNvSpPr>
          <p:nvPr>
            <p:ph type="ctrTitle" hasCustomPrompt="1"/>
          </p:nvPr>
        </p:nvSpPr>
        <p:spPr>
          <a:xfrm>
            <a:off x="441703" y="2693691"/>
            <a:ext cx="11182026" cy="2387600"/>
          </a:xfrm>
        </p:spPr>
        <p:txBody>
          <a:bodyPr anchor="b">
            <a:normAutofit/>
          </a:bodyPr>
          <a:lstStyle>
            <a:lvl1pPr algn="l">
              <a:defRPr sz="3600" b="1" i="0">
                <a:solidFill>
                  <a:schemeClr val="bg1"/>
                </a:solidFill>
                <a:latin typeface="Book Antiqua" panose="02040602050305030304" pitchFamily="18" charset="0"/>
              </a:defRPr>
            </a:lvl1pPr>
          </a:lstStyle>
          <a:p>
            <a:r>
              <a:rPr lang="en-US" dirty="0"/>
              <a:t>Part 1: Title Here</a:t>
            </a:r>
          </a:p>
        </p:txBody>
      </p:sp>
      <p:sp>
        <p:nvSpPr>
          <p:cNvPr id="6" name="Slide Number Placeholder 5">
            <a:extLst>
              <a:ext uri="{FF2B5EF4-FFF2-40B4-BE49-F238E27FC236}">
                <a16:creationId xmlns:a16="http://schemas.microsoft.com/office/drawing/2014/main" id="{8122E645-26EF-9446-A9F4-B8A42D9BCEA9}"/>
              </a:ext>
            </a:extLst>
          </p:cNvPr>
          <p:cNvSpPr>
            <a:spLocks noGrp="1"/>
          </p:cNvSpPr>
          <p:nvPr>
            <p:ph type="sldNum" sz="quarter" idx="12"/>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a:p>
        </p:txBody>
      </p:sp>
      <p:pic>
        <p:nvPicPr>
          <p:cNvPr id="7" name="Picture 6">
            <a:extLst>
              <a:ext uri="{FF2B5EF4-FFF2-40B4-BE49-F238E27FC236}">
                <a16:creationId xmlns:a16="http://schemas.microsoft.com/office/drawing/2014/main" id="{4F9DF4E5-B8DC-884E-8210-ED92AADCFE7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8" name="TextBox 7">
            <a:extLst>
              <a:ext uri="{FF2B5EF4-FFF2-40B4-BE49-F238E27FC236}">
                <a16:creationId xmlns:a16="http://schemas.microsoft.com/office/drawing/2014/main" id="{C7DE3051-845B-0848-9770-E5BE9649C25A}"/>
              </a:ext>
            </a:extLst>
          </p:cNvPr>
          <p:cNvSpPr txBox="1"/>
          <p:nvPr userDrawn="1"/>
        </p:nvSpPr>
        <p:spPr>
          <a:xfrm>
            <a:off x="6096000" y="6408106"/>
            <a:ext cx="4633992" cy="261610"/>
          </a:xfrm>
          <a:prstGeom prst="rect">
            <a:avLst/>
          </a:prstGeom>
          <a:noFill/>
        </p:spPr>
        <p:txBody>
          <a:bodyPr wrap="square" rtlCol="0">
            <a:spAutoFit/>
          </a:bodyPr>
          <a:lstStyle/>
          <a:p>
            <a:pPr algn="ctr"/>
            <a:r>
              <a:rPr lang="en-US" sz="1100" dirty="0">
                <a:solidFill>
                  <a:schemeClr val="bg1"/>
                </a:solidFill>
              </a:rPr>
              <a:t>Connecticut  |  New York  |  Washington, DC  |  </a:t>
            </a:r>
            <a:r>
              <a:rPr lang="en-US" sz="1100" dirty="0" err="1">
                <a:solidFill>
                  <a:schemeClr val="bg1"/>
                </a:solidFill>
              </a:rPr>
              <a:t>www.shipmangoodwin.com</a:t>
            </a:r>
            <a:endParaRPr lang="en-US" sz="1100" dirty="0">
              <a:solidFill>
                <a:schemeClr val="bg1"/>
              </a:solidFill>
            </a:endParaRPr>
          </a:p>
        </p:txBody>
      </p:sp>
      <p:sp>
        <p:nvSpPr>
          <p:cNvPr id="12" name="TextBox 11">
            <a:extLst>
              <a:ext uri="{FF2B5EF4-FFF2-40B4-BE49-F238E27FC236}">
                <a16:creationId xmlns:a16="http://schemas.microsoft.com/office/drawing/2014/main" id="{8536EAF3-6282-1940-B493-CAE5F5BED465}"/>
              </a:ext>
            </a:extLst>
          </p:cNvPr>
          <p:cNvSpPr txBox="1"/>
          <p:nvPr userDrawn="1"/>
        </p:nvSpPr>
        <p:spPr>
          <a:xfrm>
            <a:off x="441703" y="6431031"/>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2024. All rights reserved.</a:t>
            </a:r>
          </a:p>
          <a:p>
            <a:endParaRPr lang="en-US" sz="1100" dirty="0">
              <a:solidFill>
                <a:schemeClr val="bg1"/>
              </a:solidFill>
            </a:endParaRPr>
          </a:p>
        </p:txBody>
      </p:sp>
    </p:spTree>
    <p:extLst>
      <p:ext uri="{BB962C8B-B14F-4D97-AF65-F5344CB8AC3E}">
        <p14:creationId xmlns:p14="http://schemas.microsoft.com/office/powerpoint/2010/main" val="3520800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F6224-2BCC-6146-8488-E4B3F8263028}"/>
              </a:ext>
            </a:extLst>
          </p:cNvPr>
          <p:cNvSpPr>
            <a:spLocks noGrp="1"/>
          </p:cNvSpPr>
          <p:nvPr>
            <p:ph type="title"/>
          </p:nvPr>
        </p:nvSpPr>
        <p:spPr>
          <a:xfrm>
            <a:off x="441703" y="179145"/>
            <a:ext cx="11354057" cy="1407786"/>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4FD2F56-A1E1-384E-8F21-9D21F3844919}"/>
              </a:ext>
            </a:extLst>
          </p:cNvPr>
          <p:cNvSpPr>
            <a:spLocks noGrp="1"/>
          </p:cNvSpPr>
          <p:nvPr>
            <p:ph idx="1"/>
          </p:nvPr>
        </p:nvSpPr>
        <p:spPr>
          <a:xfrm>
            <a:off x="441703" y="1717737"/>
            <a:ext cx="11354057" cy="4459225"/>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4" name="Date Placeholder 3">
            <a:extLst>
              <a:ext uri="{FF2B5EF4-FFF2-40B4-BE49-F238E27FC236}">
                <a16:creationId xmlns:a16="http://schemas.microsoft.com/office/drawing/2014/main" id="{7600C6F2-F144-084B-8F9D-421839BC46F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425688E-4750-9747-A8A0-02118A50F92C}"/>
              </a:ext>
            </a:extLst>
          </p:cNvPr>
          <p:cNvSpPr>
            <a:spLocks noGrp="1"/>
          </p:cNvSpPr>
          <p:nvPr>
            <p:ph type="ftr" sz="quarter" idx="11"/>
          </p:nvPr>
        </p:nvSpPr>
        <p:spPr>
          <a:xfrm>
            <a:off x="3840351" y="6225544"/>
            <a:ext cx="4114800" cy="365125"/>
          </a:xfrm>
          <a:prstGeom prst="rect">
            <a:avLst/>
          </a:prstGeom>
        </p:spPr>
        <p:txBody>
          <a:bodyPr/>
          <a:lstStyle/>
          <a:p>
            <a:r>
              <a:rPr lang="en-US" altLang="en-US" dirty="0"/>
              <a:t>© Shipman &amp; Goodwin LLP 2024. All rights reserved.</a:t>
            </a:r>
          </a:p>
        </p:txBody>
      </p:sp>
      <p:sp>
        <p:nvSpPr>
          <p:cNvPr id="6" name="Slide Number Placeholder 5">
            <a:extLst>
              <a:ext uri="{FF2B5EF4-FFF2-40B4-BE49-F238E27FC236}">
                <a16:creationId xmlns:a16="http://schemas.microsoft.com/office/drawing/2014/main" id="{0DFB3A46-1AB9-A749-9E2A-F71005CC7CA6}"/>
              </a:ext>
            </a:extLst>
          </p:cNvPr>
          <p:cNvSpPr>
            <a:spLocks noGrp="1"/>
          </p:cNvSpPr>
          <p:nvPr>
            <p:ph type="sldNum" sz="quarter" idx="12"/>
          </p:nvPr>
        </p:nvSpPr>
        <p:spPr>
          <a:xfrm>
            <a:off x="435864" y="6225544"/>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18336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6897A-4417-EF4D-821B-3069E5A7E7E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7C0EF5-700D-064B-94D8-54226778A5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4B34CFF-0126-C842-B092-B3B1DD6A70B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E6B454D-CC75-254C-AA37-BA34FFCA383E}"/>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6" name="Slide Number Placeholder 5">
            <a:extLst>
              <a:ext uri="{FF2B5EF4-FFF2-40B4-BE49-F238E27FC236}">
                <a16:creationId xmlns:a16="http://schemas.microsoft.com/office/drawing/2014/main" id="{AC89028A-0AB0-DD4D-88DD-DC1215D5F695}"/>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239312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F8D2D-033F-5E4A-A40D-24B2A1DF69F9}"/>
              </a:ext>
            </a:extLst>
          </p:cNvPr>
          <p:cNvSpPr>
            <a:spLocks noGrp="1"/>
          </p:cNvSpPr>
          <p:nvPr>
            <p:ph type="title"/>
          </p:nvPr>
        </p:nvSpPr>
        <p:spPr>
          <a:xfrm>
            <a:off x="292101" y="1118945"/>
            <a:ext cx="11638280" cy="1325563"/>
          </a:xfrm>
        </p:spPr>
        <p:txBody>
          <a:bodyPr>
            <a:normAutofit/>
          </a:bodyPr>
          <a:lstStyle>
            <a:lvl1pPr algn="ctr">
              <a:defRPr sz="3600"/>
            </a:lvl1pPr>
          </a:lstStyle>
          <a:p>
            <a:r>
              <a:rPr lang="en-US" dirty="0"/>
              <a:t>Click to edit Master title style</a:t>
            </a:r>
          </a:p>
        </p:txBody>
      </p:sp>
      <p:sp>
        <p:nvSpPr>
          <p:cNvPr id="5" name="Date Placeholder 4">
            <a:extLst>
              <a:ext uri="{FF2B5EF4-FFF2-40B4-BE49-F238E27FC236}">
                <a16:creationId xmlns:a16="http://schemas.microsoft.com/office/drawing/2014/main" id="{B229843D-7172-2849-8600-E792E8C0583E}"/>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82E99132-75F5-C44C-8420-42911D49DAED}"/>
              </a:ext>
            </a:extLst>
          </p:cNvPr>
          <p:cNvSpPr>
            <a:spLocks noGrp="1"/>
          </p:cNvSpPr>
          <p:nvPr>
            <p:ph type="ftr" sz="quarter" idx="11"/>
          </p:nvPr>
        </p:nvSpPr>
        <p:spPr>
          <a:xfrm>
            <a:off x="4038600" y="6225544"/>
            <a:ext cx="4114800" cy="365125"/>
          </a:xfrm>
          <a:prstGeom prst="rect">
            <a:avLst/>
          </a:prstGeom>
        </p:spPr>
        <p:txBody>
          <a:bodyPr/>
          <a:lstStyle>
            <a:lvl1pPr>
              <a:defRPr>
                <a:solidFill>
                  <a:schemeClr val="bg1"/>
                </a:solidFill>
              </a:defRPr>
            </a:lvl1pPr>
          </a:lstStyle>
          <a:p>
            <a:r>
              <a:rPr lang="en-US"/>
              <a:t>© Shipman &amp; Goodwin LLP 2024. All rights reserved.</a:t>
            </a:r>
            <a:endParaRPr lang="en-US" dirty="0"/>
          </a:p>
        </p:txBody>
      </p:sp>
      <p:sp>
        <p:nvSpPr>
          <p:cNvPr id="7" name="Slide Number Placeholder 6">
            <a:extLst>
              <a:ext uri="{FF2B5EF4-FFF2-40B4-BE49-F238E27FC236}">
                <a16:creationId xmlns:a16="http://schemas.microsoft.com/office/drawing/2014/main" id="{2C894D0C-50F9-4442-A656-C049782BDA87}"/>
              </a:ext>
            </a:extLst>
          </p:cNvPr>
          <p:cNvSpPr>
            <a:spLocks noGrp="1"/>
          </p:cNvSpPr>
          <p:nvPr>
            <p:ph type="sldNum" sz="quarter" idx="12"/>
          </p:nvPr>
        </p:nvSpPr>
        <p:spPr>
          <a:xfrm>
            <a:off x="838200" y="6356350"/>
            <a:ext cx="2743200" cy="365125"/>
          </a:xfrm>
          <a:prstGeom prst="rect">
            <a:avLst/>
          </a:prstGeom>
        </p:spPr>
        <p:txBody>
          <a:bodyPr/>
          <a:lstStyle>
            <a:lvl1pPr>
              <a:defRPr>
                <a:solidFill>
                  <a:schemeClr val="bg1"/>
                </a:solidFill>
              </a:defRPr>
            </a:lvl1pPr>
          </a:lstStyle>
          <a:p>
            <a:fld id="{E6C0C164-648A-654B-87AA-0915A2DD7517}" type="slidenum">
              <a:rPr lang="en-US" smtClean="0"/>
              <a:pPr/>
              <a:t>‹#›</a:t>
            </a:fld>
            <a:endParaRPr lang="en-US"/>
          </a:p>
        </p:txBody>
      </p:sp>
      <p:pic>
        <p:nvPicPr>
          <p:cNvPr id="9" name="Picture 8">
            <a:extLst>
              <a:ext uri="{FF2B5EF4-FFF2-40B4-BE49-F238E27FC236}">
                <a16:creationId xmlns:a16="http://schemas.microsoft.com/office/drawing/2014/main" id="{79E15A34-4E06-7646-B6CF-446E68BEA2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522423" y="241125"/>
            <a:ext cx="1177636" cy="1111600"/>
          </a:xfrm>
          <a:prstGeom prst="rect">
            <a:avLst/>
          </a:prstGeom>
        </p:spPr>
      </p:pic>
      <p:sp>
        <p:nvSpPr>
          <p:cNvPr id="11" name="Content Placeholder 2">
            <a:extLst>
              <a:ext uri="{FF2B5EF4-FFF2-40B4-BE49-F238E27FC236}">
                <a16:creationId xmlns:a16="http://schemas.microsoft.com/office/drawing/2014/main" id="{E12B87EE-421B-7047-BFEC-0BBA12EAAEB3}"/>
              </a:ext>
            </a:extLst>
          </p:cNvPr>
          <p:cNvSpPr>
            <a:spLocks noGrp="1"/>
          </p:cNvSpPr>
          <p:nvPr>
            <p:ph idx="1"/>
          </p:nvPr>
        </p:nvSpPr>
        <p:spPr>
          <a:xfrm>
            <a:off x="441703" y="2616200"/>
            <a:ext cx="11354057" cy="2857500"/>
          </a:xfrm>
        </p:spPr>
        <p:txBody>
          <a:bodyPr>
            <a:normAutofit/>
          </a:bodyPr>
          <a:lstStyle>
            <a:lvl1pPr>
              <a:lnSpc>
                <a:spcPct val="100000"/>
              </a:lnSpc>
              <a:spcBef>
                <a:spcPts val="600"/>
              </a:spcBef>
              <a:spcAft>
                <a:spcPts val="600"/>
              </a:spcAft>
              <a:defRPr sz="2800"/>
            </a:lvl1pPr>
            <a:lvl2pPr>
              <a:lnSpc>
                <a:spcPct val="100000"/>
              </a:lnSpc>
              <a:spcBef>
                <a:spcPts val="600"/>
              </a:spcBef>
              <a:spcAft>
                <a:spcPts val="600"/>
              </a:spcAft>
              <a:defRPr sz="2400"/>
            </a:lvl2pPr>
            <a:lvl3pPr>
              <a:lnSpc>
                <a:spcPct val="100000"/>
              </a:lnSpc>
              <a:spcBef>
                <a:spcPts val="600"/>
              </a:spcBef>
              <a:spcAft>
                <a:spcPts val="600"/>
              </a:spcAft>
              <a:defRPr sz="2200"/>
            </a:lvl3pPr>
            <a:lvl4pPr>
              <a:lnSpc>
                <a:spcPct val="100000"/>
              </a:lnSpc>
              <a:spcBef>
                <a:spcPts val="600"/>
              </a:spcBef>
              <a:spcAft>
                <a:spcPts val="600"/>
              </a:spcAft>
              <a:defRPr sz="2000"/>
            </a:lvl4pPr>
            <a:lvl5pPr>
              <a:defRPr sz="20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Tree>
    <p:extLst>
      <p:ext uri="{BB962C8B-B14F-4D97-AF65-F5344CB8AC3E}">
        <p14:creationId xmlns:p14="http://schemas.microsoft.com/office/powerpoint/2010/main" val="858931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7621B1-30B3-094B-A980-6813210ED5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559053-5C27-F443-B88F-A4CF76BF7F0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29427AC-1781-A946-94F9-3EBB79B9AF59}"/>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D66642-26A6-BE4F-809D-2B76F8C35C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C2F45194-162E-404D-9D9E-0D259E17AE5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15639F4-0BD9-BB49-9B56-1CDCA8C036C1}"/>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A544E73C-1D1F-9F45-99CE-8B3C93518BE1}"/>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9" name="Slide Number Placeholder 8">
            <a:extLst>
              <a:ext uri="{FF2B5EF4-FFF2-40B4-BE49-F238E27FC236}">
                <a16:creationId xmlns:a16="http://schemas.microsoft.com/office/drawing/2014/main" id="{B4A65234-F890-3A4B-94BF-C1E99A73A62F}"/>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426210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ABB72B8-3DAD-D049-BBB6-25F0CC6D5C3B}"/>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6" name="TextBox 9">
            <a:extLst>
              <a:ext uri="{FF2B5EF4-FFF2-40B4-BE49-F238E27FC236}">
                <a16:creationId xmlns:a16="http://schemas.microsoft.com/office/drawing/2014/main" id="{709E7DCA-AD33-0043-BF01-A5655264B0E5}"/>
              </a:ext>
            </a:extLst>
          </p:cNvPr>
          <p:cNvSpPr txBox="1">
            <a:spLocks noChangeArrowheads="1"/>
          </p:cNvSpPr>
          <p:nvPr userDrawn="1"/>
        </p:nvSpPr>
        <p:spPr bwMode="auto">
          <a:xfrm>
            <a:off x="441703" y="4118043"/>
            <a:ext cx="112881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000" b="1" i="1" dirty="0">
                <a:solidFill>
                  <a:srgbClr val="006BA4"/>
                </a:solidFill>
                <a:latin typeface="Book Antiqua" panose="02040602050305030304" pitchFamily="18" charset="0"/>
                <a:cs typeface="Arial" panose="020B0604020202020204" pitchFamily="34" charset="0"/>
              </a:rPr>
              <a:t>Thank you for joining us!</a:t>
            </a:r>
            <a:endParaRPr lang="en-US" altLang="en-US" sz="4400" b="1" i="1" dirty="0">
              <a:solidFill>
                <a:srgbClr val="006BA4"/>
              </a:solidFill>
              <a:latin typeface="Book Antiqua" panose="02040602050305030304" pitchFamily="18" charset="0"/>
              <a:cs typeface="Arial" panose="020B0604020202020204" pitchFamily="34" charset="0"/>
            </a:endParaRPr>
          </a:p>
        </p:txBody>
      </p:sp>
      <p:sp>
        <p:nvSpPr>
          <p:cNvPr id="8" name="TextBox 11">
            <a:extLst>
              <a:ext uri="{FF2B5EF4-FFF2-40B4-BE49-F238E27FC236}">
                <a16:creationId xmlns:a16="http://schemas.microsoft.com/office/drawing/2014/main" id="{3EECE142-873B-2740-B531-352B6AC901FA}"/>
              </a:ext>
            </a:extLst>
          </p:cNvPr>
          <p:cNvSpPr txBox="1">
            <a:spLocks noChangeArrowheads="1"/>
          </p:cNvSpPr>
          <p:nvPr userDrawn="1"/>
        </p:nvSpPr>
        <p:spPr bwMode="auto">
          <a:xfrm>
            <a:off x="533400" y="5556641"/>
            <a:ext cx="1102058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1100" dirty="0"/>
              <a:t>These materials have been prepared by Shipman &amp; Goodwin LLP for informational purposes only.  They are not intended as advertising and should not be considered legal advice. This information is not intended to create, and receipt of it does not create, a lawyer-client relationship. Viewers should not act upon this information without seeking professional counsel.</a:t>
            </a:r>
          </a:p>
        </p:txBody>
      </p:sp>
      <p:sp>
        <p:nvSpPr>
          <p:cNvPr id="5" name="TextBox 9">
            <a:extLst>
              <a:ext uri="{FF2B5EF4-FFF2-40B4-BE49-F238E27FC236}">
                <a16:creationId xmlns:a16="http://schemas.microsoft.com/office/drawing/2014/main" id="{BF88DD93-D2DC-FC46-8E3F-D0FD5A2B379E}"/>
              </a:ext>
            </a:extLst>
          </p:cNvPr>
          <p:cNvSpPr txBox="1">
            <a:spLocks noChangeArrowheads="1"/>
          </p:cNvSpPr>
          <p:nvPr userDrawn="1"/>
        </p:nvSpPr>
        <p:spPr bwMode="auto">
          <a:xfrm>
            <a:off x="451950" y="701743"/>
            <a:ext cx="1128810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4400" b="1" i="0" dirty="0">
                <a:solidFill>
                  <a:srgbClr val="006BA4"/>
                </a:solidFill>
                <a:latin typeface="Book Antiqua" panose="02040602050305030304" pitchFamily="18" charset="0"/>
                <a:cs typeface="Arial" panose="020B0604020202020204" pitchFamily="34" charset="0"/>
              </a:rPr>
              <a:t>Questions?</a:t>
            </a:r>
          </a:p>
        </p:txBody>
      </p:sp>
    </p:spTree>
    <p:extLst>
      <p:ext uri="{BB962C8B-B14F-4D97-AF65-F5344CB8AC3E}">
        <p14:creationId xmlns:p14="http://schemas.microsoft.com/office/powerpoint/2010/main" val="1058982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7B7A2B2-0646-6849-9A0E-2003A8588FAA}"/>
              </a:ext>
            </a:extLst>
          </p:cNvPr>
          <p:cNvSpPr/>
          <p:nvPr userDrawn="1"/>
        </p:nvSpPr>
        <p:spPr>
          <a:xfrm>
            <a:off x="0" y="0"/>
            <a:ext cx="12192000" cy="175260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Date Placeholder 1">
            <a:extLst>
              <a:ext uri="{FF2B5EF4-FFF2-40B4-BE49-F238E27FC236}">
                <a16:creationId xmlns:a16="http://schemas.microsoft.com/office/drawing/2014/main" id="{EB7967A0-1273-2341-8C2C-42DC03D7681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843EF9CE-53D2-9947-A53F-14E1DD45314D}"/>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4" name="Slide Number Placeholder 3">
            <a:extLst>
              <a:ext uri="{FF2B5EF4-FFF2-40B4-BE49-F238E27FC236}">
                <a16:creationId xmlns:a16="http://schemas.microsoft.com/office/drawing/2014/main" id="{94224F44-0A5B-8B49-9A2B-394489A2162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pic>
        <p:nvPicPr>
          <p:cNvPr id="8" name="Picture 7">
            <a:extLst>
              <a:ext uri="{FF2B5EF4-FFF2-40B4-BE49-F238E27FC236}">
                <a16:creationId xmlns:a16="http://schemas.microsoft.com/office/drawing/2014/main" id="{6AADEB4D-D0A6-2049-8BCF-2EBFCC8B4E2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48586" y="0"/>
            <a:ext cx="1881691" cy="1879600"/>
          </a:xfrm>
          <a:prstGeom prst="rect">
            <a:avLst/>
          </a:prstGeom>
        </p:spPr>
      </p:pic>
    </p:spTree>
    <p:extLst>
      <p:ext uri="{BB962C8B-B14F-4D97-AF65-F5344CB8AC3E}">
        <p14:creationId xmlns:p14="http://schemas.microsoft.com/office/powerpoint/2010/main" val="56997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D94EBC-0C1D-5145-A48B-018E7813451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B859C4D-DBF2-2748-A379-F9E1BD0C5FA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3C6BC6-3638-744A-A4D3-6D13C5B237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EE24B07-FC24-5442-B404-FBE8A607B54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570C42A-1592-C245-8C11-1F98468768B5}"/>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7" name="Slide Number Placeholder 6">
            <a:extLst>
              <a:ext uri="{FF2B5EF4-FFF2-40B4-BE49-F238E27FC236}">
                <a16:creationId xmlns:a16="http://schemas.microsoft.com/office/drawing/2014/main" id="{331AB259-5A6A-0A4B-91C7-ECDD8B200E7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25654654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E432A-8818-AE4C-8E39-B857AD76E3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B8FB51-E6B6-2B44-91D2-CC6F3AE136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16F2426-CC03-0D49-8F03-80B30B8617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2913F02-082B-1F4B-8225-3E937E2E69A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706CDDF-294E-9243-A52E-2A3C977132A6}"/>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7" name="Slide Number Placeholder 6">
            <a:extLst>
              <a:ext uri="{FF2B5EF4-FFF2-40B4-BE49-F238E27FC236}">
                <a16:creationId xmlns:a16="http://schemas.microsoft.com/office/drawing/2014/main" id="{2297E59A-061B-E542-9AAA-B9B72AFBC88D}"/>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898069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47D8-0375-9A46-A164-DCE28A94BAF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4BDFCD5-EF8F-344F-8F4D-671F6753D9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B8F79-05D5-8144-A71E-6B57763AB598}"/>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4A75E8A-73E3-3446-AB72-02365F025EB5}"/>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6" name="Slide Number Placeholder 5">
            <a:extLst>
              <a:ext uri="{FF2B5EF4-FFF2-40B4-BE49-F238E27FC236}">
                <a16:creationId xmlns:a16="http://schemas.microsoft.com/office/drawing/2014/main" id="{7C446E45-D4A3-6C46-BE2A-1115DF997959}"/>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8424294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C19DDFF-27BA-064E-822F-27C6B32F967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79E5B-3023-484D-BDE4-062ADE5E6BCC}"/>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31A832-B585-E443-9FBB-2D4BC6F5D829}"/>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18B0BAB-11A5-6546-A8AE-4EC825E8EDAA}"/>
              </a:ext>
            </a:extLst>
          </p:cNvPr>
          <p:cNvSpPr>
            <a:spLocks noGrp="1"/>
          </p:cNvSpPr>
          <p:nvPr>
            <p:ph type="ftr" sz="quarter" idx="11"/>
          </p:nvPr>
        </p:nvSpPr>
        <p:spPr>
          <a:xfrm>
            <a:off x="4038600" y="6225544"/>
            <a:ext cx="4114800" cy="365125"/>
          </a:xfrm>
          <a:prstGeom prst="rect">
            <a:avLst/>
          </a:prstGeom>
        </p:spPr>
        <p:txBody>
          <a:bodyPr/>
          <a:lstStyle/>
          <a:p>
            <a:r>
              <a:rPr lang="en-US" dirty="0"/>
              <a:t>© Shipman &amp; Goodwin LLP 2024. All rights reserved.</a:t>
            </a:r>
          </a:p>
        </p:txBody>
      </p:sp>
      <p:sp>
        <p:nvSpPr>
          <p:cNvPr id="6" name="Slide Number Placeholder 5">
            <a:extLst>
              <a:ext uri="{FF2B5EF4-FFF2-40B4-BE49-F238E27FC236}">
                <a16:creationId xmlns:a16="http://schemas.microsoft.com/office/drawing/2014/main" id="{EBDB9D36-224D-D742-BB2A-8E3F073BF038}"/>
              </a:ext>
            </a:extLst>
          </p:cNvPr>
          <p:cNvSpPr>
            <a:spLocks noGrp="1"/>
          </p:cNvSpPr>
          <p:nvPr>
            <p:ph type="sldNum" sz="quarter" idx="12"/>
          </p:nvPr>
        </p:nvSpPr>
        <p:spPr>
          <a:xfrm>
            <a:off x="838200" y="6356350"/>
            <a:ext cx="2743200" cy="365125"/>
          </a:xfrm>
          <a:prstGeom prst="rect">
            <a:avLst/>
          </a:prstGeom>
        </p:spPr>
        <p:txBody>
          <a:bodyPr/>
          <a:lstStyle/>
          <a:p>
            <a:fld id="{E6C0C164-648A-654B-87AA-0915A2DD7517}" type="slidenum">
              <a:rPr lang="en-US" smtClean="0"/>
              <a:t>‹#›</a:t>
            </a:fld>
            <a:endParaRPr lang="en-US"/>
          </a:p>
        </p:txBody>
      </p:sp>
    </p:spTree>
    <p:extLst>
      <p:ext uri="{BB962C8B-B14F-4D97-AF65-F5344CB8AC3E}">
        <p14:creationId xmlns:p14="http://schemas.microsoft.com/office/powerpoint/2010/main" val="3783063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B6A226-8332-7B4D-A309-CBD58A51CDDE}"/>
              </a:ext>
            </a:extLst>
          </p:cNvPr>
          <p:cNvSpPr>
            <a:spLocks noGrp="1"/>
          </p:cNvSpPr>
          <p:nvPr>
            <p:ph type="title"/>
          </p:nvPr>
        </p:nvSpPr>
        <p:spPr>
          <a:xfrm>
            <a:off x="441703" y="179145"/>
            <a:ext cx="11399777"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FABA7D44-34B4-F348-A4F9-7978306848FD}"/>
              </a:ext>
            </a:extLst>
          </p:cNvPr>
          <p:cNvSpPr>
            <a:spLocks noGrp="1"/>
          </p:cNvSpPr>
          <p:nvPr>
            <p:ph type="body" idx="1"/>
          </p:nvPr>
        </p:nvSpPr>
        <p:spPr>
          <a:xfrm>
            <a:off x="441703" y="1394847"/>
            <a:ext cx="11399777" cy="478211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pic>
        <p:nvPicPr>
          <p:cNvPr id="7" name="Picture 6">
            <a:extLst>
              <a:ext uri="{FF2B5EF4-FFF2-40B4-BE49-F238E27FC236}">
                <a16:creationId xmlns:a16="http://schemas.microsoft.com/office/drawing/2014/main" id="{2EF74022-B9ED-3946-A210-1F4BBFCF56FB}"/>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
        <p:nvSpPr>
          <p:cNvPr id="8" name="Slide Number Placeholder 5">
            <a:extLst>
              <a:ext uri="{FF2B5EF4-FFF2-40B4-BE49-F238E27FC236}">
                <a16:creationId xmlns:a16="http://schemas.microsoft.com/office/drawing/2014/main" id="{DBCC874A-0400-2B49-BB2E-B7A641A1D1A1}"/>
              </a:ext>
            </a:extLst>
          </p:cNvPr>
          <p:cNvSpPr>
            <a:spLocks noGrp="1"/>
          </p:cNvSpPr>
          <p:nvPr>
            <p:ph type="sldNum" sz="quarter" idx="4"/>
          </p:nvPr>
        </p:nvSpPr>
        <p:spPr>
          <a:xfrm>
            <a:off x="441703" y="6225544"/>
            <a:ext cx="2743200" cy="365125"/>
          </a:xfrm>
          <a:prstGeom prst="rect">
            <a:avLst/>
          </a:prstGeom>
        </p:spPr>
        <p:txBody>
          <a:bodyPr/>
          <a:lstStyle>
            <a:lvl1pPr algn="l">
              <a:defRPr>
                <a:solidFill>
                  <a:schemeClr val="tx1"/>
                </a:solidFill>
              </a:defRPr>
            </a:lvl1pPr>
          </a:lstStyle>
          <a:p>
            <a:fld id="{E6C0C164-648A-654B-87AA-0915A2DD7517}" type="slidenum">
              <a:rPr lang="en-US" smtClean="0"/>
              <a:pPr/>
              <a:t>‹#›</a:t>
            </a:fld>
            <a:endParaRPr lang="en-US"/>
          </a:p>
        </p:txBody>
      </p:sp>
      <p:sp>
        <p:nvSpPr>
          <p:cNvPr id="9" name="Footer Placeholder 4">
            <a:extLst>
              <a:ext uri="{FF2B5EF4-FFF2-40B4-BE49-F238E27FC236}">
                <a16:creationId xmlns:a16="http://schemas.microsoft.com/office/drawing/2014/main" id="{53F072AE-6327-E74C-A158-37DFDB844ED3}"/>
              </a:ext>
            </a:extLst>
          </p:cNvPr>
          <p:cNvSpPr>
            <a:spLocks noGrp="1"/>
          </p:cNvSpPr>
          <p:nvPr>
            <p:ph type="ftr" sz="quarter" idx="3"/>
          </p:nvPr>
        </p:nvSpPr>
        <p:spPr>
          <a:xfrm>
            <a:off x="511935" y="6283269"/>
            <a:ext cx="4114800" cy="365125"/>
          </a:xfrm>
          <a:prstGeom prst="rect">
            <a:avLst/>
          </a:prstGeom>
        </p:spPr>
        <p:txBody>
          <a:bodyPr/>
          <a:lstStyle>
            <a:lvl1pPr algn="ctr">
              <a:defRPr sz="1200"/>
            </a:lvl1pPr>
          </a:lstStyle>
          <a:p>
            <a:r>
              <a:rPr lang="en-US" altLang="en-US" dirty="0"/>
              <a:t>© Shipman &amp; Goodwin LLP 2024. All rights reserved.</a:t>
            </a:r>
          </a:p>
        </p:txBody>
      </p:sp>
    </p:spTree>
    <p:extLst>
      <p:ext uri="{BB962C8B-B14F-4D97-AF65-F5344CB8AC3E}">
        <p14:creationId xmlns:p14="http://schemas.microsoft.com/office/powerpoint/2010/main" val="18303603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b="1" i="0" kern="1200">
          <a:solidFill>
            <a:srgbClr val="006BA4"/>
          </a:solidFill>
          <a:latin typeface="Book Antiqua" panose="02040602050305030304" pitchFamily="18" charset="0"/>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36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32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8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4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4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5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6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diagramData" Target="../diagrams/data16.xml"/><Relationship Id="rId3" Type="http://schemas.openxmlformats.org/officeDocument/2006/relationships/diagramData" Target="../diagrams/data15.xml"/><Relationship Id="rId7" Type="http://schemas.microsoft.com/office/2007/relationships/diagramDrawing" Target="../diagrams/drawing15.xml"/><Relationship Id="rId12" Type="http://schemas.microsoft.com/office/2007/relationships/diagramDrawing" Target="../diagrams/drawing16.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67.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7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FA52CE9-9CBE-4B4A-A8C9-70C2C8E542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Freeform 6">
            <a:extLst>
              <a:ext uri="{FF2B5EF4-FFF2-40B4-BE49-F238E27FC236}">
                <a16:creationId xmlns:a16="http://schemas.microsoft.com/office/drawing/2014/main" id="{0A3E528B-F01C-EF4F-B5DD-D76E476ED674}"/>
              </a:ext>
            </a:extLst>
          </p:cNvPr>
          <p:cNvSpPr/>
          <p:nvPr/>
        </p:nvSpPr>
        <p:spPr>
          <a:xfrm>
            <a:off x="0" y="2648415"/>
            <a:ext cx="12216983" cy="4257207"/>
          </a:xfrm>
          <a:custGeom>
            <a:avLst/>
            <a:gdLst>
              <a:gd name="connsiteX0" fmla="*/ 0 w 12216983"/>
              <a:gd name="connsiteY0" fmla="*/ 764499 h 4257207"/>
              <a:gd name="connsiteX1" fmla="*/ 5194092 w 12216983"/>
              <a:gd name="connsiteY1" fmla="*/ 0 h 4257207"/>
              <a:gd name="connsiteX2" fmla="*/ 12216983 w 12216983"/>
              <a:gd name="connsiteY2" fmla="*/ 4257207 h 4257207"/>
              <a:gd name="connsiteX3" fmla="*/ 0 w 12216983"/>
              <a:gd name="connsiteY3" fmla="*/ 4257207 h 4257207"/>
              <a:gd name="connsiteX4" fmla="*/ 0 w 12216983"/>
              <a:gd name="connsiteY4" fmla="*/ 764499 h 4257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4257207">
                <a:moveTo>
                  <a:pt x="0" y="764499"/>
                </a:moveTo>
                <a:lnTo>
                  <a:pt x="5194092" y="0"/>
                </a:lnTo>
                <a:lnTo>
                  <a:pt x="12216983" y="4257207"/>
                </a:lnTo>
                <a:lnTo>
                  <a:pt x="0" y="4257207"/>
                </a:lnTo>
                <a:cubicBezTo>
                  <a:pt x="2498" y="3092971"/>
                  <a:pt x="4997" y="1928735"/>
                  <a:pt x="0" y="764499"/>
                </a:cubicBezTo>
                <a:close/>
              </a:path>
            </a:pathLst>
          </a:custGeom>
          <a:solidFill>
            <a:srgbClr val="006BA4">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690CCE-1186-0547-9FE5-DC1BBFAD1CF3}"/>
              </a:ext>
            </a:extLst>
          </p:cNvPr>
          <p:cNvSpPr>
            <a:spLocks noGrp="1"/>
          </p:cNvSpPr>
          <p:nvPr>
            <p:ph type="ctrTitle"/>
          </p:nvPr>
        </p:nvSpPr>
        <p:spPr>
          <a:xfrm>
            <a:off x="441702" y="3365514"/>
            <a:ext cx="11182026" cy="2387600"/>
          </a:xfrm>
        </p:spPr>
        <p:txBody>
          <a:bodyPr>
            <a:noAutofit/>
          </a:bodyPr>
          <a:lstStyle/>
          <a:p>
            <a:r>
              <a:rPr lang="en-US" sz="5400" dirty="0"/>
              <a:t>2024 Title IX </a:t>
            </a:r>
            <a:br>
              <a:rPr lang="en-US" sz="5400" dirty="0"/>
            </a:br>
            <a:r>
              <a:rPr lang="en-US" sz="5400" dirty="0"/>
              <a:t>Final Regulations:</a:t>
            </a:r>
            <a:br>
              <a:rPr lang="en-US" sz="5400" dirty="0"/>
            </a:br>
            <a:r>
              <a:rPr lang="en-US" sz="2800" i="1" dirty="0"/>
              <a:t>Coordinator, Investigator, Decisionmaker </a:t>
            </a:r>
            <a:br>
              <a:rPr lang="en-US" sz="2800" i="1" dirty="0"/>
            </a:br>
            <a:r>
              <a:rPr lang="en-US" sz="2800" i="1" dirty="0"/>
              <a:t>and Informal Resolution Facilitator Training</a:t>
            </a:r>
            <a:endParaRPr lang="en-US" i="1" dirty="0"/>
          </a:p>
        </p:txBody>
      </p:sp>
      <p:sp>
        <p:nvSpPr>
          <p:cNvPr id="3" name="Subtitle 2">
            <a:extLst>
              <a:ext uri="{FF2B5EF4-FFF2-40B4-BE49-F238E27FC236}">
                <a16:creationId xmlns:a16="http://schemas.microsoft.com/office/drawing/2014/main" id="{A5D762F3-65C0-3849-9C77-1813E9C3BEAD}"/>
              </a:ext>
            </a:extLst>
          </p:cNvPr>
          <p:cNvSpPr>
            <a:spLocks noGrp="1"/>
          </p:cNvSpPr>
          <p:nvPr>
            <p:ph type="subTitle" idx="1"/>
          </p:nvPr>
        </p:nvSpPr>
        <p:spPr>
          <a:xfrm>
            <a:off x="474256" y="5753114"/>
            <a:ext cx="8868109" cy="1766828"/>
          </a:xfrm>
        </p:spPr>
        <p:txBody>
          <a:bodyPr/>
          <a:lstStyle/>
          <a:p>
            <a:r>
              <a:rPr lang="en-US" sz="1800" dirty="0"/>
              <a:t>Presented by: Kelsey Scarlett			Vernon Public Schools</a:t>
            </a:r>
          </a:p>
          <a:p>
            <a:r>
              <a:rPr lang="en-US" sz="1800" dirty="0"/>
              <a:t>						October 17, 2024</a:t>
            </a:r>
          </a:p>
        </p:txBody>
      </p:sp>
      <p:sp>
        <p:nvSpPr>
          <p:cNvPr id="4" name="Subtitle 2">
            <a:extLst>
              <a:ext uri="{FF2B5EF4-FFF2-40B4-BE49-F238E27FC236}">
                <a16:creationId xmlns:a16="http://schemas.microsoft.com/office/drawing/2014/main" id="{9E941EB1-61F7-214B-A538-AA7CBF98461D}"/>
              </a:ext>
            </a:extLst>
          </p:cNvPr>
          <p:cNvSpPr txBox="1">
            <a:spLocks/>
          </p:cNvSpPr>
          <p:nvPr/>
        </p:nvSpPr>
        <p:spPr>
          <a:xfrm>
            <a:off x="6164393" y="5349323"/>
            <a:ext cx="5128586" cy="1655762"/>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006BA4"/>
              </a:buClr>
              <a:buFont typeface="Arial" panose="020B0604020202020204" pitchFamily="34" charset="0"/>
              <a:buNone/>
              <a:defRPr sz="2000" b="0" i="0" kern="1200">
                <a:solidFill>
                  <a:schemeClr val="bg1"/>
                </a:solidFill>
                <a:latin typeface="Book Antiqua" panose="02040602050305030304" pitchFamily="18" charset="0"/>
                <a:ea typeface="+mn-ea"/>
                <a:cs typeface="+mn-cs"/>
              </a:defRPr>
            </a:lvl1pPr>
            <a:lvl2pPr marL="457200" indent="0" algn="ctr" defTabSz="914400" rtl="0" eaLnBrk="1" latinLnBrk="0" hangingPunct="1">
              <a:lnSpc>
                <a:spcPct val="90000"/>
              </a:lnSpc>
              <a:spcBef>
                <a:spcPts val="500"/>
              </a:spcBef>
              <a:buClr>
                <a:srgbClr val="006BA4"/>
              </a:buClr>
              <a:buSzPct val="80000"/>
              <a:buFont typeface="Wingdings" pitchFamily="2" charset="2"/>
              <a:buNone/>
              <a:defRPr sz="2000" b="0" i="0" kern="1200">
                <a:solidFill>
                  <a:schemeClr val="tx1"/>
                </a:solidFill>
                <a:latin typeface="Book Antiqua" panose="02040602050305030304" pitchFamily="18" charset="0"/>
                <a:ea typeface="+mn-ea"/>
                <a:cs typeface="+mn-cs"/>
              </a:defRPr>
            </a:lvl2pPr>
            <a:lvl3pPr marL="914400" indent="0" algn="ctr" defTabSz="914400" rtl="0" eaLnBrk="1" latinLnBrk="0" hangingPunct="1">
              <a:lnSpc>
                <a:spcPct val="90000"/>
              </a:lnSpc>
              <a:spcBef>
                <a:spcPts val="500"/>
              </a:spcBef>
              <a:buClr>
                <a:srgbClr val="006BA4"/>
              </a:buClr>
              <a:buSzPct val="70000"/>
              <a:buFont typeface="Courier New" panose="02070309020205020404" pitchFamily="49" charset="0"/>
              <a:buNone/>
              <a:defRPr sz="1800" b="0" i="0" kern="1200">
                <a:solidFill>
                  <a:schemeClr val="tx1"/>
                </a:solidFill>
                <a:latin typeface="Book Antiqua" panose="02040602050305030304" pitchFamily="18" charset="0"/>
                <a:ea typeface="+mn-ea"/>
                <a:cs typeface="+mn-cs"/>
              </a:defRPr>
            </a:lvl3pPr>
            <a:lvl4pPr marL="13716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4pPr>
            <a:lvl5pPr marL="1828800" indent="0" algn="ctr" defTabSz="914400" rtl="0" eaLnBrk="1" latinLnBrk="0" hangingPunct="1">
              <a:lnSpc>
                <a:spcPct val="90000"/>
              </a:lnSpc>
              <a:spcBef>
                <a:spcPts val="500"/>
              </a:spcBef>
              <a:buClr>
                <a:srgbClr val="006BA4"/>
              </a:buClr>
              <a:buSzPct val="60000"/>
              <a:buFont typeface="Wingdings" pitchFamily="2" charset="2"/>
              <a:buNone/>
              <a:defRPr sz="1600" b="0" i="0" kern="1200">
                <a:solidFill>
                  <a:schemeClr val="tx1"/>
                </a:solidFill>
                <a:latin typeface="Book Antiqua" panose="02040602050305030304" pitchFamily="18"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1800" dirty="0"/>
          </a:p>
        </p:txBody>
      </p:sp>
      <p:pic>
        <p:nvPicPr>
          <p:cNvPr id="8" name="Picture 7">
            <a:extLst>
              <a:ext uri="{FF2B5EF4-FFF2-40B4-BE49-F238E27FC236}">
                <a16:creationId xmlns:a16="http://schemas.microsoft.com/office/drawing/2014/main" id="{EBFEA3F0-98FF-0D41-B9C6-792347CD6CF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
        <p:nvSpPr>
          <p:cNvPr id="9" name="TextBox 8">
            <a:extLst>
              <a:ext uri="{FF2B5EF4-FFF2-40B4-BE49-F238E27FC236}">
                <a16:creationId xmlns:a16="http://schemas.microsoft.com/office/drawing/2014/main" id="{4193A3AD-D4C1-594A-BF7B-F9D068038390}"/>
              </a:ext>
            </a:extLst>
          </p:cNvPr>
          <p:cNvSpPr txBox="1"/>
          <p:nvPr/>
        </p:nvSpPr>
        <p:spPr>
          <a:xfrm>
            <a:off x="6096000" y="6502263"/>
            <a:ext cx="4633992" cy="261610"/>
          </a:xfrm>
          <a:prstGeom prst="rect">
            <a:avLst/>
          </a:prstGeom>
          <a:noFill/>
        </p:spPr>
        <p:txBody>
          <a:bodyPr wrap="square" rtlCol="0">
            <a:spAutoFit/>
          </a:bodyPr>
          <a:lstStyle/>
          <a:p>
            <a:pPr algn="ctr"/>
            <a:r>
              <a:rPr lang="en-US" sz="1100" dirty="0">
                <a:solidFill>
                  <a:schemeClr val="bg1"/>
                </a:solidFill>
              </a:rPr>
              <a:t>Connecticut  |  New York  | www.shipmangoodwin.com</a:t>
            </a:r>
          </a:p>
        </p:txBody>
      </p:sp>
      <p:sp>
        <p:nvSpPr>
          <p:cNvPr id="10" name="TextBox 9">
            <a:extLst>
              <a:ext uri="{FF2B5EF4-FFF2-40B4-BE49-F238E27FC236}">
                <a16:creationId xmlns:a16="http://schemas.microsoft.com/office/drawing/2014/main" id="{001931E1-CA7A-F042-85ED-CE2510792BBD}"/>
              </a:ext>
            </a:extLst>
          </p:cNvPr>
          <p:cNvSpPr txBox="1"/>
          <p:nvPr/>
        </p:nvSpPr>
        <p:spPr>
          <a:xfrm>
            <a:off x="416720" y="6502263"/>
            <a:ext cx="4910328" cy="43088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100" dirty="0">
                <a:solidFill>
                  <a:schemeClr val="bg1"/>
                </a:solidFill>
              </a:rPr>
              <a:t>© Shipman &amp; Goodwin LLP 2024. All rights reserved.</a:t>
            </a:r>
          </a:p>
          <a:p>
            <a:endParaRPr lang="en-US" sz="1100" dirty="0"/>
          </a:p>
        </p:txBody>
      </p:sp>
      <p:sp>
        <p:nvSpPr>
          <p:cNvPr id="5" name="TextBox 4">
            <a:extLst>
              <a:ext uri="{FF2B5EF4-FFF2-40B4-BE49-F238E27FC236}">
                <a16:creationId xmlns:a16="http://schemas.microsoft.com/office/drawing/2014/main" id="{4AADA7D9-49E7-C1FB-9AED-7E450FED7BF3}"/>
              </a:ext>
            </a:extLst>
          </p:cNvPr>
          <p:cNvSpPr txBox="1"/>
          <p:nvPr/>
        </p:nvSpPr>
        <p:spPr>
          <a:xfrm>
            <a:off x="6475956" y="5912285"/>
            <a:ext cx="1052186"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val="4293696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145" y="0"/>
            <a:ext cx="12222145" cy="6858000"/>
          </a:xfrm>
          <a:prstGeom prst="rect">
            <a:avLst/>
          </a:prstGeom>
        </p:spPr>
      </p:pic>
      <p:sp>
        <p:nvSpPr>
          <p:cNvPr id="2" name="Title 1"/>
          <p:cNvSpPr>
            <a:spLocks noGrp="1"/>
          </p:cNvSpPr>
          <p:nvPr>
            <p:ph type="title"/>
          </p:nvPr>
        </p:nvSpPr>
        <p:spPr>
          <a:xfrm>
            <a:off x="-1638072" y="179145"/>
            <a:ext cx="11354057" cy="1407786"/>
          </a:xfrm>
        </p:spPr>
        <p:txBody>
          <a:bodyPr/>
          <a:lstStyle/>
          <a:p>
            <a:pPr algn="ctr"/>
            <a:r>
              <a:rPr lang="en-US" dirty="0"/>
              <a:t>Title IX of the Education </a:t>
            </a:r>
            <a:br>
              <a:rPr lang="en-US" dirty="0"/>
            </a:br>
            <a:r>
              <a:rPr lang="en-US" dirty="0"/>
              <a:t>Amendments of 1972</a:t>
            </a:r>
          </a:p>
        </p:txBody>
      </p:sp>
      <p:sp>
        <p:nvSpPr>
          <p:cNvPr id="3" name="Content Placeholder 2"/>
          <p:cNvSpPr>
            <a:spLocks noGrp="1"/>
          </p:cNvSpPr>
          <p:nvPr>
            <p:ph idx="1"/>
          </p:nvPr>
        </p:nvSpPr>
        <p:spPr>
          <a:xfrm>
            <a:off x="694622" y="1586931"/>
            <a:ext cx="6688671" cy="4459225"/>
          </a:xfrm>
        </p:spPr>
        <p:txBody>
          <a:bodyPr>
            <a:noAutofit/>
          </a:bodyPr>
          <a:lstStyle/>
          <a:p>
            <a:pPr marL="0" indent="0" algn="ctr">
              <a:buNone/>
            </a:pPr>
            <a:r>
              <a:rPr lang="en-US" sz="3600" i="1" dirty="0">
                <a:solidFill>
                  <a:schemeClr val="bg2">
                    <a:lumMod val="10000"/>
                  </a:schemeClr>
                </a:solidFill>
              </a:rPr>
              <a:t>“No person in the United States shall, on the basis of sex, be excluded from participation in, be denied the benefits of, or be subjected to discrimination under any educational program or activity receiving Federal </a:t>
            </a:r>
            <a:br>
              <a:rPr lang="en-US" sz="3600" i="1" dirty="0">
                <a:solidFill>
                  <a:schemeClr val="bg2">
                    <a:lumMod val="10000"/>
                  </a:schemeClr>
                </a:solidFill>
              </a:rPr>
            </a:br>
            <a:r>
              <a:rPr lang="en-US" sz="3600" i="1" dirty="0">
                <a:solidFill>
                  <a:schemeClr val="bg2">
                    <a:lumMod val="10000"/>
                  </a:schemeClr>
                </a:solidFill>
              </a:rPr>
              <a:t>financial assistance.”</a:t>
            </a:r>
          </a:p>
          <a:p>
            <a:pPr marL="0" indent="0" algn="ctr">
              <a:buNone/>
            </a:pPr>
            <a:endParaRPr lang="en-US" sz="36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a:t>
            </a:fld>
            <a:endParaRPr lang="en-US" dirty="0"/>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318717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98351-0796-5843-B591-601B44931241}"/>
              </a:ext>
            </a:extLst>
          </p:cNvPr>
          <p:cNvSpPr>
            <a:spLocks noGrp="1"/>
          </p:cNvSpPr>
          <p:nvPr>
            <p:ph type="title"/>
          </p:nvPr>
        </p:nvSpPr>
        <p:spPr>
          <a:xfrm>
            <a:off x="241301" y="192414"/>
            <a:ext cx="11950699" cy="1407786"/>
          </a:xfrm>
        </p:spPr>
        <p:txBody>
          <a:bodyPr>
            <a:normAutofit/>
          </a:bodyPr>
          <a:lstStyle/>
          <a:p>
            <a:pPr algn="ctr"/>
            <a:r>
              <a:rPr lang="en-US" dirty="0"/>
              <a:t>Title IX: The Basics</a:t>
            </a:r>
            <a:endParaRPr lang="en-US" sz="3600" b="0" dirty="0">
              <a:solidFill>
                <a:schemeClr val="tx1"/>
              </a:solidFill>
            </a:endParaRPr>
          </a:p>
        </p:txBody>
      </p:sp>
      <p:sp>
        <p:nvSpPr>
          <p:cNvPr id="4" name="Footer Placeholder 3">
            <a:extLst>
              <a:ext uri="{FF2B5EF4-FFF2-40B4-BE49-F238E27FC236}">
                <a16:creationId xmlns:a16="http://schemas.microsoft.com/office/drawing/2014/main" id="{A64B3EE3-BABC-A24F-8E1C-F098AB9D4916}"/>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0867BCED-049B-144D-A010-BB9B633BE1D4}"/>
              </a:ext>
            </a:extLst>
          </p:cNvPr>
          <p:cNvSpPr>
            <a:spLocks noGrp="1"/>
          </p:cNvSpPr>
          <p:nvPr>
            <p:ph type="sldNum" sz="quarter" idx="12"/>
          </p:nvPr>
        </p:nvSpPr>
        <p:spPr/>
        <p:txBody>
          <a:bodyPr/>
          <a:lstStyle/>
          <a:p>
            <a:fld id="{E6C0C164-648A-654B-87AA-0915A2DD7517}" type="slidenum">
              <a:rPr lang="en-US" smtClean="0"/>
              <a:t>3</a:t>
            </a:fld>
            <a:endParaRPr lang="en-US" dirty="0"/>
          </a:p>
        </p:txBody>
      </p:sp>
      <p:sp>
        <p:nvSpPr>
          <p:cNvPr id="7" name="Rectangle 6">
            <a:extLst>
              <a:ext uri="{FF2B5EF4-FFF2-40B4-BE49-F238E27FC236}">
                <a16:creationId xmlns:a16="http://schemas.microsoft.com/office/drawing/2014/main" id="{0DD443EB-4477-2E4A-9921-2E1A00C37285}"/>
              </a:ext>
            </a:extLst>
          </p:cNvPr>
          <p:cNvSpPr/>
          <p:nvPr/>
        </p:nvSpPr>
        <p:spPr bwMode="auto">
          <a:xfrm>
            <a:off x="3517900" y="1534159"/>
            <a:ext cx="8674100" cy="36496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 name="Content Placeholder 2">
            <a:extLst>
              <a:ext uri="{FF2B5EF4-FFF2-40B4-BE49-F238E27FC236}">
                <a16:creationId xmlns:a16="http://schemas.microsoft.com/office/drawing/2014/main" id="{C9BB1A0E-2352-FE4A-9DAA-6D6EDD0E010C}"/>
              </a:ext>
            </a:extLst>
          </p:cNvPr>
          <p:cNvSpPr txBox="1">
            <a:spLocks/>
          </p:cNvSpPr>
          <p:nvPr/>
        </p:nvSpPr>
        <p:spPr bwMode="auto">
          <a:xfrm>
            <a:off x="4009937" y="1564547"/>
            <a:ext cx="8070209" cy="3464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marL="457200" indent="-457200" eaLnBrk="1" hangingPunct="1">
              <a:spcBef>
                <a:spcPts val="600"/>
              </a:spcBef>
              <a:spcAft>
                <a:spcPts val="600"/>
              </a:spcAft>
              <a:buFont typeface="Arial" panose="020B0604020202020204" pitchFamily="34" charset="0"/>
              <a:buChar char="•"/>
            </a:pPr>
            <a:r>
              <a:rPr lang="en-US" sz="3000" dirty="0">
                <a:solidFill>
                  <a:schemeClr val="bg1"/>
                </a:solidFill>
                <a:latin typeface="Book Antiqua" panose="02040602050305030304" pitchFamily="18" charset="0"/>
              </a:rPr>
              <a:t>Applies to programs or activities operated by </a:t>
            </a:r>
            <a:r>
              <a:rPr lang="en-US" sz="3000" b="1" dirty="0">
                <a:solidFill>
                  <a:schemeClr val="accent4">
                    <a:lumMod val="20000"/>
                    <a:lumOff val="80000"/>
                  </a:schemeClr>
                </a:solidFill>
                <a:latin typeface="Book Antiqua" panose="02040602050305030304" pitchFamily="18" charset="0"/>
              </a:rPr>
              <a:t>schools that receive federal financial assistance</a:t>
            </a:r>
            <a:r>
              <a:rPr lang="en-US" sz="3000" dirty="0">
                <a:solidFill>
                  <a:schemeClr val="bg1"/>
                </a:solidFill>
                <a:latin typeface="Book Antiqua" panose="02040602050305030304" pitchFamily="18" charset="0"/>
              </a:rPr>
              <a:t>, including elementary and secondary schools, colleges, universities, whether public or private.</a:t>
            </a:r>
          </a:p>
          <a:p>
            <a:pPr marL="457200" indent="-457200" eaLnBrk="1" hangingPunct="1">
              <a:spcBef>
                <a:spcPts val="600"/>
              </a:spcBef>
              <a:spcAft>
                <a:spcPts val="600"/>
              </a:spcAft>
              <a:buFont typeface="Arial" panose="020B0604020202020204" pitchFamily="34" charset="0"/>
              <a:buChar char="•"/>
            </a:pPr>
            <a:r>
              <a:rPr lang="en-US" sz="3000" dirty="0">
                <a:solidFill>
                  <a:schemeClr val="bg1"/>
                </a:solidFill>
                <a:latin typeface="Book Antiqua" panose="02040602050305030304" pitchFamily="18" charset="0"/>
              </a:rPr>
              <a:t>Prohibits schools receiving federal funds from </a:t>
            </a:r>
            <a:r>
              <a:rPr lang="en-US" sz="3000" b="1" dirty="0">
                <a:solidFill>
                  <a:schemeClr val="accent4">
                    <a:lumMod val="20000"/>
                    <a:lumOff val="80000"/>
                  </a:schemeClr>
                </a:solidFill>
                <a:latin typeface="Book Antiqua" panose="02040602050305030304" pitchFamily="18" charset="0"/>
              </a:rPr>
              <a:t>discriminating on the basis of sex</a:t>
            </a:r>
            <a:r>
              <a:rPr lang="en-US" sz="3000" dirty="0">
                <a:solidFill>
                  <a:schemeClr val="bg1"/>
                </a:solidFill>
                <a:latin typeface="Book Antiqua" panose="02040602050305030304" pitchFamily="18" charset="0"/>
              </a:rPr>
              <a:t>. </a:t>
            </a:r>
          </a:p>
        </p:txBody>
      </p:sp>
      <p:sp>
        <p:nvSpPr>
          <p:cNvPr id="13" name="Content Placeholder 2">
            <a:extLst>
              <a:ext uri="{FF2B5EF4-FFF2-40B4-BE49-F238E27FC236}">
                <a16:creationId xmlns:a16="http://schemas.microsoft.com/office/drawing/2014/main" id="{822CBF5B-F68E-7F48-8BDB-7050D9F569BF}"/>
              </a:ext>
            </a:extLst>
          </p:cNvPr>
          <p:cNvSpPr txBox="1">
            <a:spLocks/>
          </p:cNvSpPr>
          <p:nvPr/>
        </p:nvSpPr>
        <p:spPr bwMode="auto">
          <a:xfrm>
            <a:off x="435864" y="5183781"/>
            <a:ext cx="11400536"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ＭＳ Ｐゴシック" charset="0"/>
                <a:cs typeface="ＭＳ Ｐゴシック" charset="0"/>
              </a:defRPr>
            </a:lvl1pPr>
            <a:lvl2pPr marL="742950" indent="-285750" eaLnBrk="0" hangingPunct="0">
              <a:defRPr sz="2400">
                <a:solidFill>
                  <a:schemeClr val="tx1"/>
                </a:solidFill>
                <a:latin typeface="Calibri" charset="0"/>
                <a:ea typeface="ＭＳ Ｐゴシック" charset="0"/>
              </a:defRPr>
            </a:lvl2pPr>
            <a:lvl3pPr marL="1143000" indent="-228600" eaLnBrk="0" hangingPunct="0">
              <a:defRPr sz="2400">
                <a:solidFill>
                  <a:schemeClr val="tx1"/>
                </a:solidFill>
                <a:latin typeface="Calibri" charset="0"/>
                <a:ea typeface="ＭＳ Ｐゴシック" charset="0"/>
              </a:defRPr>
            </a:lvl3pPr>
            <a:lvl4pPr marL="1600200" indent="-228600" eaLnBrk="0" hangingPunct="0">
              <a:defRPr sz="2400">
                <a:solidFill>
                  <a:schemeClr val="tx1"/>
                </a:solidFill>
                <a:latin typeface="Calibri" charset="0"/>
                <a:ea typeface="ＭＳ Ｐゴシック" charset="0"/>
              </a:defRPr>
            </a:lvl4pPr>
            <a:lvl5pPr marL="2057400" indent="-228600" eaLnBrk="0" hangingPunct="0">
              <a:defRPr sz="2400">
                <a:solidFill>
                  <a:schemeClr val="tx1"/>
                </a:solidFill>
                <a:latin typeface="Calibri" charset="0"/>
                <a:ea typeface="ＭＳ Ｐゴシック" charset="0"/>
              </a:defRPr>
            </a:lvl5pPr>
            <a:lvl6pPr marL="2514600" indent="-228600" eaLnBrk="0" fontAlgn="base" hangingPunct="0">
              <a:spcBef>
                <a:spcPct val="0"/>
              </a:spcBef>
              <a:spcAft>
                <a:spcPct val="0"/>
              </a:spcAft>
              <a:defRPr sz="2400">
                <a:solidFill>
                  <a:schemeClr val="tx1"/>
                </a:solidFill>
                <a:latin typeface="Calibri" charset="0"/>
                <a:ea typeface="ＭＳ Ｐゴシック" charset="0"/>
              </a:defRPr>
            </a:lvl6pPr>
            <a:lvl7pPr marL="2971800" indent="-228600" eaLnBrk="0" fontAlgn="base" hangingPunct="0">
              <a:spcBef>
                <a:spcPct val="0"/>
              </a:spcBef>
              <a:spcAft>
                <a:spcPct val="0"/>
              </a:spcAft>
              <a:defRPr sz="2400">
                <a:solidFill>
                  <a:schemeClr val="tx1"/>
                </a:solidFill>
                <a:latin typeface="Calibri" charset="0"/>
                <a:ea typeface="ＭＳ Ｐゴシック" charset="0"/>
              </a:defRPr>
            </a:lvl7pPr>
            <a:lvl8pPr marL="3429000" indent="-228600" eaLnBrk="0" fontAlgn="base" hangingPunct="0">
              <a:spcBef>
                <a:spcPct val="0"/>
              </a:spcBef>
              <a:spcAft>
                <a:spcPct val="0"/>
              </a:spcAft>
              <a:defRPr sz="2400">
                <a:solidFill>
                  <a:schemeClr val="tx1"/>
                </a:solidFill>
                <a:latin typeface="Calibri" charset="0"/>
                <a:ea typeface="ＭＳ Ｐゴシック" charset="0"/>
              </a:defRPr>
            </a:lvl8pPr>
            <a:lvl9pPr marL="3886200" indent="-228600" eaLnBrk="0" fontAlgn="base" hangingPunct="0">
              <a:spcBef>
                <a:spcPct val="0"/>
              </a:spcBef>
              <a:spcAft>
                <a:spcPct val="0"/>
              </a:spcAft>
              <a:defRPr sz="2400">
                <a:solidFill>
                  <a:schemeClr val="tx1"/>
                </a:solidFill>
                <a:latin typeface="Calibri" charset="0"/>
                <a:ea typeface="ＭＳ Ｐゴシック" charset="0"/>
              </a:defRPr>
            </a:lvl9pPr>
          </a:lstStyle>
          <a:p>
            <a:pPr algn="ctr" eaLnBrk="1" hangingPunct="1">
              <a:spcBef>
                <a:spcPts val="0"/>
              </a:spcBef>
              <a:buFont typeface="Arial" charset="0"/>
              <a:buNone/>
            </a:pPr>
            <a:endParaRPr lang="en-US" dirty="0">
              <a:solidFill>
                <a:schemeClr val="tx2"/>
              </a:solidFill>
              <a:latin typeface="Book Antiqua" panose="02040602050305030304" pitchFamily="18" charset="0"/>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1534158"/>
            <a:ext cx="3840351" cy="3649623"/>
          </a:xfrm>
          <a:prstGeom prst="rect">
            <a:avLst/>
          </a:prstGeom>
        </p:spPr>
      </p:pic>
    </p:spTree>
    <p:extLst>
      <p:ext uri="{BB962C8B-B14F-4D97-AF65-F5344CB8AC3E}">
        <p14:creationId xmlns:p14="http://schemas.microsoft.com/office/powerpoint/2010/main" val="3207287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nodePh="1">
                                  <p:stCondLst>
                                    <p:cond delay="500"/>
                                  </p:stCondLst>
                                  <p:endCondLst>
                                    <p:cond evt="begin" delay="0">
                                      <p:tn val="5"/>
                                    </p:cond>
                                  </p:end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73774"/>
            <a:ext cx="11354057" cy="1407786"/>
          </a:xfrm>
        </p:spPr>
        <p:txBody>
          <a:bodyPr/>
          <a:lstStyle/>
          <a:p>
            <a:pPr algn="ctr"/>
            <a:r>
              <a:rPr lang="en-US" dirty="0"/>
              <a:t>Title IX Enforcement</a:t>
            </a:r>
            <a:br>
              <a:rPr lang="en-US" dirty="0"/>
            </a:br>
            <a:r>
              <a:rPr lang="en-US" sz="2800" dirty="0"/>
              <a:t>Note: Injunctions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a:t>
            </a:fld>
            <a:endParaRPr lang="en-US"/>
          </a:p>
        </p:txBody>
      </p:sp>
      <p:graphicFrame>
        <p:nvGraphicFramePr>
          <p:cNvPr id="6" name="Diagram 5"/>
          <p:cNvGraphicFramePr/>
          <p:nvPr>
            <p:extLst>
              <p:ext uri="{D42A27DB-BD31-4B8C-83A1-F6EECF244321}">
                <p14:modId xmlns:p14="http://schemas.microsoft.com/office/powerpoint/2010/main" val="397304544"/>
              </p:ext>
            </p:extLst>
          </p:nvPr>
        </p:nvGraphicFramePr>
        <p:xfrm>
          <a:off x="609600" y="1128409"/>
          <a:ext cx="10869038" cy="4815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12379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99635"/>
            <a:ext cx="11354057" cy="1407786"/>
          </a:xfrm>
        </p:spPr>
        <p:txBody>
          <a:bodyPr>
            <a:normAutofit/>
          </a:bodyPr>
          <a:lstStyle/>
          <a:p>
            <a:pPr algn="ctr"/>
            <a:r>
              <a:rPr lang="en-US" sz="4000" dirty="0"/>
              <a:t>Major Highlights – 2024 Federal Regulations</a:t>
            </a:r>
          </a:p>
        </p:txBody>
      </p:sp>
      <p:sp>
        <p:nvSpPr>
          <p:cNvPr id="5" name="Slide Number Placeholder 4"/>
          <p:cNvSpPr>
            <a:spLocks noGrp="1"/>
          </p:cNvSpPr>
          <p:nvPr>
            <p:ph type="sldNum" sz="quarter" idx="12"/>
          </p:nvPr>
        </p:nvSpPr>
        <p:spPr/>
        <p:txBody>
          <a:bodyPr/>
          <a:lstStyle/>
          <a:p>
            <a:fld id="{E6C0C164-648A-654B-87AA-0915A2DD7517}" type="slidenum">
              <a:rPr lang="en-US" smtClean="0"/>
              <a:t>5</a:t>
            </a:fld>
            <a:endParaRPr lang="en-US"/>
          </a:p>
        </p:txBody>
      </p:sp>
      <p:graphicFrame>
        <p:nvGraphicFramePr>
          <p:cNvPr id="6" name="Diagram 5"/>
          <p:cNvGraphicFramePr/>
          <p:nvPr>
            <p:extLst>
              <p:ext uri="{D42A27DB-BD31-4B8C-83A1-F6EECF244321}">
                <p14:modId xmlns:p14="http://schemas.microsoft.com/office/powerpoint/2010/main" val="3269617540"/>
              </p:ext>
            </p:extLst>
          </p:nvPr>
        </p:nvGraphicFramePr>
        <p:xfrm>
          <a:off x="540688" y="1182760"/>
          <a:ext cx="10964849" cy="47866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4651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240CE-3BEB-D3AC-1B0E-FF2B4038D3EB}"/>
              </a:ext>
            </a:extLst>
          </p:cNvPr>
          <p:cNvSpPr>
            <a:spLocks noGrp="1"/>
          </p:cNvSpPr>
          <p:nvPr>
            <p:ph type="title"/>
          </p:nvPr>
        </p:nvSpPr>
        <p:spPr>
          <a:xfrm>
            <a:off x="441703" y="-17000"/>
            <a:ext cx="11354057" cy="1407786"/>
          </a:xfrm>
        </p:spPr>
        <p:txBody>
          <a:bodyPr/>
          <a:lstStyle/>
          <a:p>
            <a:pPr algn="ctr"/>
            <a:r>
              <a:rPr lang="en-US" dirty="0"/>
              <a:t>Scope of Title IX</a:t>
            </a:r>
          </a:p>
        </p:txBody>
      </p:sp>
      <p:sp>
        <p:nvSpPr>
          <p:cNvPr id="3" name="Content Placeholder 2">
            <a:extLst>
              <a:ext uri="{FF2B5EF4-FFF2-40B4-BE49-F238E27FC236}">
                <a16:creationId xmlns:a16="http://schemas.microsoft.com/office/drawing/2014/main" id="{89208503-CF3D-D4A6-1D01-3D29592BC114}"/>
              </a:ext>
            </a:extLst>
          </p:cNvPr>
          <p:cNvSpPr>
            <a:spLocks noGrp="1"/>
          </p:cNvSpPr>
          <p:nvPr>
            <p:ph idx="1"/>
          </p:nvPr>
        </p:nvSpPr>
        <p:spPr>
          <a:xfrm>
            <a:off x="441703" y="1074598"/>
            <a:ext cx="9962385" cy="4459225"/>
          </a:xfrm>
        </p:spPr>
        <p:txBody>
          <a:bodyPr/>
          <a:lstStyle/>
          <a:p>
            <a:r>
              <a:rPr lang="en-US" dirty="0"/>
              <a:t>Discrimination on the basis of sex includes discrimination on the basis of </a:t>
            </a:r>
          </a:p>
        </p:txBody>
      </p:sp>
      <p:sp>
        <p:nvSpPr>
          <p:cNvPr id="4" name="Footer Placeholder 3">
            <a:extLst>
              <a:ext uri="{FF2B5EF4-FFF2-40B4-BE49-F238E27FC236}">
                <a16:creationId xmlns:a16="http://schemas.microsoft.com/office/drawing/2014/main" id="{69A2CD3B-26D2-9F6C-42C2-FABC893C1642}"/>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20A00CE7-79BF-158F-5343-D7ABA0F52CF5}"/>
              </a:ext>
            </a:extLst>
          </p:cNvPr>
          <p:cNvSpPr>
            <a:spLocks noGrp="1"/>
          </p:cNvSpPr>
          <p:nvPr>
            <p:ph type="sldNum" sz="quarter" idx="12"/>
          </p:nvPr>
        </p:nvSpPr>
        <p:spPr/>
        <p:txBody>
          <a:bodyPr/>
          <a:lstStyle/>
          <a:p>
            <a:fld id="{E6C0C164-648A-654B-87AA-0915A2DD7517}" type="slidenum">
              <a:rPr lang="en-US" smtClean="0"/>
              <a:t>6</a:t>
            </a:fld>
            <a:endParaRPr lang="en-US"/>
          </a:p>
        </p:txBody>
      </p:sp>
      <p:sp>
        <p:nvSpPr>
          <p:cNvPr id="6" name="Content Placeholder 2">
            <a:extLst>
              <a:ext uri="{FF2B5EF4-FFF2-40B4-BE49-F238E27FC236}">
                <a16:creationId xmlns:a16="http://schemas.microsoft.com/office/drawing/2014/main" id="{C217193A-3176-9420-E4FC-F81815C7C98A}"/>
              </a:ext>
            </a:extLst>
          </p:cNvPr>
          <p:cNvSpPr txBox="1">
            <a:spLocks/>
          </p:cNvSpPr>
          <p:nvPr/>
        </p:nvSpPr>
        <p:spPr>
          <a:xfrm>
            <a:off x="1532292" y="2278653"/>
            <a:ext cx="9962385" cy="44592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1" indent="0">
              <a:spcBef>
                <a:spcPts val="1200"/>
              </a:spcBef>
              <a:spcAft>
                <a:spcPts val="1200"/>
              </a:spcAft>
              <a:buNone/>
            </a:pPr>
            <a:r>
              <a:rPr lang="en-US" sz="2800" dirty="0"/>
              <a:t>sex stereotypes, </a:t>
            </a:r>
          </a:p>
          <a:p>
            <a:pPr marL="457200" lvl="1" indent="0">
              <a:spcBef>
                <a:spcPts val="1200"/>
              </a:spcBef>
              <a:spcAft>
                <a:spcPts val="1200"/>
              </a:spcAft>
              <a:buNone/>
            </a:pPr>
            <a:r>
              <a:rPr lang="en-US" sz="2800" dirty="0"/>
              <a:t>sex characteristics, </a:t>
            </a:r>
          </a:p>
          <a:p>
            <a:pPr marL="457200" lvl="1" indent="0">
              <a:spcBef>
                <a:spcPts val="1200"/>
              </a:spcBef>
              <a:spcAft>
                <a:spcPts val="1200"/>
              </a:spcAft>
              <a:buNone/>
            </a:pPr>
            <a:r>
              <a:rPr lang="en-US" sz="2800" dirty="0"/>
              <a:t>pregnancy or related conditions, </a:t>
            </a:r>
          </a:p>
          <a:p>
            <a:pPr marL="457200" lvl="1" indent="0">
              <a:spcBef>
                <a:spcPts val="1200"/>
              </a:spcBef>
              <a:spcAft>
                <a:spcPts val="1200"/>
              </a:spcAft>
              <a:buNone/>
            </a:pPr>
            <a:r>
              <a:rPr lang="en-US" sz="2800" dirty="0"/>
              <a:t>sexual orientation, and </a:t>
            </a:r>
          </a:p>
          <a:p>
            <a:pPr marL="457200" lvl="1" indent="0">
              <a:spcBef>
                <a:spcPts val="1200"/>
              </a:spcBef>
              <a:spcAft>
                <a:spcPts val="1200"/>
              </a:spcAft>
              <a:buNone/>
            </a:pPr>
            <a:r>
              <a:rPr lang="en-US" sz="2800" dirty="0"/>
              <a:t>gender identity.</a:t>
            </a:r>
          </a:p>
        </p:txBody>
      </p:sp>
      <p:pic>
        <p:nvPicPr>
          <p:cNvPr id="10" name="Picture 9" descr="A set of red and green check marks&#10;&#10;Description automatically generated">
            <a:extLst>
              <a:ext uri="{FF2B5EF4-FFF2-40B4-BE49-F238E27FC236}">
                <a16:creationId xmlns:a16="http://schemas.microsoft.com/office/drawing/2014/main" id="{D2634807-5D31-B6B9-7618-DEAB885389B3}"/>
              </a:ext>
            </a:extLst>
          </p:cNvPr>
          <p:cNvPicPr>
            <a:picLocks noChangeAspect="1"/>
          </p:cNvPicPr>
          <p:nvPr/>
        </p:nvPicPr>
        <p:blipFill rotWithShape="1">
          <a:blip r:embed="rId3"/>
          <a:srcRect l="5608" t="11430" r="76997" b="54957"/>
          <a:stretch/>
        </p:blipFill>
        <p:spPr>
          <a:xfrm>
            <a:off x="1287118" y="2294376"/>
            <a:ext cx="554661" cy="535875"/>
          </a:xfrm>
          <a:prstGeom prst="rect">
            <a:avLst/>
          </a:prstGeom>
        </p:spPr>
      </p:pic>
      <p:pic>
        <p:nvPicPr>
          <p:cNvPr id="12" name="Picture 11" descr="A set of red and green check marks&#10;&#10;Description automatically generated">
            <a:extLst>
              <a:ext uri="{FF2B5EF4-FFF2-40B4-BE49-F238E27FC236}">
                <a16:creationId xmlns:a16="http://schemas.microsoft.com/office/drawing/2014/main" id="{FB64157B-E90D-7B47-2C29-6DCA67591188}"/>
              </a:ext>
            </a:extLst>
          </p:cNvPr>
          <p:cNvPicPr>
            <a:picLocks noChangeAspect="1"/>
          </p:cNvPicPr>
          <p:nvPr/>
        </p:nvPicPr>
        <p:blipFill rotWithShape="1">
          <a:blip r:embed="rId3"/>
          <a:srcRect l="5608" t="11430" r="76997" b="54957"/>
          <a:stretch/>
        </p:blipFill>
        <p:spPr>
          <a:xfrm>
            <a:off x="1287117" y="3026655"/>
            <a:ext cx="554661" cy="535875"/>
          </a:xfrm>
          <a:prstGeom prst="rect">
            <a:avLst/>
          </a:prstGeom>
        </p:spPr>
      </p:pic>
      <p:pic>
        <p:nvPicPr>
          <p:cNvPr id="13" name="Picture 12" descr="A set of red and green check marks&#10;&#10;Description automatically generated">
            <a:extLst>
              <a:ext uri="{FF2B5EF4-FFF2-40B4-BE49-F238E27FC236}">
                <a16:creationId xmlns:a16="http://schemas.microsoft.com/office/drawing/2014/main" id="{7E5FAF77-67D8-00F8-3541-B0FDED5CBBAE}"/>
              </a:ext>
            </a:extLst>
          </p:cNvPr>
          <p:cNvPicPr>
            <a:picLocks noChangeAspect="1"/>
          </p:cNvPicPr>
          <p:nvPr/>
        </p:nvPicPr>
        <p:blipFill rotWithShape="1">
          <a:blip r:embed="rId3"/>
          <a:srcRect l="5608" t="11430" r="76997" b="54957"/>
          <a:stretch/>
        </p:blipFill>
        <p:spPr>
          <a:xfrm>
            <a:off x="1287118" y="3753674"/>
            <a:ext cx="554661" cy="535875"/>
          </a:xfrm>
          <a:prstGeom prst="rect">
            <a:avLst/>
          </a:prstGeom>
        </p:spPr>
      </p:pic>
      <p:pic>
        <p:nvPicPr>
          <p:cNvPr id="14" name="Picture 13" descr="A set of red and green check marks&#10;&#10;Description automatically generated">
            <a:extLst>
              <a:ext uri="{FF2B5EF4-FFF2-40B4-BE49-F238E27FC236}">
                <a16:creationId xmlns:a16="http://schemas.microsoft.com/office/drawing/2014/main" id="{A2ADD07C-FBEA-C81F-9A1D-E1D4931B5E2A}"/>
              </a:ext>
            </a:extLst>
          </p:cNvPr>
          <p:cNvPicPr>
            <a:picLocks noChangeAspect="1"/>
          </p:cNvPicPr>
          <p:nvPr/>
        </p:nvPicPr>
        <p:blipFill rotWithShape="1">
          <a:blip r:embed="rId3"/>
          <a:srcRect l="5608" t="11430" r="76997" b="54957"/>
          <a:stretch/>
        </p:blipFill>
        <p:spPr>
          <a:xfrm>
            <a:off x="1287117" y="4474802"/>
            <a:ext cx="554661" cy="535875"/>
          </a:xfrm>
          <a:prstGeom prst="rect">
            <a:avLst/>
          </a:prstGeom>
        </p:spPr>
      </p:pic>
      <p:pic>
        <p:nvPicPr>
          <p:cNvPr id="15" name="Picture 14" descr="A set of red and green check marks&#10;&#10;Description automatically generated">
            <a:extLst>
              <a:ext uri="{FF2B5EF4-FFF2-40B4-BE49-F238E27FC236}">
                <a16:creationId xmlns:a16="http://schemas.microsoft.com/office/drawing/2014/main" id="{9BD5DC83-E474-6882-9BB5-6780803763E0}"/>
              </a:ext>
            </a:extLst>
          </p:cNvPr>
          <p:cNvPicPr>
            <a:picLocks noChangeAspect="1"/>
          </p:cNvPicPr>
          <p:nvPr/>
        </p:nvPicPr>
        <p:blipFill rotWithShape="1">
          <a:blip r:embed="rId3"/>
          <a:srcRect l="5608" t="11430" r="76997" b="54957"/>
          <a:stretch/>
        </p:blipFill>
        <p:spPr>
          <a:xfrm>
            <a:off x="1287117" y="5213043"/>
            <a:ext cx="554661" cy="535875"/>
          </a:xfrm>
          <a:prstGeom prst="rect">
            <a:avLst/>
          </a:prstGeom>
        </p:spPr>
      </p:pic>
    </p:spTree>
    <p:extLst>
      <p:ext uri="{BB962C8B-B14F-4D97-AF65-F5344CB8AC3E}">
        <p14:creationId xmlns:p14="http://schemas.microsoft.com/office/powerpoint/2010/main" val="382450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hand holding a white question mark&#10;&#10;Description automatically generated">
            <a:extLst>
              <a:ext uri="{FF2B5EF4-FFF2-40B4-BE49-F238E27FC236}">
                <a16:creationId xmlns:a16="http://schemas.microsoft.com/office/drawing/2014/main" id="{89A1A78D-6A9A-008D-EF8D-D887B0E0A1F4}"/>
              </a:ext>
            </a:extLst>
          </p:cNvPr>
          <p:cNvPicPr>
            <a:picLocks noChangeAspect="1"/>
          </p:cNvPicPr>
          <p:nvPr/>
        </p:nvPicPr>
        <p:blipFill rotWithShape="1">
          <a:blip r:embed="rId2"/>
          <a:srcRect r="10338"/>
          <a:stretch/>
        </p:blipFill>
        <p:spPr>
          <a:xfrm>
            <a:off x="-1" y="0"/>
            <a:ext cx="12192001" cy="6858000"/>
          </a:xfrm>
          <a:prstGeom prst="rect">
            <a:avLst/>
          </a:prstGeom>
        </p:spPr>
      </p:pic>
      <p:sp>
        <p:nvSpPr>
          <p:cNvPr id="2" name="Title 1">
            <a:extLst>
              <a:ext uri="{FF2B5EF4-FFF2-40B4-BE49-F238E27FC236}">
                <a16:creationId xmlns:a16="http://schemas.microsoft.com/office/drawing/2014/main" id="{6763BAD8-46E7-7C7B-EBF8-A638A14C12F3}"/>
              </a:ext>
            </a:extLst>
          </p:cNvPr>
          <p:cNvSpPr>
            <a:spLocks noGrp="1"/>
          </p:cNvSpPr>
          <p:nvPr>
            <p:ph type="title"/>
          </p:nvPr>
        </p:nvSpPr>
        <p:spPr>
          <a:xfrm>
            <a:off x="441703" y="267331"/>
            <a:ext cx="11750297" cy="1407786"/>
          </a:xfrm>
        </p:spPr>
        <p:txBody>
          <a:bodyPr/>
          <a:lstStyle/>
          <a:p>
            <a:r>
              <a:rPr lang="en-US" dirty="0">
                <a:solidFill>
                  <a:schemeClr val="bg1"/>
                </a:solidFill>
              </a:rPr>
              <a:t>When MUST A School District </a:t>
            </a:r>
            <a:br>
              <a:rPr lang="en-US" dirty="0">
                <a:solidFill>
                  <a:schemeClr val="bg1"/>
                </a:solidFill>
              </a:rPr>
            </a:br>
            <a:r>
              <a:rPr lang="en-US" dirty="0">
                <a:solidFill>
                  <a:schemeClr val="bg1"/>
                </a:solidFill>
              </a:rPr>
              <a:t>Take Action?</a:t>
            </a:r>
          </a:p>
        </p:txBody>
      </p:sp>
      <p:sp>
        <p:nvSpPr>
          <p:cNvPr id="3" name="Content Placeholder 2">
            <a:extLst>
              <a:ext uri="{FF2B5EF4-FFF2-40B4-BE49-F238E27FC236}">
                <a16:creationId xmlns:a16="http://schemas.microsoft.com/office/drawing/2014/main" id="{394B2141-BF26-0D0F-0B97-6EF7889318B7}"/>
              </a:ext>
            </a:extLst>
          </p:cNvPr>
          <p:cNvSpPr>
            <a:spLocks noGrp="1"/>
          </p:cNvSpPr>
          <p:nvPr>
            <p:ph idx="1"/>
          </p:nvPr>
        </p:nvSpPr>
        <p:spPr>
          <a:xfrm>
            <a:off x="435864" y="1199387"/>
            <a:ext cx="6808762" cy="4459225"/>
          </a:xfrm>
        </p:spPr>
        <p:txBody>
          <a:bodyPr>
            <a:normAutofit/>
          </a:bodyPr>
          <a:lstStyle/>
          <a:p>
            <a:pPr marL="0" indent="0">
              <a:buNone/>
            </a:pPr>
            <a:endParaRPr lang="en-US" sz="3600" dirty="0">
              <a:solidFill>
                <a:schemeClr val="bg1"/>
              </a:solidFill>
            </a:endParaRPr>
          </a:p>
          <a:p>
            <a:pPr marL="0" indent="0">
              <a:buNone/>
            </a:pPr>
            <a:r>
              <a:rPr lang="en-US" sz="3600" dirty="0">
                <a:solidFill>
                  <a:schemeClr val="bg1"/>
                </a:solidFill>
              </a:rPr>
              <a:t>A District with knowledge of conduct that </a:t>
            </a:r>
            <a:r>
              <a:rPr lang="en-US" sz="3600" b="1" dirty="0">
                <a:solidFill>
                  <a:schemeClr val="accent6">
                    <a:lumMod val="20000"/>
                    <a:lumOff val="80000"/>
                  </a:schemeClr>
                </a:solidFill>
              </a:rPr>
              <a:t>reasonably may </a:t>
            </a:r>
            <a:r>
              <a:rPr lang="en-US" sz="3600" dirty="0">
                <a:solidFill>
                  <a:schemeClr val="bg1"/>
                </a:solidFill>
              </a:rPr>
              <a:t>constitute sex discrimination in its </a:t>
            </a:r>
            <a:r>
              <a:rPr lang="en-US" sz="3600" b="1" dirty="0">
                <a:solidFill>
                  <a:schemeClr val="accent6">
                    <a:lumMod val="20000"/>
                    <a:lumOff val="80000"/>
                  </a:schemeClr>
                </a:solidFill>
              </a:rPr>
              <a:t>education program </a:t>
            </a:r>
            <a:r>
              <a:rPr lang="en-US" sz="3600" dirty="0">
                <a:solidFill>
                  <a:schemeClr val="bg1"/>
                </a:solidFill>
              </a:rPr>
              <a:t>or activity </a:t>
            </a:r>
            <a:r>
              <a:rPr lang="en-US" sz="3600" b="1" dirty="0">
                <a:solidFill>
                  <a:schemeClr val="accent6">
                    <a:lumMod val="20000"/>
                    <a:lumOff val="80000"/>
                  </a:schemeClr>
                </a:solidFill>
              </a:rPr>
              <a:t>must respond promptly and effectively</a:t>
            </a:r>
            <a:r>
              <a:rPr lang="en-US" sz="3600" dirty="0">
                <a:solidFill>
                  <a:schemeClr val="bg1"/>
                </a:solidFill>
              </a:rPr>
              <a:t>.</a:t>
            </a:r>
          </a:p>
        </p:txBody>
      </p:sp>
      <p:sp>
        <p:nvSpPr>
          <p:cNvPr id="4" name="Footer Placeholder 3">
            <a:extLst>
              <a:ext uri="{FF2B5EF4-FFF2-40B4-BE49-F238E27FC236}">
                <a16:creationId xmlns:a16="http://schemas.microsoft.com/office/drawing/2014/main" id="{C4767DBB-7377-8212-4341-58130A6FB1F9}"/>
              </a:ext>
            </a:extLst>
          </p:cNvPr>
          <p:cNvSpPr>
            <a:spLocks noGrp="1"/>
          </p:cNvSpPr>
          <p:nvPr>
            <p:ph type="ftr" sz="quarter" idx="11"/>
          </p:nvPr>
        </p:nvSpPr>
        <p:spPr/>
        <p:txBody>
          <a:bodyPr/>
          <a:lstStyle/>
          <a:p>
            <a:r>
              <a:rPr lang="en-US" altLang="en-US" dirty="0">
                <a:solidFill>
                  <a:schemeClr val="bg1"/>
                </a:solidFill>
              </a:rPr>
              <a:t>© Shipman &amp; Goodwin LLP 2024. All rights reserved.</a:t>
            </a:r>
          </a:p>
        </p:txBody>
      </p:sp>
      <p:sp>
        <p:nvSpPr>
          <p:cNvPr id="5" name="Slide Number Placeholder 4">
            <a:extLst>
              <a:ext uri="{FF2B5EF4-FFF2-40B4-BE49-F238E27FC236}">
                <a16:creationId xmlns:a16="http://schemas.microsoft.com/office/drawing/2014/main" id="{BB147E66-2B78-F756-1351-B9DBF4C658A0}"/>
              </a:ext>
            </a:extLst>
          </p:cNvPr>
          <p:cNvSpPr>
            <a:spLocks noGrp="1"/>
          </p:cNvSpPr>
          <p:nvPr>
            <p:ph type="sldNum" sz="quarter" idx="12"/>
          </p:nvPr>
        </p:nvSpPr>
        <p:spPr/>
        <p:txBody>
          <a:bodyPr/>
          <a:lstStyle/>
          <a:p>
            <a:fld id="{E6C0C164-648A-654B-87AA-0915A2DD7517}" type="slidenum">
              <a:rPr lang="en-US" smtClean="0">
                <a:solidFill>
                  <a:schemeClr val="bg1"/>
                </a:solidFill>
              </a:rPr>
              <a:t>7</a:t>
            </a:fld>
            <a:endParaRPr lang="en-US">
              <a:solidFill>
                <a:schemeClr val="bg1"/>
              </a:solidFill>
            </a:endParaRPr>
          </a:p>
        </p:txBody>
      </p:sp>
      <p:pic>
        <p:nvPicPr>
          <p:cNvPr id="8" name="Picture 7">
            <a:extLst>
              <a:ext uri="{FF2B5EF4-FFF2-40B4-BE49-F238E27FC236}">
                <a16:creationId xmlns:a16="http://schemas.microsoft.com/office/drawing/2014/main" id="{90EFE8E4-75C1-8774-8E33-481D3CFF957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78254" y="6149966"/>
            <a:ext cx="2229444" cy="482042"/>
          </a:xfrm>
          <a:prstGeom prst="rect">
            <a:avLst/>
          </a:prstGeom>
        </p:spPr>
      </p:pic>
    </p:spTree>
    <p:extLst>
      <p:ext uri="{BB962C8B-B14F-4D97-AF65-F5344CB8AC3E}">
        <p14:creationId xmlns:p14="http://schemas.microsoft.com/office/powerpoint/2010/main" val="3134803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97E16-DF51-CBE3-D0AF-715194629826}"/>
              </a:ext>
            </a:extLst>
          </p:cNvPr>
          <p:cNvSpPr>
            <a:spLocks noGrp="1"/>
          </p:cNvSpPr>
          <p:nvPr>
            <p:ph type="title"/>
          </p:nvPr>
        </p:nvSpPr>
        <p:spPr/>
        <p:txBody>
          <a:bodyPr/>
          <a:lstStyle/>
          <a:p>
            <a:pPr algn="ctr"/>
            <a:r>
              <a:rPr lang="en-US" dirty="0"/>
              <a:t>Reporting Requirement</a:t>
            </a:r>
          </a:p>
        </p:txBody>
      </p:sp>
      <p:sp>
        <p:nvSpPr>
          <p:cNvPr id="3" name="Content Placeholder 2">
            <a:extLst>
              <a:ext uri="{FF2B5EF4-FFF2-40B4-BE49-F238E27FC236}">
                <a16:creationId xmlns:a16="http://schemas.microsoft.com/office/drawing/2014/main" id="{76F7D378-23C5-D887-9D54-97259DEE7A8D}"/>
              </a:ext>
            </a:extLst>
          </p:cNvPr>
          <p:cNvSpPr>
            <a:spLocks noGrp="1"/>
          </p:cNvSpPr>
          <p:nvPr>
            <p:ph idx="1"/>
          </p:nvPr>
        </p:nvSpPr>
        <p:spPr>
          <a:xfrm>
            <a:off x="4107766" y="1717737"/>
            <a:ext cx="7687994" cy="4459225"/>
          </a:xfrm>
        </p:spPr>
        <p:txBody>
          <a:bodyPr>
            <a:normAutofit/>
          </a:bodyPr>
          <a:lstStyle/>
          <a:p>
            <a:pPr marL="0" indent="0">
              <a:buNone/>
            </a:pPr>
            <a:r>
              <a:rPr lang="en-US" sz="3200" dirty="0"/>
              <a:t>Title IX mandates that </a:t>
            </a:r>
            <a:r>
              <a:rPr lang="en-US" sz="3200" b="1" dirty="0">
                <a:solidFill>
                  <a:srgbClr val="006BA4"/>
                </a:solidFill>
                <a:ea typeface="+mj-ea"/>
                <a:cs typeface="+mj-cs"/>
              </a:rPr>
              <a:t>ALL</a:t>
            </a:r>
            <a:r>
              <a:rPr lang="en-US" sz="3200" dirty="0"/>
              <a:t> elementary and secondary school employees notify the district’s Title IX Coordinator (or designee) </a:t>
            </a:r>
            <a:r>
              <a:rPr lang="en-US" sz="3200" b="0" i="0" u="none" strike="noStrike" baseline="0" dirty="0">
                <a:solidFill>
                  <a:srgbClr val="000000"/>
                </a:solidFill>
              </a:rPr>
              <a:t>when the employee has </a:t>
            </a:r>
            <a:r>
              <a:rPr lang="en-US" sz="3200" b="1" dirty="0">
                <a:solidFill>
                  <a:srgbClr val="006BA4"/>
                </a:solidFill>
                <a:ea typeface="+mj-ea"/>
                <a:cs typeface="+mj-cs"/>
              </a:rPr>
              <a:t>information</a:t>
            </a:r>
            <a:r>
              <a:rPr lang="en-US" sz="3200" b="0" i="0" u="none" strike="noStrike" baseline="0" dirty="0">
                <a:solidFill>
                  <a:srgbClr val="000000"/>
                </a:solidFill>
              </a:rPr>
              <a:t> about conduct that </a:t>
            </a:r>
            <a:r>
              <a:rPr lang="en-US" sz="3200" b="1" dirty="0">
                <a:solidFill>
                  <a:srgbClr val="006BA4"/>
                </a:solidFill>
                <a:ea typeface="+mj-ea"/>
                <a:cs typeface="+mj-cs"/>
              </a:rPr>
              <a:t>reasonably may constitute sex discrimination under Title IX.</a:t>
            </a:r>
          </a:p>
        </p:txBody>
      </p:sp>
      <p:sp>
        <p:nvSpPr>
          <p:cNvPr id="4" name="Footer Placeholder 3">
            <a:extLst>
              <a:ext uri="{FF2B5EF4-FFF2-40B4-BE49-F238E27FC236}">
                <a16:creationId xmlns:a16="http://schemas.microsoft.com/office/drawing/2014/main" id="{953B3F2D-5334-EE07-1DE7-D76AF995AE1D}"/>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1AFB550B-AD20-DAD6-8D0F-0B88E461CEB1}"/>
              </a:ext>
            </a:extLst>
          </p:cNvPr>
          <p:cNvSpPr>
            <a:spLocks noGrp="1"/>
          </p:cNvSpPr>
          <p:nvPr>
            <p:ph type="sldNum" sz="quarter" idx="12"/>
          </p:nvPr>
        </p:nvSpPr>
        <p:spPr/>
        <p:txBody>
          <a:bodyPr/>
          <a:lstStyle/>
          <a:p>
            <a:fld id="{E6C0C164-648A-654B-87AA-0915A2DD7517}" type="slidenum">
              <a:rPr lang="en-US" smtClean="0"/>
              <a:t>8</a:t>
            </a:fld>
            <a:endParaRPr lang="en-US"/>
          </a:p>
        </p:txBody>
      </p:sp>
      <p:pic>
        <p:nvPicPr>
          <p:cNvPr id="7" name="Picture 6" descr="A black and green clipboard&#10;&#10;Description automatically generated">
            <a:extLst>
              <a:ext uri="{FF2B5EF4-FFF2-40B4-BE49-F238E27FC236}">
                <a16:creationId xmlns:a16="http://schemas.microsoft.com/office/drawing/2014/main" id="{BD15EE34-BC0C-3B67-39A9-887B05A0ECE0}"/>
              </a:ext>
            </a:extLst>
          </p:cNvPr>
          <p:cNvPicPr>
            <a:picLocks noChangeAspect="1"/>
          </p:cNvPicPr>
          <p:nvPr/>
        </p:nvPicPr>
        <p:blipFill rotWithShape="1">
          <a:blip r:embed="rId2"/>
          <a:srcRect l="52850" t="17752" r="28869" b="16003"/>
          <a:stretch/>
        </p:blipFill>
        <p:spPr>
          <a:xfrm>
            <a:off x="745588" y="1635513"/>
            <a:ext cx="3193308" cy="3857266"/>
          </a:xfrm>
          <a:prstGeom prst="rect">
            <a:avLst/>
          </a:prstGeom>
        </p:spPr>
      </p:pic>
    </p:spTree>
    <p:extLst>
      <p:ext uri="{BB962C8B-B14F-4D97-AF65-F5344CB8AC3E}">
        <p14:creationId xmlns:p14="http://schemas.microsoft.com/office/powerpoint/2010/main" val="1515244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3520671114"/>
              </p:ext>
            </p:extLst>
          </p:nvPr>
        </p:nvGraphicFramePr>
        <p:xfrm>
          <a:off x="-609600" y="-152400"/>
          <a:ext cx="6096000" cy="7315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pPr algn="ctr"/>
            <a:r>
              <a:rPr lang="en-US" dirty="0"/>
              <a:t>Reporting Under Title IX</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9</a:t>
            </a:fld>
            <a:endParaRPr lang="en-US"/>
          </a:p>
        </p:txBody>
      </p:sp>
      <p:sp>
        <p:nvSpPr>
          <p:cNvPr id="7" name="TextBox 6"/>
          <p:cNvSpPr txBox="1"/>
          <p:nvPr/>
        </p:nvSpPr>
        <p:spPr>
          <a:xfrm>
            <a:off x="4251701" y="1959590"/>
            <a:ext cx="7348629" cy="1815882"/>
          </a:xfrm>
          <a:prstGeom prst="rect">
            <a:avLst/>
          </a:prstGeom>
          <a:noFill/>
        </p:spPr>
        <p:txBody>
          <a:bodyPr wrap="square" rtlCol="0">
            <a:spAutoFit/>
          </a:bodyPr>
          <a:lstStyle/>
          <a:p>
            <a:r>
              <a:rPr lang="en-US" sz="2200" dirty="0">
                <a:latin typeface="Book Antiqua" panose="02040602050305030304" pitchFamily="18" charset="0"/>
              </a:rPr>
              <a:t>Any person may report sex discrimination, including sex-based harassment, whether or not the person reporting is the person alleged to be the victim of conduct that could constitute sex discrimination or sex-based harassment.</a:t>
            </a:r>
          </a:p>
          <a:p>
            <a:endParaRPr lang="en-US" sz="2400" dirty="0">
              <a:latin typeface="Book Antiqua" panose="02040602050305030304" pitchFamily="18" charset="0"/>
            </a:endParaRPr>
          </a:p>
        </p:txBody>
      </p:sp>
      <p:sp>
        <p:nvSpPr>
          <p:cNvPr id="8" name="TextBox 7"/>
          <p:cNvSpPr txBox="1"/>
          <p:nvPr/>
        </p:nvSpPr>
        <p:spPr>
          <a:xfrm>
            <a:off x="4325949" y="4110731"/>
            <a:ext cx="6911525" cy="1477328"/>
          </a:xfrm>
          <a:prstGeom prst="rect">
            <a:avLst/>
          </a:prstGeom>
          <a:noFill/>
        </p:spPr>
        <p:txBody>
          <a:bodyPr wrap="square" rtlCol="0">
            <a:spAutoFit/>
          </a:bodyPr>
          <a:lstStyle/>
          <a:p>
            <a:r>
              <a:rPr lang="en-US" sz="2200" dirty="0">
                <a:latin typeface="Book Antiqua" panose="02040602050305030304" pitchFamily="18" charset="0"/>
              </a:rPr>
              <a:t>All employees of the District have an obligation to report instances of sex discrimination, including sex-based harassment. </a:t>
            </a:r>
          </a:p>
          <a:p>
            <a:endParaRPr lang="en-US" sz="2400" dirty="0">
              <a:latin typeface="Book Antiqua" panose="02040602050305030304" pitchFamily="18" charset="0"/>
            </a:endParaRPr>
          </a:p>
        </p:txBody>
      </p:sp>
      <p:sp>
        <p:nvSpPr>
          <p:cNvPr id="9" name="TextBox 8"/>
          <p:cNvSpPr txBox="1"/>
          <p:nvPr/>
        </p:nvSpPr>
        <p:spPr>
          <a:xfrm>
            <a:off x="4251702" y="4459124"/>
            <a:ext cx="7348629" cy="461665"/>
          </a:xfrm>
          <a:prstGeom prst="rect">
            <a:avLst/>
          </a:prstGeom>
          <a:noFill/>
        </p:spPr>
        <p:txBody>
          <a:bodyPr wrap="square" rtlCol="0">
            <a:spAutoFit/>
          </a:bodyPr>
          <a:lstStyle/>
          <a:p>
            <a:endParaRPr lang="en-US" sz="2400" dirty="0">
              <a:latin typeface="Book Antiqua" panose="02040602050305030304" pitchFamily="18" charset="0"/>
            </a:endParaRPr>
          </a:p>
        </p:txBody>
      </p:sp>
    </p:spTree>
    <p:extLst>
      <p:ext uri="{BB962C8B-B14F-4D97-AF65-F5344CB8AC3E}">
        <p14:creationId xmlns:p14="http://schemas.microsoft.com/office/powerpoint/2010/main" val="26762339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5FBD003-C184-3C13-56A0-D4A85A7C8F8E}"/>
              </a:ext>
            </a:extLst>
          </p:cNvPr>
          <p:cNvSpPr/>
          <p:nvPr/>
        </p:nvSpPr>
        <p:spPr>
          <a:xfrm>
            <a:off x="2264898" y="3179298"/>
            <a:ext cx="2743200" cy="271506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ack and white checklist&#10;&#10;Description automatically generated">
            <a:extLst>
              <a:ext uri="{FF2B5EF4-FFF2-40B4-BE49-F238E27FC236}">
                <a16:creationId xmlns:a16="http://schemas.microsoft.com/office/drawing/2014/main" id="{26934C13-8020-A2C5-5587-16DA27291678}"/>
              </a:ext>
            </a:extLst>
          </p:cNvPr>
          <p:cNvPicPr>
            <a:picLocks noChangeAspect="1"/>
          </p:cNvPicPr>
          <p:nvPr/>
        </p:nvPicPr>
        <p:blipFill>
          <a:blip r:embed="rId2"/>
          <a:stretch>
            <a:fillRect/>
          </a:stretch>
        </p:blipFill>
        <p:spPr>
          <a:xfrm>
            <a:off x="2931648" y="3533530"/>
            <a:ext cx="1409700" cy="2006600"/>
          </a:xfrm>
          <a:prstGeom prst="rect">
            <a:avLst/>
          </a:prstGeom>
        </p:spPr>
      </p:pic>
      <p:sp>
        <p:nvSpPr>
          <p:cNvPr id="2" name="Title 1">
            <a:extLst>
              <a:ext uri="{FF2B5EF4-FFF2-40B4-BE49-F238E27FC236}">
                <a16:creationId xmlns:a16="http://schemas.microsoft.com/office/drawing/2014/main" id="{4BB9AB69-46DE-BE83-5CC0-663C156490E5}"/>
              </a:ext>
            </a:extLst>
          </p:cNvPr>
          <p:cNvSpPr>
            <a:spLocks noGrp="1"/>
          </p:cNvSpPr>
          <p:nvPr>
            <p:ph type="title"/>
          </p:nvPr>
        </p:nvSpPr>
        <p:spPr/>
        <p:txBody>
          <a:bodyPr/>
          <a:lstStyle/>
          <a:p>
            <a:pPr algn="ctr"/>
            <a:r>
              <a:rPr lang="en-US" dirty="0"/>
              <a:t>All Employees Must Know:</a:t>
            </a:r>
          </a:p>
        </p:txBody>
      </p:sp>
      <p:sp>
        <p:nvSpPr>
          <p:cNvPr id="3" name="Content Placeholder 2">
            <a:extLst>
              <a:ext uri="{FF2B5EF4-FFF2-40B4-BE49-F238E27FC236}">
                <a16:creationId xmlns:a16="http://schemas.microsoft.com/office/drawing/2014/main" id="{4E4F0959-4812-1B12-8C65-228FDB6482CD}"/>
              </a:ext>
            </a:extLst>
          </p:cNvPr>
          <p:cNvSpPr>
            <a:spLocks noGrp="1"/>
          </p:cNvSpPr>
          <p:nvPr>
            <p:ph idx="1"/>
          </p:nvPr>
        </p:nvSpPr>
        <p:spPr>
          <a:xfrm>
            <a:off x="5345722" y="1717737"/>
            <a:ext cx="6450037" cy="4459225"/>
          </a:xfrm>
        </p:spPr>
        <p:txBody>
          <a:bodyPr/>
          <a:lstStyle/>
          <a:p>
            <a:r>
              <a:rPr lang="en-US" b="1" dirty="0"/>
              <a:t>Title IX Coordinator or designee </a:t>
            </a:r>
            <a:r>
              <a:rPr lang="en-US" dirty="0"/>
              <a:t>responsible for receiving complaints or allegations of sex discrimination, including sex-based harassment</a:t>
            </a:r>
          </a:p>
          <a:p>
            <a:r>
              <a:rPr lang="en-US" b="1" dirty="0"/>
              <a:t>Non-discrimination policy</a:t>
            </a:r>
          </a:p>
          <a:p>
            <a:r>
              <a:rPr lang="en-US" b="1" dirty="0"/>
              <a:t>Grievance procedures </a:t>
            </a:r>
            <a:r>
              <a:rPr lang="en-US" dirty="0"/>
              <a:t>for the prompt and equitable resolution of complaints of sex discrimination</a:t>
            </a:r>
          </a:p>
        </p:txBody>
      </p:sp>
      <p:sp>
        <p:nvSpPr>
          <p:cNvPr id="4" name="Footer Placeholder 3">
            <a:extLst>
              <a:ext uri="{FF2B5EF4-FFF2-40B4-BE49-F238E27FC236}">
                <a16:creationId xmlns:a16="http://schemas.microsoft.com/office/drawing/2014/main" id="{40551D6A-D713-7398-00CB-651FAC2428BB}"/>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4BFDE586-80B8-EEEE-E2CD-ECE1C0EA40D9}"/>
              </a:ext>
            </a:extLst>
          </p:cNvPr>
          <p:cNvSpPr>
            <a:spLocks noGrp="1"/>
          </p:cNvSpPr>
          <p:nvPr>
            <p:ph type="sldNum" sz="quarter" idx="12"/>
          </p:nvPr>
        </p:nvSpPr>
        <p:spPr/>
        <p:txBody>
          <a:bodyPr/>
          <a:lstStyle/>
          <a:p>
            <a:fld id="{E6C0C164-648A-654B-87AA-0915A2DD7517}" type="slidenum">
              <a:rPr lang="en-US" smtClean="0"/>
              <a:t>10</a:t>
            </a:fld>
            <a:endParaRPr lang="en-US"/>
          </a:p>
        </p:txBody>
      </p:sp>
      <p:pic>
        <p:nvPicPr>
          <p:cNvPr id="7" name="Picture 6" descr="A white person in a square frame&#10;&#10;Description automatically generated">
            <a:extLst>
              <a:ext uri="{FF2B5EF4-FFF2-40B4-BE49-F238E27FC236}">
                <a16:creationId xmlns:a16="http://schemas.microsoft.com/office/drawing/2014/main" id="{CC87DBA9-336C-93FF-EF25-33107A842EA3}"/>
              </a:ext>
            </a:extLst>
          </p:cNvPr>
          <p:cNvPicPr>
            <a:picLocks noChangeAspect="1"/>
          </p:cNvPicPr>
          <p:nvPr/>
        </p:nvPicPr>
        <p:blipFill>
          <a:blip r:embed="rId3"/>
          <a:stretch>
            <a:fillRect/>
          </a:stretch>
        </p:blipFill>
        <p:spPr>
          <a:xfrm>
            <a:off x="613117" y="1586931"/>
            <a:ext cx="2854263" cy="2854263"/>
          </a:xfrm>
          <a:prstGeom prst="rect">
            <a:avLst/>
          </a:prstGeom>
        </p:spPr>
      </p:pic>
    </p:spTree>
    <p:extLst>
      <p:ext uri="{BB962C8B-B14F-4D97-AF65-F5344CB8AC3E}">
        <p14:creationId xmlns:p14="http://schemas.microsoft.com/office/powerpoint/2010/main" val="18007122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 Discrimination”</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2024.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11</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838200" y="2007731"/>
            <a:ext cx="10470266" cy="2554545"/>
          </a:xfrm>
          <a:prstGeom prst="rect">
            <a:avLst/>
          </a:prstGeom>
          <a:noFill/>
        </p:spPr>
        <p:txBody>
          <a:bodyPr wrap="square" rtlCol="0">
            <a:spAutoFit/>
          </a:bodyPr>
          <a:lstStyle/>
          <a:p>
            <a:r>
              <a:rPr lang="en-US" sz="4000" dirty="0">
                <a:solidFill>
                  <a:schemeClr val="bg1"/>
                </a:solidFill>
                <a:latin typeface="Book Antiqua" panose="02040602050305030304" pitchFamily="18" charset="0"/>
              </a:rPr>
              <a:t>…occurs when a person, </a:t>
            </a:r>
            <a:r>
              <a:rPr lang="en-US" sz="4000" dirty="0">
                <a:solidFill>
                  <a:schemeClr val="accent4">
                    <a:lumMod val="40000"/>
                    <a:lumOff val="60000"/>
                  </a:schemeClr>
                </a:solidFill>
                <a:latin typeface="Book Antiqua" panose="02040602050305030304" pitchFamily="18" charset="0"/>
              </a:rPr>
              <a:t>because of the person’s sex</a:t>
            </a:r>
            <a:r>
              <a:rPr lang="en-US" sz="4000" dirty="0">
                <a:solidFill>
                  <a:schemeClr val="bg1"/>
                </a:solidFill>
                <a:latin typeface="Book Antiqua" panose="02040602050305030304" pitchFamily="18" charset="0"/>
              </a:rPr>
              <a:t>, is denied participation in or the benefits of any education program or activity receiving federal financial assistance.</a:t>
            </a:r>
          </a:p>
        </p:txBody>
      </p:sp>
    </p:spTree>
    <p:extLst>
      <p:ext uri="{BB962C8B-B14F-4D97-AF65-F5344CB8AC3E}">
        <p14:creationId xmlns:p14="http://schemas.microsoft.com/office/powerpoint/2010/main" val="1385306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“Sex-based Harassment”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2024.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12</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602190" y="1566630"/>
            <a:ext cx="11193569"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sz="3200" dirty="0">
                <a:solidFill>
                  <a:prstClr val="white"/>
                </a:solidFill>
                <a:latin typeface="Book Antiqua" panose="02040602050305030304" pitchFamily="18" charset="0"/>
              </a:rPr>
              <a:t> …</a:t>
            </a:r>
            <a:r>
              <a:rPr lang="en-US" sz="3200" dirty="0" err="1">
                <a:solidFill>
                  <a:prstClr val="white"/>
                </a:solidFill>
                <a:latin typeface="Book Antiqua" panose="02040602050305030304" pitchFamily="18" charset="0"/>
              </a:rPr>
              <a:t>i</a:t>
            </a:r>
            <a:r>
              <a:rPr kumimoji="0" lang="en-US" sz="3200" b="0" i="0" u="none" strike="noStrike" kern="1200" cap="none" spc="0" normalizeH="0" baseline="0" noProof="0" dirty="0">
                <a:ln>
                  <a:noFill/>
                </a:ln>
                <a:solidFill>
                  <a:prstClr val="white"/>
                </a:solidFill>
                <a:effectLst/>
                <a:uLnTx/>
                <a:uFillTx/>
                <a:latin typeface="Book Antiqua" panose="02040602050305030304" pitchFamily="18" charset="0"/>
              </a:rPr>
              <a:t>s a form of sex discrimination and means sexual harassment and other harassment on the basis of sex, including on the bases of </a:t>
            </a:r>
            <a:r>
              <a:rPr lang="en-US" sz="3200" dirty="0">
                <a:latin typeface="Book Antiqua" panose="02040602050305030304" pitchFamily="18" charset="0"/>
              </a:rPr>
              <a:t>sex stereotypes, sex characteristics, pregnancy or related conditions, sexual orientation, and gender identity</a:t>
            </a:r>
            <a:r>
              <a:rPr kumimoji="0" lang="en-US" sz="3200" b="0" i="0" u="none" strike="noStrike" kern="1200" cap="none" spc="0" normalizeH="0" baseline="0" noProof="0" dirty="0">
                <a:ln>
                  <a:noFill/>
                </a:ln>
                <a:solidFill>
                  <a:prstClr val="white"/>
                </a:solidFill>
                <a:effectLst/>
                <a:uLnTx/>
                <a:uFillTx/>
                <a:latin typeface="Book Antiqua" panose="02040602050305030304" pitchFamily="18" charset="0"/>
              </a:rPr>
              <a:t>, that is: </a:t>
            </a:r>
          </a:p>
          <a:p>
            <a:pPr lvl="1"/>
            <a:r>
              <a:rPr lang="en-US" sz="3200" dirty="0">
                <a:solidFill>
                  <a:prstClr val="white"/>
                </a:solidFill>
                <a:latin typeface="Book Antiqua" panose="02040602050305030304" pitchFamily="18" charset="0"/>
              </a:rPr>
              <a:t>(1) </a:t>
            </a:r>
            <a:r>
              <a:rPr lang="en-US" sz="3200" i="1" dirty="0">
                <a:solidFill>
                  <a:prstClr val="white"/>
                </a:solidFill>
                <a:latin typeface="Book Antiqua" panose="02040602050305030304" pitchFamily="18" charset="0"/>
              </a:rPr>
              <a:t>quid pro quo</a:t>
            </a:r>
            <a:r>
              <a:rPr lang="en-US" sz="3200" dirty="0">
                <a:solidFill>
                  <a:prstClr val="white"/>
                </a:solidFill>
                <a:latin typeface="Book Antiqua" panose="02040602050305030304" pitchFamily="18" charset="0"/>
              </a:rPr>
              <a:t> harassment; (2) hostile environment harassment; or (3) specific offenses.</a:t>
            </a:r>
            <a:endParaRPr kumimoji="0" lang="en-US" sz="3200" b="0" i="0" u="none" strike="noStrike" kern="1200" cap="none" spc="0" normalizeH="0" baseline="0" noProof="0" dirty="0">
              <a:ln>
                <a:noFill/>
              </a:ln>
              <a:solidFill>
                <a:prstClr val="white"/>
              </a:solidFill>
              <a:effectLst/>
              <a:uLnTx/>
              <a:uFillTx/>
              <a:latin typeface="Book Antiqua" panose="02040602050305030304"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3200" b="0" i="0" u="none" strike="noStrike" kern="1200" cap="none" spc="0" normalizeH="0" baseline="0" noProof="0" dirty="0">
              <a:ln>
                <a:noFill/>
              </a:ln>
              <a:solidFill>
                <a:prstClr val="white"/>
              </a:solidFill>
              <a:effectLst/>
              <a:uLnTx/>
              <a:uFillTx/>
              <a:latin typeface="Book Antiqua" panose="02040602050305030304" pitchFamily="18" charset="0"/>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10442"/>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Tree>
    <p:extLst>
      <p:ext uri="{BB962C8B-B14F-4D97-AF65-F5344CB8AC3E}">
        <p14:creationId xmlns:p14="http://schemas.microsoft.com/office/powerpoint/2010/main" val="18534464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1. Quid Pro Quo Harassment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2024.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13</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921150" y="1810743"/>
            <a:ext cx="10470266" cy="3970318"/>
          </a:xfrm>
          <a:prstGeom prst="rect">
            <a:avLst/>
          </a:prstGeom>
          <a:noFill/>
        </p:spPr>
        <p:txBody>
          <a:bodyPr wrap="square" rtlCol="0">
            <a:spAutoFit/>
          </a:bodyPr>
          <a:lstStyle/>
          <a:p>
            <a:r>
              <a:rPr lang="en-US" sz="3600" dirty="0">
                <a:solidFill>
                  <a:schemeClr val="bg1"/>
                </a:solidFill>
                <a:latin typeface="Book Antiqua" panose="02040602050305030304" pitchFamily="18" charset="0"/>
              </a:rPr>
              <a:t>…An employee, agent, or other person authorized by the District to provide an aid, benefit, or service under the District education program or activity explicitly or impliedly conditioning the provision of such an aid, benefit, or service on a person’s participation in unwelcome sexual conduct. </a:t>
            </a:r>
          </a:p>
          <a:p>
            <a:endParaRPr lang="en-US" sz="36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841258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2. Hostile Environment Harassment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2024.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14</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945284"/>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2"/>
            <a:ext cx="11123102" cy="3902412"/>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994850"/>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69144" y="1585732"/>
            <a:ext cx="10322271" cy="5016758"/>
          </a:xfrm>
          <a:prstGeom prst="rect">
            <a:avLst/>
          </a:prstGeom>
          <a:noFill/>
        </p:spPr>
        <p:txBody>
          <a:bodyPr wrap="square" rtlCol="0">
            <a:spAutoFit/>
          </a:bodyPr>
          <a:lstStyle/>
          <a:p>
            <a:r>
              <a:rPr lang="en-US" sz="3100" dirty="0">
                <a:solidFill>
                  <a:schemeClr val="bg1"/>
                </a:solidFill>
                <a:latin typeface="Book Antiqua" panose="02040602050305030304" pitchFamily="18" charset="0"/>
              </a:rPr>
              <a:t>…Unwelcome sex-based conduct that, based on the totality of the circumstances, is subjectively and objectively offensive and is so severe or pervasive that it limits or denies a person’s ability to participate in or benefit from the District’s education program or activity (i.e., creates a hostile environment). Whether a hostile environment has been created is a fact-specific inquiry that includes consideration of the following: </a:t>
            </a:r>
          </a:p>
          <a:p>
            <a:endParaRPr lang="en-US" sz="3100" dirty="0">
              <a:solidFill>
                <a:schemeClr val="bg1"/>
              </a:solidFill>
              <a:latin typeface="Book Antiqua" panose="02040602050305030304" pitchFamily="18" charset="0"/>
            </a:endParaRPr>
          </a:p>
          <a:p>
            <a:endParaRPr lang="en-US" sz="3100" dirty="0">
              <a:solidFill>
                <a:schemeClr val="bg1"/>
              </a:solidFill>
              <a:latin typeface="Book Antiqua" panose="02040602050305030304" pitchFamily="18" charset="0"/>
            </a:endParaRPr>
          </a:p>
        </p:txBody>
      </p:sp>
    </p:spTree>
    <p:extLst>
      <p:ext uri="{BB962C8B-B14F-4D97-AF65-F5344CB8AC3E}">
        <p14:creationId xmlns:p14="http://schemas.microsoft.com/office/powerpoint/2010/main" val="25965507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E861-8C73-ADCB-A74C-12B29CD7A2D2}"/>
              </a:ext>
            </a:extLst>
          </p:cNvPr>
          <p:cNvSpPr>
            <a:spLocks noGrp="1"/>
          </p:cNvSpPr>
          <p:nvPr>
            <p:ph type="title"/>
          </p:nvPr>
        </p:nvSpPr>
        <p:spPr>
          <a:xfrm>
            <a:off x="441703" y="-102209"/>
            <a:ext cx="11354057" cy="1407786"/>
          </a:xfrm>
        </p:spPr>
        <p:txBody>
          <a:bodyPr/>
          <a:lstStyle/>
          <a:p>
            <a:pPr algn="ctr"/>
            <a:r>
              <a:rPr lang="en-US" dirty="0"/>
              <a:t>Hostile Environment Factors</a:t>
            </a:r>
          </a:p>
        </p:txBody>
      </p:sp>
      <p:sp>
        <p:nvSpPr>
          <p:cNvPr id="4" name="Footer Placeholder 3">
            <a:extLst>
              <a:ext uri="{FF2B5EF4-FFF2-40B4-BE49-F238E27FC236}">
                <a16:creationId xmlns:a16="http://schemas.microsoft.com/office/drawing/2014/main" id="{1972BFDB-2253-4CD4-CE96-7D1C77717770}"/>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AE6224D8-C77D-3467-EF3B-F3166BDD385C}"/>
              </a:ext>
            </a:extLst>
          </p:cNvPr>
          <p:cNvSpPr>
            <a:spLocks noGrp="1"/>
          </p:cNvSpPr>
          <p:nvPr>
            <p:ph type="sldNum" sz="quarter" idx="12"/>
          </p:nvPr>
        </p:nvSpPr>
        <p:spPr/>
        <p:txBody>
          <a:bodyPr/>
          <a:lstStyle/>
          <a:p>
            <a:fld id="{E6C0C164-648A-654B-87AA-0915A2DD7517}" type="slidenum">
              <a:rPr lang="en-US" smtClean="0"/>
              <a:t>15</a:t>
            </a:fld>
            <a:endParaRPr lang="en-US"/>
          </a:p>
        </p:txBody>
      </p:sp>
      <p:graphicFrame>
        <p:nvGraphicFramePr>
          <p:cNvPr id="9" name="Diagram 8">
            <a:extLst>
              <a:ext uri="{FF2B5EF4-FFF2-40B4-BE49-F238E27FC236}">
                <a16:creationId xmlns:a16="http://schemas.microsoft.com/office/drawing/2014/main" id="{DF9CA44D-D300-EDCE-4407-25F356048585}"/>
              </a:ext>
            </a:extLst>
          </p:cNvPr>
          <p:cNvGraphicFramePr/>
          <p:nvPr>
            <p:extLst>
              <p:ext uri="{D42A27DB-BD31-4B8C-83A1-F6EECF244321}">
                <p14:modId xmlns:p14="http://schemas.microsoft.com/office/powerpoint/2010/main" val="1780564815"/>
              </p:ext>
            </p:extLst>
          </p:nvPr>
        </p:nvGraphicFramePr>
        <p:xfrm>
          <a:off x="396240" y="942535"/>
          <a:ext cx="11399520" cy="5064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435635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4053-A6FB-F639-0AAE-32E582D9E89A}"/>
              </a:ext>
            </a:extLst>
          </p:cNvPr>
          <p:cNvSpPr>
            <a:spLocks noGrp="1"/>
          </p:cNvSpPr>
          <p:nvPr>
            <p:ph type="title"/>
          </p:nvPr>
        </p:nvSpPr>
        <p:spPr>
          <a:xfrm>
            <a:off x="441703" y="0"/>
            <a:ext cx="11354057" cy="1407786"/>
          </a:xfrm>
        </p:spPr>
        <p:txBody>
          <a:bodyPr/>
          <a:lstStyle/>
          <a:p>
            <a:pPr algn="ctr"/>
            <a:r>
              <a:rPr lang="en-US" dirty="0"/>
              <a:t>3. Specific Offenses</a:t>
            </a:r>
          </a:p>
        </p:txBody>
      </p:sp>
      <p:sp>
        <p:nvSpPr>
          <p:cNvPr id="3" name="Content Placeholder 2">
            <a:extLst>
              <a:ext uri="{FF2B5EF4-FFF2-40B4-BE49-F238E27FC236}">
                <a16:creationId xmlns:a16="http://schemas.microsoft.com/office/drawing/2014/main" id="{70DEB1CC-3CE8-B427-B1D0-7FAE1FB0D02B}"/>
              </a:ext>
            </a:extLst>
          </p:cNvPr>
          <p:cNvSpPr>
            <a:spLocks noGrp="1"/>
          </p:cNvSpPr>
          <p:nvPr>
            <p:ph idx="1"/>
          </p:nvPr>
        </p:nvSpPr>
        <p:spPr>
          <a:xfrm>
            <a:off x="441703" y="1249307"/>
            <a:ext cx="11354057" cy="4927656"/>
          </a:xfrm>
        </p:spPr>
        <p:txBody>
          <a:bodyPr>
            <a:normAutofit lnSpcReduction="10000"/>
          </a:bodyPr>
          <a:lstStyle/>
          <a:p>
            <a:r>
              <a:rPr lang="en-US" sz="2400" b="1" i="0" u="none" strike="noStrike" baseline="0" dirty="0">
                <a:solidFill>
                  <a:srgbClr val="006AA4"/>
                </a:solidFill>
              </a:rPr>
              <a:t>Sexual assault </a:t>
            </a:r>
            <a:r>
              <a:rPr lang="en-US" sz="2400" b="0" i="0" u="none" strike="noStrike" baseline="0" dirty="0">
                <a:solidFill>
                  <a:srgbClr val="000000"/>
                </a:solidFill>
              </a:rPr>
              <a:t>meaning an offense classified as a forcible or nonforcible sex offense under the uniform crime reporting system of the Federal Bureau of Investigation. </a:t>
            </a:r>
          </a:p>
          <a:p>
            <a:r>
              <a:rPr lang="en-US" sz="2400" b="1" i="0" u="none" strike="noStrike" baseline="0" dirty="0">
                <a:solidFill>
                  <a:srgbClr val="006AA4"/>
                </a:solidFill>
              </a:rPr>
              <a:t>Dating violence </a:t>
            </a:r>
            <a:r>
              <a:rPr lang="en-US" sz="2400" b="0" i="0" u="none" strike="noStrike" baseline="0" dirty="0">
                <a:solidFill>
                  <a:srgbClr val="000000"/>
                </a:solidFill>
              </a:rPr>
              <a:t>meaning violence committed by a person: (A) Who is or has been in a social relationship of a romantic or intimate nature with the victim; and (B) Where the existence of such a relationship shall be determined based on a consideration of three factors. </a:t>
            </a:r>
          </a:p>
          <a:p>
            <a:r>
              <a:rPr lang="en-US" sz="2400" b="1" i="0" u="none" strike="noStrike" baseline="0" dirty="0">
                <a:solidFill>
                  <a:srgbClr val="006AA4"/>
                </a:solidFill>
              </a:rPr>
              <a:t>Domestic violence </a:t>
            </a:r>
            <a:r>
              <a:rPr lang="en-US" sz="2400" b="0" i="0" u="none" strike="noStrike" baseline="0" dirty="0">
                <a:solidFill>
                  <a:srgbClr val="000000"/>
                </a:solidFill>
              </a:rPr>
              <a:t>meaning felony or misdemeanor crimes committed by a person who fits within one of four possible categories.</a:t>
            </a:r>
          </a:p>
          <a:p>
            <a:r>
              <a:rPr lang="en-US" sz="2400" b="1" i="0" u="none" strike="noStrike" baseline="0" dirty="0">
                <a:solidFill>
                  <a:srgbClr val="006AA4"/>
                </a:solidFill>
              </a:rPr>
              <a:t>Stalking</a:t>
            </a:r>
            <a:r>
              <a:rPr lang="en-US" sz="2400" b="0" i="0" u="none" strike="noStrike" baseline="0" dirty="0">
                <a:solidFill>
                  <a:srgbClr val="000000"/>
                </a:solidFill>
              </a:rPr>
              <a:t> meaning engaging in a course of conduct directed at a specific person that would cause a reasonable person to: (A) Fear for the person’s safety or the safety of others; or (B) Suffer substantial emotional distress. </a:t>
            </a:r>
          </a:p>
          <a:p>
            <a:endParaRPr lang="en-US" sz="2400" b="0" i="0" u="none" strike="noStrike" baseline="0" dirty="0">
              <a:solidFill>
                <a:srgbClr val="000000"/>
              </a:solidFill>
            </a:endParaRPr>
          </a:p>
          <a:p>
            <a:endParaRPr lang="en-US" sz="2400" b="0" i="0" u="none" strike="noStrike" baseline="0" dirty="0">
              <a:solidFill>
                <a:srgbClr val="000000"/>
              </a:solidFill>
            </a:endParaRPr>
          </a:p>
          <a:p>
            <a:endParaRPr lang="en-US" sz="3600" dirty="0"/>
          </a:p>
        </p:txBody>
      </p:sp>
      <p:sp>
        <p:nvSpPr>
          <p:cNvPr id="4" name="Footer Placeholder 3">
            <a:extLst>
              <a:ext uri="{FF2B5EF4-FFF2-40B4-BE49-F238E27FC236}">
                <a16:creationId xmlns:a16="http://schemas.microsoft.com/office/drawing/2014/main" id="{F800B958-4FAB-1B47-1702-610E14FAC370}"/>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7D7BB504-59FA-DED5-F855-C2439030E40F}"/>
              </a:ext>
            </a:extLst>
          </p:cNvPr>
          <p:cNvSpPr>
            <a:spLocks noGrp="1"/>
          </p:cNvSpPr>
          <p:nvPr>
            <p:ph type="sldNum" sz="quarter" idx="12"/>
          </p:nvPr>
        </p:nvSpPr>
        <p:spPr/>
        <p:txBody>
          <a:bodyPr/>
          <a:lstStyle/>
          <a:p>
            <a:fld id="{E6C0C164-648A-654B-87AA-0915A2DD7517}" type="slidenum">
              <a:rPr lang="en-US" smtClean="0"/>
              <a:t>16</a:t>
            </a:fld>
            <a:endParaRPr lang="en-US"/>
          </a:p>
        </p:txBody>
      </p:sp>
    </p:spTree>
    <p:extLst>
      <p:ext uri="{BB962C8B-B14F-4D97-AF65-F5344CB8AC3E}">
        <p14:creationId xmlns:p14="http://schemas.microsoft.com/office/powerpoint/2010/main" val="15016007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74417"/>
            <a:ext cx="11354057" cy="1496020"/>
          </a:xfrm>
        </p:spPr>
        <p:txBody>
          <a:bodyPr/>
          <a:lstStyle/>
          <a:p>
            <a:pPr algn="ctr"/>
            <a:r>
              <a:rPr lang="en-US" dirty="0"/>
              <a:t>Examples of Sex-Based Harassment</a:t>
            </a:r>
          </a:p>
        </p:txBody>
      </p:sp>
      <p:sp>
        <p:nvSpPr>
          <p:cNvPr id="3" name="Content Placeholder 2"/>
          <p:cNvSpPr>
            <a:spLocks noGrp="1"/>
          </p:cNvSpPr>
          <p:nvPr>
            <p:ph idx="1"/>
          </p:nvPr>
        </p:nvSpPr>
        <p:spPr>
          <a:xfrm>
            <a:off x="441703" y="978281"/>
            <a:ext cx="11354057" cy="5513914"/>
          </a:xfrm>
        </p:spPr>
        <p:txBody>
          <a:bodyPr>
            <a:normAutofit fontScale="77500" lnSpcReduction="20000"/>
          </a:bodyPr>
          <a:lstStyle/>
          <a:p>
            <a:pPr lvl="0">
              <a:buClr>
                <a:srgbClr val="008080"/>
              </a:buClr>
              <a:defRPr/>
            </a:pPr>
            <a:r>
              <a:rPr lang="en-US" sz="3600" dirty="0">
                <a:solidFill>
                  <a:schemeClr val="bg2">
                    <a:lumMod val="10000"/>
                  </a:schemeClr>
                </a:solidFill>
              </a:rPr>
              <a:t>Unwanted sexual advances, requests for sexual favors, or other verbal, nonverbal, or physical conduct of a sexual nature including:</a:t>
            </a:r>
          </a:p>
          <a:p>
            <a:pPr lvl="1">
              <a:spcBef>
                <a:spcPts val="300"/>
              </a:spcBef>
              <a:spcAft>
                <a:spcPts val="300"/>
              </a:spcAft>
              <a:buClr>
                <a:srgbClr val="008080"/>
              </a:buClr>
              <a:defRPr/>
            </a:pPr>
            <a:r>
              <a:rPr lang="en-US" sz="2700" dirty="0">
                <a:solidFill>
                  <a:schemeClr val="bg2">
                    <a:lumMod val="10000"/>
                  </a:schemeClr>
                </a:solidFill>
              </a:rPr>
              <a:t>Statements or other conduct indicating that a student’s submission to, or rejection of, sexual overtures or advances will affect the student’s grades and/or other academic progress.</a:t>
            </a:r>
          </a:p>
          <a:p>
            <a:pPr lvl="1">
              <a:spcBef>
                <a:spcPts val="300"/>
              </a:spcBef>
              <a:spcAft>
                <a:spcPts val="300"/>
              </a:spcAft>
              <a:buClr>
                <a:srgbClr val="008080"/>
              </a:buClr>
              <a:defRPr/>
            </a:pPr>
            <a:r>
              <a:rPr lang="en-US" sz="2700" dirty="0">
                <a:solidFill>
                  <a:schemeClr val="bg2">
                    <a:lumMod val="10000"/>
                  </a:schemeClr>
                </a:solidFill>
              </a:rPr>
              <a:t>Unwelcome attention and/or advances of a sexual nature, including verbal comments, sexual invitations, leering and physical touching.</a:t>
            </a:r>
          </a:p>
          <a:p>
            <a:pPr lvl="1">
              <a:spcBef>
                <a:spcPts val="300"/>
              </a:spcBef>
              <a:spcAft>
                <a:spcPts val="300"/>
              </a:spcAft>
              <a:buClr>
                <a:srgbClr val="008080"/>
              </a:buClr>
              <a:defRPr/>
            </a:pPr>
            <a:r>
              <a:rPr lang="en-US" sz="2700" dirty="0">
                <a:solidFill>
                  <a:schemeClr val="bg2">
                    <a:lumMod val="10000"/>
                  </a:schemeClr>
                </a:solidFill>
              </a:rPr>
              <a:t>Display of sexually suggestive objects, or use of sexually suggestive or obscene remarks, invitations, letters, emails, text messages, notes, slurs, jokes, pictures, cartoons, epithets or gestures.</a:t>
            </a:r>
          </a:p>
          <a:p>
            <a:pPr lvl="1">
              <a:spcBef>
                <a:spcPts val="300"/>
              </a:spcBef>
              <a:spcAft>
                <a:spcPts val="300"/>
              </a:spcAft>
              <a:buClr>
                <a:srgbClr val="008080"/>
              </a:buClr>
              <a:defRPr/>
            </a:pPr>
            <a:r>
              <a:rPr lang="en-US" sz="2700" dirty="0">
                <a:solidFill>
                  <a:schemeClr val="bg2">
                    <a:lumMod val="10000"/>
                  </a:schemeClr>
                </a:solidFill>
              </a:rPr>
              <a:t>Touching of a sexual nature or telling sexual or dirty jokes.</a:t>
            </a:r>
          </a:p>
          <a:p>
            <a:pPr lvl="1">
              <a:spcBef>
                <a:spcPts val="300"/>
              </a:spcBef>
              <a:spcAft>
                <a:spcPts val="300"/>
              </a:spcAft>
              <a:buClr>
                <a:srgbClr val="008080"/>
              </a:buClr>
              <a:defRPr/>
            </a:pPr>
            <a:r>
              <a:rPr lang="en-US" sz="2700" dirty="0">
                <a:solidFill>
                  <a:schemeClr val="bg2">
                    <a:lumMod val="10000"/>
                  </a:schemeClr>
                </a:solidFill>
              </a:rPr>
              <a:t>Making sexual comments, jokes or gestures (written or verbal).</a:t>
            </a:r>
          </a:p>
          <a:p>
            <a:pPr lvl="1">
              <a:spcBef>
                <a:spcPts val="300"/>
              </a:spcBef>
              <a:spcAft>
                <a:spcPts val="300"/>
              </a:spcAft>
              <a:buClr>
                <a:srgbClr val="008080"/>
              </a:buClr>
              <a:defRPr/>
            </a:pPr>
            <a:r>
              <a:rPr lang="en-US" sz="2700" dirty="0">
                <a:solidFill>
                  <a:schemeClr val="bg2">
                    <a:lumMod val="10000"/>
                  </a:schemeClr>
                </a:solidFill>
              </a:rPr>
              <a:t>Distributing sexually explicit images such as drawings or pictures, or written materials (including cyber-distribution).</a:t>
            </a:r>
          </a:p>
          <a:p>
            <a:pPr lvl="1">
              <a:spcBef>
                <a:spcPts val="300"/>
              </a:spcBef>
              <a:spcAft>
                <a:spcPts val="300"/>
              </a:spcAft>
              <a:buClr>
                <a:srgbClr val="008080"/>
              </a:buClr>
              <a:defRPr/>
            </a:pPr>
            <a:r>
              <a:rPr lang="en-US" sz="2700" dirty="0">
                <a:solidFill>
                  <a:schemeClr val="bg2">
                    <a:lumMod val="10000"/>
                  </a:schemeClr>
                </a:solidFill>
              </a:rPr>
              <a:t>Transmitting or displaying emails or websites of a sexual nature.</a:t>
            </a:r>
          </a:p>
          <a:p>
            <a:pPr lvl="1">
              <a:spcBef>
                <a:spcPts val="300"/>
              </a:spcBef>
              <a:spcAft>
                <a:spcPts val="300"/>
              </a:spcAft>
              <a:buClr>
                <a:srgbClr val="008080"/>
              </a:buClr>
              <a:defRPr/>
            </a:pPr>
            <a:r>
              <a:rPr lang="en-US" sz="2700" dirty="0">
                <a:solidFill>
                  <a:schemeClr val="bg2">
                    <a:lumMod val="10000"/>
                  </a:schemeClr>
                </a:solidFill>
              </a:rPr>
              <a:t>Calling students sexually charged names.</a:t>
            </a:r>
          </a:p>
          <a:p>
            <a:pPr lvl="1">
              <a:spcBef>
                <a:spcPts val="300"/>
              </a:spcBef>
              <a:spcAft>
                <a:spcPts val="300"/>
              </a:spcAft>
              <a:buClr>
                <a:srgbClr val="008080"/>
              </a:buClr>
              <a:defRPr/>
            </a:pPr>
            <a:r>
              <a:rPr lang="en-US" sz="2700" dirty="0">
                <a:solidFill>
                  <a:schemeClr val="bg2">
                    <a:lumMod val="10000"/>
                  </a:schemeClr>
                </a:solidFill>
              </a:rPr>
              <a:t>Spreading sexual rumors.</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17</a:t>
            </a:fld>
            <a:endParaRPr lang="en-US"/>
          </a:p>
        </p:txBody>
      </p:sp>
    </p:spTree>
    <p:extLst>
      <p:ext uri="{BB962C8B-B14F-4D97-AF65-F5344CB8AC3E}">
        <p14:creationId xmlns:p14="http://schemas.microsoft.com/office/powerpoint/2010/main" val="1998256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C3BAC8F-4346-5F7B-7E67-677A8F410B02}"/>
              </a:ext>
            </a:extLst>
          </p:cNvPr>
          <p:cNvSpPr>
            <a:spLocks noGrp="1"/>
          </p:cNvSpPr>
          <p:nvPr>
            <p:ph idx="1"/>
          </p:nvPr>
        </p:nvSpPr>
        <p:spPr>
          <a:xfrm>
            <a:off x="441703" y="1282114"/>
            <a:ext cx="10965995" cy="4459225"/>
          </a:xfrm>
        </p:spPr>
        <p:txBody>
          <a:bodyPr>
            <a:normAutofit/>
          </a:bodyPr>
          <a:lstStyle/>
          <a:p>
            <a:r>
              <a:rPr lang="en-US" sz="2400" dirty="0"/>
              <a:t>Title IX regulations apply to all sex discrimination occurring under a District’s </a:t>
            </a:r>
            <a:r>
              <a:rPr lang="en-US" sz="2400" b="1" dirty="0"/>
              <a:t>education program </a:t>
            </a:r>
            <a:r>
              <a:rPr lang="en-US" sz="2400" dirty="0"/>
              <a:t>or activity in the United States.</a:t>
            </a:r>
          </a:p>
          <a:p>
            <a:r>
              <a:rPr lang="en-US" sz="2400" dirty="0"/>
              <a:t>Includes conduct that is subject to the District’s disciplinary authority.</a:t>
            </a:r>
          </a:p>
          <a:p>
            <a:r>
              <a:rPr lang="en-US" sz="2400" dirty="0"/>
              <a:t>The District has an obligation to address a sex-based hostile environment under its education program or activity, even when some conduct alleged to be contributing to the hostile environment occurred outside </a:t>
            </a:r>
            <a:br>
              <a:rPr lang="en-US" sz="2400" dirty="0"/>
            </a:br>
            <a:r>
              <a:rPr lang="en-US" sz="2400" dirty="0"/>
              <a:t>the District’s education program or activity or </a:t>
            </a:r>
            <a:br>
              <a:rPr lang="en-US" sz="2400" dirty="0"/>
            </a:br>
            <a:r>
              <a:rPr lang="en-US" sz="2400" dirty="0"/>
              <a:t>outside the United States.</a:t>
            </a:r>
          </a:p>
          <a:p>
            <a:endParaRPr lang="en-US" sz="2400" dirty="0"/>
          </a:p>
          <a:p>
            <a:endParaRPr lang="en-US" sz="2400" dirty="0"/>
          </a:p>
        </p:txBody>
      </p:sp>
      <p:sp>
        <p:nvSpPr>
          <p:cNvPr id="4" name="Footer Placeholder 3">
            <a:extLst>
              <a:ext uri="{FF2B5EF4-FFF2-40B4-BE49-F238E27FC236}">
                <a16:creationId xmlns:a16="http://schemas.microsoft.com/office/drawing/2014/main" id="{8D43ED93-7936-B067-355F-45714316E9C2}"/>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1ED7B784-1DC9-541C-B23B-F9D6440553EA}"/>
              </a:ext>
            </a:extLst>
          </p:cNvPr>
          <p:cNvSpPr>
            <a:spLocks noGrp="1"/>
          </p:cNvSpPr>
          <p:nvPr>
            <p:ph type="sldNum" sz="quarter" idx="12"/>
          </p:nvPr>
        </p:nvSpPr>
        <p:spPr/>
        <p:txBody>
          <a:bodyPr/>
          <a:lstStyle/>
          <a:p>
            <a:fld id="{E6C0C164-648A-654B-87AA-0915A2DD7517}" type="slidenum">
              <a:rPr lang="en-US" smtClean="0"/>
              <a:t>18</a:t>
            </a:fld>
            <a:endParaRPr lang="en-US"/>
          </a:p>
        </p:txBody>
      </p:sp>
      <p:sp>
        <p:nvSpPr>
          <p:cNvPr id="6" name="Title 1">
            <a:extLst>
              <a:ext uri="{FF2B5EF4-FFF2-40B4-BE49-F238E27FC236}">
                <a16:creationId xmlns:a16="http://schemas.microsoft.com/office/drawing/2014/main" id="{4D401C9C-162A-545A-69DC-7B1B0DF6EF0E}"/>
              </a:ext>
            </a:extLst>
          </p:cNvPr>
          <p:cNvSpPr>
            <a:spLocks noGrp="1"/>
          </p:cNvSpPr>
          <p:nvPr>
            <p:ph type="title"/>
          </p:nvPr>
        </p:nvSpPr>
        <p:spPr>
          <a:xfrm>
            <a:off x="441703" y="175338"/>
            <a:ext cx="11354057" cy="1407786"/>
          </a:xfrm>
        </p:spPr>
        <p:txBody>
          <a:bodyPr/>
          <a:lstStyle/>
          <a:p>
            <a:pPr algn="ctr"/>
            <a:r>
              <a:rPr lang="en-US" dirty="0"/>
              <a:t>Jurisdiction</a:t>
            </a:r>
            <a:br>
              <a:rPr lang="en-US" dirty="0"/>
            </a:br>
            <a:endParaRPr lang="en-US" dirty="0"/>
          </a:p>
        </p:txBody>
      </p:sp>
      <p:pic>
        <p:nvPicPr>
          <p:cNvPr id="9" name="Picture 8">
            <a:extLst>
              <a:ext uri="{FF2B5EF4-FFF2-40B4-BE49-F238E27FC236}">
                <a16:creationId xmlns:a16="http://schemas.microsoft.com/office/drawing/2014/main" id="{78CF390D-4309-639C-9476-3AD54DC70DB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78254" y="6149966"/>
            <a:ext cx="2229444" cy="482042"/>
          </a:xfrm>
          <a:prstGeom prst="rect">
            <a:avLst/>
          </a:prstGeom>
        </p:spPr>
      </p:pic>
      <p:sp>
        <p:nvSpPr>
          <p:cNvPr id="10" name="Rectangle 9">
            <a:extLst>
              <a:ext uri="{FF2B5EF4-FFF2-40B4-BE49-F238E27FC236}">
                <a16:creationId xmlns:a16="http://schemas.microsoft.com/office/drawing/2014/main" id="{3E9FE66D-97D9-14D3-892F-C0E06E3266C2}"/>
              </a:ext>
            </a:extLst>
          </p:cNvPr>
          <p:cNvSpPr/>
          <p:nvPr/>
        </p:nvSpPr>
        <p:spPr>
          <a:xfrm>
            <a:off x="0" y="4700841"/>
            <a:ext cx="12192000" cy="1277928"/>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dirty="0">
              <a:latin typeface="Book Antiqua" panose="02040602050305030304" pitchFamily="18" charset="0"/>
            </a:endParaRPr>
          </a:p>
          <a:p>
            <a:pPr algn="ctr"/>
            <a:r>
              <a:rPr lang="en-US" sz="2800" b="1" dirty="0">
                <a:latin typeface="Book Antiqua" panose="02040602050305030304" pitchFamily="18" charset="0"/>
              </a:rPr>
              <a:t>CONSIDER: What is the scope of your school’s authority </a:t>
            </a:r>
            <a:br>
              <a:rPr lang="en-US" sz="2800" b="1" dirty="0">
                <a:latin typeface="Book Antiqua" panose="02040602050305030304" pitchFamily="18" charset="0"/>
              </a:rPr>
            </a:br>
            <a:r>
              <a:rPr lang="en-US" sz="2800" b="1" dirty="0">
                <a:latin typeface="Book Antiqua" panose="02040602050305030304" pitchFamily="18" charset="0"/>
              </a:rPr>
              <a:t>to regulate off-campus conduct? </a:t>
            </a:r>
          </a:p>
          <a:p>
            <a:pPr algn="ctr"/>
            <a:endParaRPr lang="en-US" dirty="0"/>
          </a:p>
        </p:txBody>
      </p:sp>
    </p:spTree>
    <p:extLst>
      <p:ext uri="{BB962C8B-B14F-4D97-AF65-F5344CB8AC3E}">
        <p14:creationId xmlns:p14="http://schemas.microsoft.com/office/powerpoint/2010/main" val="4017429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“Pregnancy and Related Conditions"</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19</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318470"/>
            <a:ext cx="12192000" cy="4600549"/>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458089"/>
            <a:ext cx="11123102" cy="3796169"/>
          </a:xfrm>
          <a:prstGeom prst="wedgeRectCallout">
            <a:avLst>
              <a:gd name="adj1" fmla="val -20833"/>
              <a:gd name="adj2" fmla="val 6250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75068" y="934617"/>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254363"/>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1716587"/>
            <a:ext cx="10470266" cy="3139321"/>
          </a:xfrm>
          <a:prstGeom prst="rect">
            <a:avLst/>
          </a:prstGeom>
          <a:noFill/>
        </p:spPr>
        <p:txBody>
          <a:bodyPr wrap="square" rtlCol="0">
            <a:spAutoFit/>
          </a:bodyPr>
          <a:lstStyle/>
          <a:p>
            <a:pPr>
              <a:spcBef>
                <a:spcPts val="600"/>
              </a:spcBef>
              <a:spcAft>
                <a:spcPts val="600"/>
              </a:spcAft>
            </a:pPr>
            <a:r>
              <a:rPr lang="en-US" sz="2800" b="1" dirty="0">
                <a:solidFill>
                  <a:schemeClr val="accent6">
                    <a:lumMod val="40000"/>
                    <a:lumOff val="60000"/>
                  </a:schemeClr>
                </a:solidFill>
                <a:latin typeface="Book Antiqua" panose="02040602050305030304" pitchFamily="18" charset="0"/>
              </a:rPr>
              <a:t>Pregnancy and related conditions </a:t>
            </a:r>
            <a:r>
              <a:rPr lang="en-US" sz="2800" dirty="0">
                <a:solidFill>
                  <a:schemeClr val="bg1"/>
                </a:solidFill>
                <a:latin typeface="Book Antiqua" panose="02040602050305030304" pitchFamily="18" charset="0"/>
              </a:rPr>
              <a:t>means </a:t>
            </a:r>
          </a:p>
          <a:p>
            <a:pPr marL="514350" indent="-514350">
              <a:spcBef>
                <a:spcPts val="600"/>
              </a:spcBef>
              <a:spcAft>
                <a:spcPts val="600"/>
              </a:spcAft>
              <a:buFont typeface="+mj-lt"/>
              <a:buAutoNum type="arabicParenR"/>
            </a:pPr>
            <a:r>
              <a:rPr lang="en-US" sz="2800" dirty="0">
                <a:solidFill>
                  <a:schemeClr val="bg1"/>
                </a:solidFill>
                <a:latin typeface="Book Antiqua" panose="02040602050305030304" pitchFamily="18" charset="0"/>
              </a:rPr>
              <a:t>Pregnancy, childbirth, termination of pregnancy, or lactation;</a:t>
            </a:r>
          </a:p>
          <a:p>
            <a:pPr marL="514350" indent="-514350">
              <a:spcBef>
                <a:spcPts val="600"/>
              </a:spcBef>
              <a:spcAft>
                <a:spcPts val="600"/>
              </a:spcAft>
              <a:buFont typeface="+mj-lt"/>
              <a:buAutoNum type="arabicParenR"/>
            </a:pPr>
            <a:r>
              <a:rPr lang="en-US" sz="2800" dirty="0">
                <a:solidFill>
                  <a:schemeClr val="bg1"/>
                </a:solidFill>
                <a:latin typeface="Book Antiqua" panose="02040602050305030304" pitchFamily="18" charset="0"/>
              </a:rPr>
              <a:t>Medical conditions related to pregnancy, childbirth, termination of pregnancy, or lactation; or</a:t>
            </a:r>
          </a:p>
          <a:p>
            <a:pPr marL="514350" indent="-514350">
              <a:spcBef>
                <a:spcPts val="600"/>
              </a:spcBef>
              <a:spcAft>
                <a:spcPts val="600"/>
              </a:spcAft>
              <a:buFont typeface="+mj-lt"/>
              <a:buAutoNum type="arabicParenR"/>
            </a:pPr>
            <a:r>
              <a:rPr lang="en-US" sz="2800" dirty="0">
                <a:solidFill>
                  <a:schemeClr val="bg1"/>
                </a:solidFill>
                <a:latin typeface="Book Antiqua" panose="02040602050305030304" pitchFamily="18" charset="0"/>
              </a:rPr>
              <a:t>Recovery from pregnancy, childbirth, termination of pregnancy, lactation, or related medical conditions.</a:t>
            </a:r>
          </a:p>
        </p:txBody>
      </p:sp>
    </p:spTree>
    <p:extLst>
      <p:ext uri="{BB962C8B-B14F-4D97-AF65-F5344CB8AC3E}">
        <p14:creationId xmlns:p14="http://schemas.microsoft.com/office/powerpoint/2010/main" val="2468121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0CCE237-5ECA-EE9A-3F2F-A583233D0F0A}"/>
              </a:ext>
            </a:extLst>
          </p:cNvPr>
          <p:cNvSpPr/>
          <p:nvPr/>
        </p:nvSpPr>
        <p:spPr>
          <a:xfrm>
            <a:off x="22731" y="1506593"/>
            <a:ext cx="12192000" cy="2053883"/>
          </a:xfrm>
          <a:prstGeom prst="rect">
            <a:avLst/>
          </a:prstGeom>
          <a:solidFill>
            <a:srgbClr val="006AA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8C76AC4-0E5B-977B-81D9-A374081A67B1}"/>
              </a:ext>
            </a:extLst>
          </p:cNvPr>
          <p:cNvSpPr>
            <a:spLocks noGrp="1"/>
          </p:cNvSpPr>
          <p:nvPr>
            <p:ph type="title"/>
          </p:nvPr>
        </p:nvSpPr>
        <p:spPr/>
        <p:txBody>
          <a:bodyPr/>
          <a:lstStyle/>
          <a:p>
            <a:pPr algn="ctr"/>
            <a:r>
              <a:rPr lang="en-US" dirty="0"/>
              <a:t>Pregnancy and Related Conditions: Notification Requirements</a:t>
            </a:r>
          </a:p>
        </p:txBody>
      </p:sp>
      <p:sp>
        <p:nvSpPr>
          <p:cNvPr id="3" name="Content Placeholder 2">
            <a:extLst>
              <a:ext uri="{FF2B5EF4-FFF2-40B4-BE49-F238E27FC236}">
                <a16:creationId xmlns:a16="http://schemas.microsoft.com/office/drawing/2014/main" id="{9887B963-E3F3-F70A-01E2-80BCAE19DFAF}"/>
              </a:ext>
            </a:extLst>
          </p:cNvPr>
          <p:cNvSpPr>
            <a:spLocks noGrp="1"/>
          </p:cNvSpPr>
          <p:nvPr>
            <p:ph idx="1"/>
          </p:nvPr>
        </p:nvSpPr>
        <p:spPr>
          <a:xfrm>
            <a:off x="418971" y="1766319"/>
            <a:ext cx="11354057" cy="4459225"/>
          </a:xfrm>
        </p:spPr>
        <p:txBody>
          <a:bodyPr/>
          <a:lstStyle/>
          <a:p>
            <a:pPr marL="0" indent="0">
              <a:buClr>
                <a:schemeClr val="bg1">
                  <a:lumMod val="85000"/>
                </a:schemeClr>
              </a:buClr>
              <a:buNone/>
            </a:pPr>
            <a:r>
              <a:rPr lang="en-US" b="1" dirty="0">
                <a:solidFill>
                  <a:schemeClr val="bg1"/>
                </a:solidFill>
              </a:rPr>
              <a:t>ALL EMPLOYEES </a:t>
            </a:r>
            <a:r>
              <a:rPr lang="en-US" dirty="0">
                <a:solidFill>
                  <a:schemeClr val="bg1"/>
                </a:solidFill>
              </a:rPr>
              <a:t>must:</a:t>
            </a:r>
          </a:p>
          <a:p>
            <a:pPr>
              <a:buClr>
                <a:schemeClr val="bg1">
                  <a:lumMod val="85000"/>
                </a:schemeClr>
              </a:buClr>
            </a:pPr>
            <a:r>
              <a:rPr lang="en-US" dirty="0">
                <a:solidFill>
                  <a:schemeClr val="bg1"/>
                </a:solidFill>
              </a:rPr>
              <a:t>When notified by a student OR a student’s parent that the student is pregnant or has a related condition, PROMPTLY </a:t>
            </a:r>
          </a:p>
        </p:txBody>
      </p:sp>
      <p:sp>
        <p:nvSpPr>
          <p:cNvPr id="4" name="Footer Placeholder 3">
            <a:extLst>
              <a:ext uri="{FF2B5EF4-FFF2-40B4-BE49-F238E27FC236}">
                <a16:creationId xmlns:a16="http://schemas.microsoft.com/office/drawing/2014/main" id="{EE56AAF1-EFE9-D1B6-A597-76C97C8A5BDC}"/>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6ABF494C-02E3-EEFD-12C7-D17D0918C511}"/>
              </a:ext>
            </a:extLst>
          </p:cNvPr>
          <p:cNvSpPr>
            <a:spLocks noGrp="1"/>
          </p:cNvSpPr>
          <p:nvPr>
            <p:ph type="sldNum" sz="quarter" idx="12"/>
          </p:nvPr>
        </p:nvSpPr>
        <p:spPr/>
        <p:txBody>
          <a:bodyPr/>
          <a:lstStyle/>
          <a:p>
            <a:fld id="{E6C0C164-648A-654B-87AA-0915A2DD7517}" type="slidenum">
              <a:rPr lang="en-US" smtClean="0"/>
              <a:t>20</a:t>
            </a:fld>
            <a:endParaRPr lang="en-US" dirty="0"/>
          </a:p>
        </p:txBody>
      </p:sp>
      <p:sp>
        <p:nvSpPr>
          <p:cNvPr id="6" name="Content Placeholder 2">
            <a:extLst>
              <a:ext uri="{FF2B5EF4-FFF2-40B4-BE49-F238E27FC236}">
                <a16:creationId xmlns:a16="http://schemas.microsoft.com/office/drawing/2014/main" id="{FFA1D989-5C47-4C79-6702-3115BA1353A7}"/>
              </a:ext>
            </a:extLst>
          </p:cNvPr>
          <p:cNvSpPr txBox="1">
            <a:spLocks/>
          </p:cNvSpPr>
          <p:nvPr/>
        </p:nvSpPr>
        <p:spPr>
          <a:xfrm>
            <a:off x="220722" y="3480138"/>
            <a:ext cx="11354057" cy="4459225"/>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600"/>
              </a:spcBef>
              <a:spcAft>
                <a:spcPts val="600"/>
              </a:spcAft>
              <a:buClr>
                <a:srgbClr val="006BA4"/>
              </a:buClr>
              <a:buFont typeface="Arial" panose="020B0604020202020204" pitchFamily="34" charset="0"/>
              <a:buChar char="•"/>
              <a:defRPr sz="2800" b="0" i="0" kern="1200">
                <a:solidFill>
                  <a:schemeClr val="tx1"/>
                </a:solidFill>
                <a:latin typeface="Book Antiqua" panose="02040602050305030304" pitchFamily="18" charset="0"/>
                <a:ea typeface="+mn-ea"/>
                <a:cs typeface="+mn-cs"/>
              </a:defRPr>
            </a:lvl1pPr>
            <a:lvl2pPr marL="685800" indent="-228600" algn="l" defTabSz="914400" rtl="0" eaLnBrk="1" latinLnBrk="0" hangingPunct="1">
              <a:lnSpc>
                <a:spcPct val="100000"/>
              </a:lnSpc>
              <a:spcBef>
                <a:spcPts val="600"/>
              </a:spcBef>
              <a:spcAft>
                <a:spcPts val="600"/>
              </a:spcAft>
              <a:buClr>
                <a:srgbClr val="006BA4"/>
              </a:buClr>
              <a:buSzPct val="80000"/>
              <a:buFont typeface="Wingdings" pitchFamily="2" charset="2"/>
              <a:buChar char="§"/>
              <a:defRPr sz="2400" b="0" i="0" kern="1200">
                <a:solidFill>
                  <a:schemeClr val="tx1"/>
                </a:solidFill>
                <a:latin typeface="Book Antiqua" panose="02040602050305030304" pitchFamily="18" charset="0"/>
                <a:ea typeface="+mn-ea"/>
                <a:cs typeface="+mn-cs"/>
              </a:defRPr>
            </a:lvl2pPr>
            <a:lvl3pPr marL="1143000" indent="-228600" algn="l" defTabSz="914400" rtl="0" eaLnBrk="1" latinLnBrk="0" hangingPunct="1">
              <a:lnSpc>
                <a:spcPct val="100000"/>
              </a:lnSpc>
              <a:spcBef>
                <a:spcPts val="600"/>
              </a:spcBef>
              <a:spcAft>
                <a:spcPts val="600"/>
              </a:spcAft>
              <a:buClr>
                <a:srgbClr val="006BA4"/>
              </a:buClr>
              <a:buSzPct val="70000"/>
              <a:buFont typeface="Courier New" panose="02070309020205020404" pitchFamily="49" charset="0"/>
              <a:buChar char="o"/>
              <a:defRPr sz="2200" b="0" i="0" kern="1200">
                <a:solidFill>
                  <a:schemeClr val="tx1"/>
                </a:solidFill>
                <a:latin typeface="Book Antiqua" panose="02040602050305030304" pitchFamily="18" charset="0"/>
                <a:ea typeface="+mn-ea"/>
                <a:cs typeface="+mn-cs"/>
              </a:defRPr>
            </a:lvl3pPr>
            <a:lvl4pPr marL="1600200" indent="-228600" algn="l" defTabSz="914400" rtl="0" eaLnBrk="1" latinLnBrk="0" hangingPunct="1">
              <a:lnSpc>
                <a:spcPct val="100000"/>
              </a:lnSpc>
              <a:spcBef>
                <a:spcPts val="600"/>
              </a:spcBef>
              <a:spcAft>
                <a:spcPts val="600"/>
              </a:spcAft>
              <a:buClr>
                <a:srgbClr val="006BA4"/>
              </a:buClr>
              <a:buSzPct val="60000"/>
              <a:buFont typeface="Wingdings" pitchFamily="2" charset="2"/>
              <a:buChar char="v"/>
              <a:defRPr sz="2000" b="0" i="0" kern="1200">
                <a:solidFill>
                  <a:schemeClr val="tx1"/>
                </a:solidFill>
                <a:latin typeface="Book Antiqua" panose="02040602050305030304" pitchFamily="18" charset="0"/>
                <a:ea typeface="+mn-ea"/>
                <a:cs typeface="+mn-cs"/>
              </a:defRPr>
            </a:lvl4pPr>
            <a:lvl5pPr marL="2057400" indent="-228600" algn="l" defTabSz="914400" rtl="0" eaLnBrk="1" latinLnBrk="0" hangingPunct="1">
              <a:lnSpc>
                <a:spcPct val="90000"/>
              </a:lnSpc>
              <a:spcBef>
                <a:spcPts val="500"/>
              </a:spcBef>
              <a:buClr>
                <a:srgbClr val="006BA4"/>
              </a:buClr>
              <a:buSzPct val="60000"/>
              <a:buFont typeface="Wingdings" pitchFamily="2" charset="2"/>
              <a:buChar char="q"/>
              <a:defRPr sz="2000" b="0" i="0" kern="1200">
                <a:solidFill>
                  <a:schemeClr val="tx1"/>
                </a:solidFill>
                <a:latin typeface="Book Antiqua" panose="020406020503050303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lvl="1" indent="-457200">
              <a:buFont typeface="+mj-lt"/>
              <a:buAutoNum type="arabicPeriod"/>
            </a:pPr>
            <a:r>
              <a:rPr lang="en-US" dirty="0"/>
              <a:t>provide the student or parent with the Title IX Coordinator’s contact information; AND </a:t>
            </a:r>
          </a:p>
          <a:p>
            <a:pPr marL="914400" lvl="1" indent="-457200">
              <a:buFont typeface="+mj-lt"/>
              <a:buAutoNum type="arabicPeriod"/>
            </a:pPr>
            <a:r>
              <a:rPr lang="en-US" dirty="0"/>
              <a:t>inform the person that the Title IX Coordinator can coordinate specific actions to prevent sex discrimination and ensure the student’s equal access to the District’s education program or activity.</a:t>
            </a:r>
          </a:p>
        </p:txBody>
      </p:sp>
    </p:spTree>
    <p:extLst>
      <p:ext uri="{BB962C8B-B14F-4D97-AF65-F5344CB8AC3E}">
        <p14:creationId xmlns:p14="http://schemas.microsoft.com/office/powerpoint/2010/main" val="38786486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C0A1-E2CE-1F4B-83CC-DC2549A6B30B}"/>
              </a:ext>
            </a:extLst>
          </p:cNvPr>
          <p:cNvSpPr>
            <a:spLocks noGrp="1"/>
          </p:cNvSpPr>
          <p:nvPr>
            <p:ph type="title"/>
          </p:nvPr>
        </p:nvSpPr>
        <p:spPr>
          <a:xfrm>
            <a:off x="441703" y="-154683"/>
            <a:ext cx="11532583" cy="1407786"/>
          </a:xfrm>
        </p:spPr>
        <p:txBody>
          <a:bodyPr>
            <a:normAutofit/>
          </a:bodyPr>
          <a:lstStyle/>
          <a:p>
            <a:r>
              <a:rPr lang="en-US" sz="4200" dirty="0"/>
              <a:t>Pregnancy and Related Conditions: Students</a:t>
            </a:r>
          </a:p>
        </p:txBody>
      </p:sp>
      <p:sp>
        <p:nvSpPr>
          <p:cNvPr id="3" name="Content Placeholder 2">
            <a:extLst>
              <a:ext uri="{FF2B5EF4-FFF2-40B4-BE49-F238E27FC236}">
                <a16:creationId xmlns:a16="http://schemas.microsoft.com/office/drawing/2014/main" id="{898D4BEF-29FD-F782-26F7-06EBB288F9F8}"/>
              </a:ext>
            </a:extLst>
          </p:cNvPr>
          <p:cNvSpPr>
            <a:spLocks noGrp="1"/>
          </p:cNvSpPr>
          <p:nvPr>
            <p:ph idx="1"/>
          </p:nvPr>
        </p:nvSpPr>
        <p:spPr>
          <a:xfrm>
            <a:off x="441703" y="885371"/>
            <a:ext cx="11354057" cy="6371772"/>
          </a:xfrm>
        </p:spPr>
        <p:txBody>
          <a:bodyPr>
            <a:noAutofit/>
          </a:bodyPr>
          <a:lstStyle/>
          <a:p>
            <a:r>
              <a:rPr lang="en-US" sz="2000" b="0" u="none" strike="noStrike" baseline="0" dirty="0">
                <a:solidFill>
                  <a:srgbClr val="000000"/>
                </a:solidFill>
              </a:rPr>
              <a:t>Upon notification of a student’s pregnancy or related conditions, the District must take specific action:</a:t>
            </a:r>
          </a:p>
          <a:p>
            <a:pPr lvl="1"/>
            <a:r>
              <a:rPr lang="en-US" sz="1800" dirty="0">
                <a:solidFill>
                  <a:srgbClr val="000000"/>
                </a:solidFill>
              </a:rPr>
              <a:t>Inform the student of the rights under Title IX</a:t>
            </a:r>
          </a:p>
          <a:p>
            <a:pPr lvl="1"/>
            <a:r>
              <a:rPr lang="en-US" sz="1800" dirty="0">
                <a:solidFill>
                  <a:srgbClr val="000000"/>
                </a:solidFill>
              </a:rPr>
              <a:t>Make reasonable modifications to the District's </a:t>
            </a:r>
            <a:r>
              <a:rPr lang="en-US" sz="1800" b="0" u="none" strike="noStrike" baseline="0" dirty="0">
                <a:solidFill>
                  <a:srgbClr val="000000"/>
                </a:solidFill>
              </a:rPr>
              <a:t>policies, practices, or procedures as necessary to prevent sex discrimination and ensure equal access. Each reasonable modification must be based on the student’s individualized needs and must be done in consultation with the </a:t>
            </a:r>
            <a:r>
              <a:rPr lang="en-US" sz="1800" dirty="0">
                <a:solidFill>
                  <a:srgbClr val="000000"/>
                </a:solidFill>
              </a:rPr>
              <a:t>student. </a:t>
            </a:r>
          </a:p>
          <a:p>
            <a:pPr lvl="2"/>
            <a:r>
              <a:rPr lang="en-US" sz="1600" b="0" u="none" strike="noStrike" baseline="0" dirty="0">
                <a:solidFill>
                  <a:srgbClr val="000000"/>
                </a:solidFill>
              </a:rPr>
              <a:t>Reasonable modifications may include, but are not limited to, breaks during class to express breast milk, breastfeed, or attend to health needs associated with pregnancy or related conditions, including eating, drinking, or using the restroom; intermittent absences to attend medical appointments; access to online or homebound education; changes in schedule; extensions of time; counseling; changes in physical space or supplies; elevator access.</a:t>
            </a:r>
          </a:p>
          <a:p>
            <a:pPr lvl="1"/>
            <a:r>
              <a:rPr lang="en-US" sz="1800" dirty="0">
                <a:solidFill>
                  <a:srgbClr val="000000"/>
                </a:solidFill>
              </a:rPr>
              <a:t>Provide voluntary access to a </a:t>
            </a:r>
            <a:r>
              <a:rPr lang="en-US" sz="1800" b="0" u="none" strike="noStrike" baseline="0" dirty="0">
                <a:solidFill>
                  <a:srgbClr val="000000"/>
                </a:solidFill>
              </a:rPr>
              <a:t>separate and comparable portion of program or activity.</a:t>
            </a:r>
          </a:p>
          <a:p>
            <a:pPr lvl="1"/>
            <a:r>
              <a:rPr lang="en-US" sz="1800" b="0" u="none" strike="noStrike" baseline="0" dirty="0">
                <a:solidFill>
                  <a:srgbClr val="000000"/>
                </a:solidFill>
              </a:rPr>
              <a:t>Provide a voluntary leave of absence. </a:t>
            </a:r>
          </a:p>
          <a:p>
            <a:pPr lvl="1"/>
            <a:r>
              <a:rPr lang="en-US" sz="1800" b="0" u="none" strike="noStrike" baseline="0" dirty="0">
                <a:solidFill>
                  <a:srgbClr val="000000"/>
                </a:solidFill>
              </a:rPr>
              <a:t>Ensure the students can access a lactation space. </a:t>
            </a:r>
          </a:p>
          <a:p>
            <a:pPr lvl="1"/>
            <a:r>
              <a:rPr lang="en-US" sz="1800" dirty="0">
                <a:solidFill>
                  <a:srgbClr val="000000"/>
                </a:solidFill>
              </a:rPr>
              <a:t>N</a:t>
            </a:r>
            <a:r>
              <a:rPr lang="en-US" sz="1800" b="0" u="none" strike="noStrike" baseline="0" dirty="0">
                <a:solidFill>
                  <a:srgbClr val="000000"/>
                </a:solidFill>
              </a:rPr>
              <a:t>ot require supporting documentation unless the documentation is necessary and reasonable. </a:t>
            </a:r>
            <a:endParaRPr lang="en-US" sz="1800" dirty="0"/>
          </a:p>
        </p:txBody>
      </p:sp>
      <p:sp>
        <p:nvSpPr>
          <p:cNvPr id="4" name="Footer Placeholder 3">
            <a:extLst>
              <a:ext uri="{FF2B5EF4-FFF2-40B4-BE49-F238E27FC236}">
                <a16:creationId xmlns:a16="http://schemas.microsoft.com/office/drawing/2014/main" id="{F1DB654F-CCAD-2013-B80B-376DB813DB40}"/>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6C92BC62-EE43-C2F8-98ED-3E33B028F9B0}"/>
              </a:ext>
            </a:extLst>
          </p:cNvPr>
          <p:cNvSpPr>
            <a:spLocks noGrp="1"/>
          </p:cNvSpPr>
          <p:nvPr>
            <p:ph type="sldNum" sz="quarter" idx="12"/>
          </p:nvPr>
        </p:nvSpPr>
        <p:spPr/>
        <p:txBody>
          <a:bodyPr/>
          <a:lstStyle/>
          <a:p>
            <a:fld id="{E6C0C164-648A-654B-87AA-0915A2DD7517}" type="slidenum">
              <a:rPr lang="en-US" smtClean="0"/>
              <a:t>21</a:t>
            </a:fld>
            <a:endParaRPr lang="en-US"/>
          </a:p>
        </p:txBody>
      </p:sp>
    </p:spTree>
    <p:extLst>
      <p:ext uri="{BB962C8B-B14F-4D97-AF65-F5344CB8AC3E}">
        <p14:creationId xmlns:p14="http://schemas.microsoft.com/office/powerpoint/2010/main" val="255171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C0A1-E2CE-1F4B-83CC-DC2549A6B30B}"/>
              </a:ext>
            </a:extLst>
          </p:cNvPr>
          <p:cNvSpPr>
            <a:spLocks noGrp="1"/>
          </p:cNvSpPr>
          <p:nvPr>
            <p:ph type="title"/>
          </p:nvPr>
        </p:nvSpPr>
        <p:spPr>
          <a:xfrm>
            <a:off x="441703" y="-125655"/>
            <a:ext cx="11354057" cy="1407786"/>
          </a:xfrm>
        </p:spPr>
        <p:txBody>
          <a:bodyPr>
            <a:normAutofit/>
          </a:bodyPr>
          <a:lstStyle/>
          <a:p>
            <a:r>
              <a:rPr lang="en-US" sz="4000" dirty="0"/>
              <a:t>Pregnancy and Related Conditions: Employees</a:t>
            </a:r>
          </a:p>
        </p:txBody>
      </p:sp>
      <p:sp>
        <p:nvSpPr>
          <p:cNvPr id="3" name="Content Placeholder 2">
            <a:extLst>
              <a:ext uri="{FF2B5EF4-FFF2-40B4-BE49-F238E27FC236}">
                <a16:creationId xmlns:a16="http://schemas.microsoft.com/office/drawing/2014/main" id="{898D4BEF-29FD-F782-26F7-06EBB288F9F8}"/>
              </a:ext>
            </a:extLst>
          </p:cNvPr>
          <p:cNvSpPr>
            <a:spLocks noGrp="1"/>
          </p:cNvSpPr>
          <p:nvPr>
            <p:ph idx="1"/>
          </p:nvPr>
        </p:nvSpPr>
        <p:spPr>
          <a:xfrm>
            <a:off x="441703" y="1282131"/>
            <a:ext cx="11354057" cy="4459225"/>
          </a:xfrm>
        </p:spPr>
        <p:txBody>
          <a:bodyPr>
            <a:normAutofit/>
          </a:bodyPr>
          <a:lstStyle/>
          <a:p>
            <a:r>
              <a:rPr lang="en-US" sz="2400" dirty="0">
                <a:effectLst/>
                <a:ea typeface="CG Times" panose="02020603050405020304" pitchFamily="18" charset="0"/>
                <a:cs typeface="Times New Roman" panose="02020603050405020304" pitchFamily="18" charset="0"/>
              </a:rPr>
              <a:t>For Board employees, the District must treat pregnancy or related conditions as any other temporary medical conditions for all job-related purposes.  </a:t>
            </a:r>
          </a:p>
          <a:p>
            <a:r>
              <a:rPr lang="en-US" sz="2400" dirty="0">
                <a:effectLst/>
                <a:ea typeface="CG Times" panose="02020603050405020304" pitchFamily="18" charset="0"/>
                <a:cs typeface="Times New Roman" panose="02020603050405020304" pitchFamily="18" charset="0"/>
              </a:rPr>
              <a:t>The District must provide </a:t>
            </a:r>
            <a:r>
              <a:rPr lang="en-US" sz="2400" b="1" dirty="0">
                <a:effectLst/>
                <a:ea typeface="CG Times" panose="02020603050405020304" pitchFamily="18" charset="0"/>
                <a:cs typeface="Times New Roman" panose="02020603050405020304" pitchFamily="18" charset="0"/>
              </a:rPr>
              <a:t>reasonable break time for an employee to express break milk or breastfeed</a:t>
            </a:r>
            <a:r>
              <a:rPr lang="en-US" sz="2400" dirty="0">
                <a:effectLst/>
                <a:ea typeface="CG Times" panose="02020603050405020304" pitchFamily="18" charset="0"/>
                <a:cs typeface="Times New Roman" panose="02020603050405020304" pitchFamily="18" charset="0"/>
              </a:rPr>
              <a:t> as needed.  The District must also ensure that an employee can </a:t>
            </a:r>
            <a:r>
              <a:rPr lang="en-US" sz="2400" dirty="0">
                <a:effectLst/>
                <a:ea typeface="Calibri" panose="020F0502020204030204" pitchFamily="34" charset="0"/>
                <a:cs typeface="Times New Roman" panose="02020603050405020304" pitchFamily="18" charset="0"/>
              </a:rPr>
              <a:t>access a lactation space, which must be a space other than a bathroom that is clean, shielded from view, free from intrusion from others, and may be used by an employee for expressing breast milk or breastfeeding as needed.</a:t>
            </a:r>
          </a:p>
          <a:p>
            <a:r>
              <a:rPr lang="en-US" sz="2400" dirty="0">
                <a:cs typeface="Times New Roman" panose="02020603050405020304" pitchFamily="18" charset="0"/>
              </a:rPr>
              <a:t>If no other leave policies available, must provide an employee with a </a:t>
            </a:r>
            <a:r>
              <a:rPr lang="en-US" sz="2400" b="1" dirty="0">
                <a:cs typeface="Times New Roman" panose="02020603050405020304" pitchFamily="18" charset="0"/>
              </a:rPr>
              <a:t>voluntary leave of absence without pay </a:t>
            </a:r>
            <a:r>
              <a:rPr lang="en-US" sz="2400" dirty="0">
                <a:cs typeface="Times New Roman" panose="02020603050405020304" pitchFamily="18" charset="0"/>
              </a:rPr>
              <a:t>for a reasonable period of time. </a:t>
            </a:r>
            <a:endParaRPr lang="en-US" sz="2400" dirty="0"/>
          </a:p>
        </p:txBody>
      </p:sp>
      <p:sp>
        <p:nvSpPr>
          <p:cNvPr id="4" name="Footer Placeholder 3">
            <a:extLst>
              <a:ext uri="{FF2B5EF4-FFF2-40B4-BE49-F238E27FC236}">
                <a16:creationId xmlns:a16="http://schemas.microsoft.com/office/drawing/2014/main" id="{F1DB654F-CCAD-2013-B80B-376DB813DB40}"/>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6C92BC62-EE43-C2F8-98ED-3E33B028F9B0}"/>
              </a:ext>
            </a:extLst>
          </p:cNvPr>
          <p:cNvSpPr>
            <a:spLocks noGrp="1"/>
          </p:cNvSpPr>
          <p:nvPr>
            <p:ph type="sldNum" sz="quarter" idx="12"/>
          </p:nvPr>
        </p:nvSpPr>
        <p:spPr/>
        <p:txBody>
          <a:bodyPr/>
          <a:lstStyle/>
          <a:p>
            <a:fld id="{E6C0C164-648A-654B-87AA-0915A2DD7517}" type="slidenum">
              <a:rPr lang="en-US" smtClean="0"/>
              <a:t>22</a:t>
            </a:fld>
            <a:endParaRPr lang="en-US"/>
          </a:p>
        </p:txBody>
      </p:sp>
    </p:spTree>
    <p:extLst>
      <p:ext uri="{BB962C8B-B14F-4D97-AF65-F5344CB8AC3E}">
        <p14:creationId xmlns:p14="http://schemas.microsoft.com/office/powerpoint/2010/main" val="3107925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8C0A1-E2CE-1F4B-83CC-DC2549A6B30B}"/>
              </a:ext>
            </a:extLst>
          </p:cNvPr>
          <p:cNvSpPr>
            <a:spLocks noGrp="1"/>
          </p:cNvSpPr>
          <p:nvPr>
            <p:ph type="title"/>
          </p:nvPr>
        </p:nvSpPr>
        <p:spPr>
          <a:xfrm>
            <a:off x="441703" y="-125655"/>
            <a:ext cx="11354057" cy="1407786"/>
          </a:xfrm>
        </p:spPr>
        <p:txBody>
          <a:bodyPr>
            <a:normAutofit/>
          </a:bodyPr>
          <a:lstStyle/>
          <a:p>
            <a:r>
              <a:rPr lang="en-US" sz="4000" dirty="0"/>
              <a:t>Pregnancy and Employees: Other Laws</a:t>
            </a:r>
          </a:p>
        </p:txBody>
      </p:sp>
      <p:sp>
        <p:nvSpPr>
          <p:cNvPr id="3" name="Content Placeholder 2">
            <a:extLst>
              <a:ext uri="{FF2B5EF4-FFF2-40B4-BE49-F238E27FC236}">
                <a16:creationId xmlns:a16="http://schemas.microsoft.com/office/drawing/2014/main" id="{898D4BEF-29FD-F782-26F7-06EBB288F9F8}"/>
              </a:ext>
            </a:extLst>
          </p:cNvPr>
          <p:cNvSpPr>
            <a:spLocks noGrp="1"/>
          </p:cNvSpPr>
          <p:nvPr>
            <p:ph idx="1"/>
          </p:nvPr>
        </p:nvSpPr>
        <p:spPr>
          <a:xfrm>
            <a:off x="441703" y="1282131"/>
            <a:ext cx="11354057" cy="4459225"/>
          </a:xfrm>
        </p:spPr>
        <p:txBody>
          <a:bodyPr>
            <a:normAutofit/>
          </a:bodyPr>
          <a:lstStyle/>
          <a:p>
            <a:pPr marL="0" indent="0">
              <a:buNone/>
            </a:pPr>
            <a:r>
              <a:rPr lang="en-US" sz="2400" dirty="0">
                <a:cs typeface="Times New Roman" panose="02020603050405020304" pitchFamily="18" charset="0"/>
              </a:rPr>
              <a:t>O</a:t>
            </a:r>
            <a:r>
              <a:rPr lang="en-US" sz="2400" b="0" i="0" dirty="0">
                <a:solidFill>
                  <a:srgbClr val="1B1B1B"/>
                </a:solidFill>
                <a:effectLst/>
              </a:rPr>
              <a:t>ther laws that apply to employees or applicants affected by pregnancy, childbirth, or related medical conditions include:</a:t>
            </a:r>
          </a:p>
          <a:p>
            <a:r>
              <a:rPr lang="en-US" sz="2400" dirty="0">
                <a:effectLst/>
                <a:ea typeface="CG Times" panose="02020603050405020304" pitchFamily="18" charset="0"/>
                <a:cs typeface="Times New Roman" panose="02020603050405020304" pitchFamily="18" charset="0"/>
              </a:rPr>
              <a:t>Pregnant Workers Fairness Act (took effect June 27, 2023)</a:t>
            </a:r>
          </a:p>
          <a:p>
            <a:r>
              <a:rPr lang="en-US" sz="2400" dirty="0">
                <a:cs typeface="Times New Roman" panose="02020603050405020304" pitchFamily="18" charset="0"/>
              </a:rPr>
              <a:t>Title VII</a:t>
            </a:r>
          </a:p>
          <a:p>
            <a:r>
              <a:rPr lang="en-US" sz="2400" dirty="0">
                <a:cs typeface="Times New Roman" panose="02020603050405020304" pitchFamily="18" charset="0"/>
              </a:rPr>
              <a:t>ADA</a:t>
            </a:r>
          </a:p>
          <a:p>
            <a:r>
              <a:rPr lang="en-US" sz="2400" dirty="0">
                <a:cs typeface="Times New Roman" panose="02020603050405020304" pitchFamily="18" charset="0"/>
              </a:rPr>
              <a:t>FMLA</a:t>
            </a:r>
          </a:p>
          <a:p>
            <a:r>
              <a:rPr lang="en-US" sz="2400" dirty="0">
                <a:cs typeface="Times New Roman" panose="02020603050405020304" pitchFamily="18" charset="0"/>
              </a:rPr>
              <a:t>PUMP Act</a:t>
            </a:r>
            <a:endParaRPr lang="en-US" sz="2400" dirty="0"/>
          </a:p>
        </p:txBody>
      </p:sp>
      <p:sp>
        <p:nvSpPr>
          <p:cNvPr id="4" name="Footer Placeholder 3">
            <a:extLst>
              <a:ext uri="{FF2B5EF4-FFF2-40B4-BE49-F238E27FC236}">
                <a16:creationId xmlns:a16="http://schemas.microsoft.com/office/drawing/2014/main" id="{F1DB654F-CCAD-2013-B80B-376DB813DB40}"/>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6C92BC62-EE43-C2F8-98ED-3E33B028F9B0}"/>
              </a:ext>
            </a:extLst>
          </p:cNvPr>
          <p:cNvSpPr>
            <a:spLocks noGrp="1"/>
          </p:cNvSpPr>
          <p:nvPr>
            <p:ph type="sldNum" sz="quarter" idx="12"/>
          </p:nvPr>
        </p:nvSpPr>
        <p:spPr/>
        <p:txBody>
          <a:bodyPr/>
          <a:lstStyle/>
          <a:p>
            <a:fld id="{E6C0C164-648A-654B-87AA-0915A2DD7517}" type="slidenum">
              <a:rPr lang="en-US" smtClean="0"/>
              <a:t>23</a:t>
            </a:fld>
            <a:endParaRPr lang="en-US"/>
          </a:p>
        </p:txBody>
      </p:sp>
    </p:spTree>
    <p:extLst>
      <p:ext uri="{BB962C8B-B14F-4D97-AF65-F5344CB8AC3E}">
        <p14:creationId xmlns:p14="http://schemas.microsoft.com/office/powerpoint/2010/main" val="8573939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0A3E528B-F01C-EF4F-B5DD-D76E476ED674}"/>
              </a:ext>
            </a:extLst>
          </p:cNvPr>
          <p:cNvSpPr/>
          <p:nvPr/>
        </p:nvSpPr>
        <p:spPr>
          <a:xfrm>
            <a:off x="-14990" y="2600793"/>
            <a:ext cx="12216983" cy="4257207"/>
          </a:xfrm>
          <a:custGeom>
            <a:avLst/>
            <a:gdLst>
              <a:gd name="connsiteX0" fmla="*/ 0 w 12216983"/>
              <a:gd name="connsiteY0" fmla="*/ 764499 h 4257207"/>
              <a:gd name="connsiteX1" fmla="*/ 5194092 w 12216983"/>
              <a:gd name="connsiteY1" fmla="*/ 0 h 4257207"/>
              <a:gd name="connsiteX2" fmla="*/ 12216983 w 12216983"/>
              <a:gd name="connsiteY2" fmla="*/ 4257207 h 4257207"/>
              <a:gd name="connsiteX3" fmla="*/ 0 w 12216983"/>
              <a:gd name="connsiteY3" fmla="*/ 4257207 h 4257207"/>
              <a:gd name="connsiteX4" fmla="*/ 0 w 12216983"/>
              <a:gd name="connsiteY4" fmla="*/ 764499 h 42572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16983" h="4257207">
                <a:moveTo>
                  <a:pt x="0" y="764499"/>
                </a:moveTo>
                <a:lnTo>
                  <a:pt x="5194092" y="0"/>
                </a:lnTo>
                <a:lnTo>
                  <a:pt x="12216983" y="4257207"/>
                </a:lnTo>
                <a:lnTo>
                  <a:pt x="0" y="4257207"/>
                </a:lnTo>
                <a:cubicBezTo>
                  <a:pt x="2498" y="3092971"/>
                  <a:pt x="4997" y="1928735"/>
                  <a:pt x="0" y="764499"/>
                </a:cubicBezTo>
                <a:close/>
              </a:path>
            </a:pathLst>
          </a:custGeom>
          <a:solidFill>
            <a:srgbClr val="006BA4">
              <a:alpha val="83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F690CCE-1186-0547-9FE5-DC1BBFAD1CF3}"/>
              </a:ext>
            </a:extLst>
          </p:cNvPr>
          <p:cNvSpPr>
            <a:spLocks noGrp="1"/>
          </p:cNvSpPr>
          <p:nvPr>
            <p:ph type="ctrTitle"/>
          </p:nvPr>
        </p:nvSpPr>
        <p:spPr>
          <a:xfrm>
            <a:off x="441703" y="3310650"/>
            <a:ext cx="11182026" cy="2387600"/>
          </a:xfrm>
        </p:spPr>
        <p:txBody>
          <a:bodyPr>
            <a:normAutofit/>
          </a:bodyPr>
          <a:lstStyle/>
          <a:p>
            <a:r>
              <a:rPr lang="en-US" sz="5400" dirty="0"/>
              <a:t>Grievance Procedure</a:t>
            </a:r>
            <a:endParaRPr lang="en-US" i="1" dirty="0"/>
          </a:p>
        </p:txBody>
      </p:sp>
      <p:pic>
        <p:nvPicPr>
          <p:cNvPr id="8" name="Picture 7">
            <a:extLst>
              <a:ext uri="{FF2B5EF4-FFF2-40B4-BE49-F238E27FC236}">
                <a16:creationId xmlns:a16="http://schemas.microsoft.com/office/drawing/2014/main" id="{EBFEA3F0-98FF-0D41-B9C6-792347CD6CF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3400" y="476250"/>
            <a:ext cx="3710915" cy="802360"/>
          </a:xfrm>
          <a:prstGeom prst="rect">
            <a:avLst/>
          </a:prstGeom>
        </p:spPr>
      </p:pic>
    </p:spTree>
    <p:extLst>
      <p:ext uri="{BB962C8B-B14F-4D97-AF65-F5344CB8AC3E}">
        <p14:creationId xmlns:p14="http://schemas.microsoft.com/office/powerpoint/2010/main" val="21989746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5422" y="1180530"/>
            <a:ext cx="7877349" cy="1407786"/>
          </a:xfrm>
        </p:spPr>
        <p:txBody>
          <a:bodyPr>
            <a:noAutofit/>
          </a:bodyPr>
          <a:lstStyle/>
          <a:p>
            <a:pPr algn="ctr"/>
            <a:r>
              <a:rPr lang="en-US" sz="2400" dirty="0"/>
              <a:t>Grievance Procedure </a:t>
            </a:r>
            <a:br>
              <a:rPr lang="en-US" sz="2400" dirty="0"/>
            </a:br>
            <a:r>
              <a:rPr lang="en-US" sz="2400" dirty="0"/>
              <a:t>for </a:t>
            </a:r>
            <a:br>
              <a:rPr lang="en-US" sz="2400" dirty="0"/>
            </a:br>
            <a:r>
              <a:rPr lang="en-US" sz="2400" dirty="0"/>
              <a:t>Allegations of </a:t>
            </a:r>
            <a:br>
              <a:rPr lang="en-US" sz="2400" dirty="0"/>
            </a:br>
            <a:r>
              <a:rPr lang="en-US" sz="2400" dirty="0"/>
              <a:t>Sex Discrimination,</a:t>
            </a:r>
            <a:br>
              <a:rPr lang="en-US" sz="2400" dirty="0"/>
            </a:br>
            <a:r>
              <a:rPr lang="en-US" sz="2400" dirty="0"/>
              <a:t>including Sex-based harassment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25</a:t>
            </a:fld>
            <a:endParaRPr lang="en-US"/>
          </a:p>
        </p:txBody>
      </p:sp>
      <p:sp>
        <p:nvSpPr>
          <p:cNvPr id="6" name="Rectangle 5"/>
          <p:cNvSpPr/>
          <p:nvPr/>
        </p:nvSpPr>
        <p:spPr>
          <a:xfrm>
            <a:off x="4744529" y="267331"/>
            <a:ext cx="5393386" cy="889442"/>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receives notice or has knowledge of conduct that reasonably may constitute sex discrimination in its education program </a:t>
            </a:r>
          </a:p>
        </p:txBody>
      </p:sp>
      <p:sp>
        <p:nvSpPr>
          <p:cNvPr id="7" name="Down Arrow 6"/>
          <p:cNvSpPr/>
          <p:nvPr/>
        </p:nvSpPr>
        <p:spPr>
          <a:xfrm>
            <a:off x="7716009" y="1242684"/>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Rectangle 7"/>
          <p:cNvSpPr/>
          <p:nvPr/>
        </p:nvSpPr>
        <p:spPr>
          <a:xfrm>
            <a:off x="5215536" y="1621645"/>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latin typeface="Book Antiqua" panose="02040602050305030304" pitchFamily="18" charset="0"/>
              </a:rPr>
              <a:t>District offers supportive measures &amp; opportunity to challenge supportive measures</a:t>
            </a:r>
          </a:p>
        </p:txBody>
      </p:sp>
      <p:sp>
        <p:nvSpPr>
          <p:cNvPr id="9" name="Down Arrow 8"/>
          <p:cNvSpPr/>
          <p:nvPr/>
        </p:nvSpPr>
        <p:spPr>
          <a:xfrm>
            <a:off x="7716008" y="2278357"/>
            <a:ext cx="195515" cy="29311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0" name="Rectangle 9"/>
          <p:cNvSpPr/>
          <p:nvPr/>
        </p:nvSpPr>
        <p:spPr>
          <a:xfrm>
            <a:off x="5215535" y="2655589"/>
            <a:ext cx="4922377" cy="569071"/>
          </a:xfrm>
          <a:prstGeom prst="rect">
            <a:avLst/>
          </a:prstGeom>
          <a:solidFill>
            <a:srgbClr val="006BA4"/>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Formal complaint is filed by the complainant </a:t>
            </a:r>
            <a:br>
              <a:rPr lang="en-US" sz="1600" dirty="0">
                <a:latin typeface="Book Antiqua" panose="02040602050305030304" pitchFamily="18" charset="0"/>
              </a:rPr>
            </a:br>
            <a:r>
              <a:rPr lang="en-US" sz="1600" dirty="0">
                <a:latin typeface="Book Antiqua" panose="02040602050305030304" pitchFamily="18" charset="0"/>
              </a:rPr>
              <a:t>or signed by the Title IX Coordinator</a:t>
            </a:r>
          </a:p>
        </p:txBody>
      </p:sp>
      <p:sp>
        <p:nvSpPr>
          <p:cNvPr id="11" name="Rectangle 10"/>
          <p:cNvSpPr/>
          <p:nvPr/>
        </p:nvSpPr>
        <p:spPr>
          <a:xfrm>
            <a:off x="3916018" y="3689533"/>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Investigation</a:t>
            </a:r>
          </a:p>
        </p:txBody>
      </p:sp>
      <p:sp>
        <p:nvSpPr>
          <p:cNvPr id="12" name="Down Arrow 11"/>
          <p:cNvSpPr/>
          <p:nvPr/>
        </p:nvSpPr>
        <p:spPr>
          <a:xfrm rot="2025066">
            <a:off x="6198015" y="3304413"/>
            <a:ext cx="183230" cy="310023"/>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3" name="Down Arrow 12"/>
          <p:cNvSpPr/>
          <p:nvPr/>
        </p:nvSpPr>
        <p:spPr>
          <a:xfrm rot="19755289">
            <a:off x="8910819" y="3292676"/>
            <a:ext cx="193265" cy="319594"/>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Down Arrow 13"/>
          <p:cNvSpPr/>
          <p:nvPr/>
        </p:nvSpPr>
        <p:spPr>
          <a:xfrm>
            <a:off x="5312703" y="4240622"/>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5" name="Rectangle 14"/>
          <p:cNvSpPr/>
          <p:nvPr/>
        </p:nvSpPr>
        <p:spPr>
          <a:xfrm>
            <a:off x="3916018" y="4491235"/>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Determination</a:t>
            </a:r>
          </a:p>
        </p:txBody>
      </p:sp>
      <p:sp>
        <p:nvSpPr>
          <p:cNvPr id="16" name="Down Arrow 15"/>
          <p:cNvSpPr/>
          <p:nvPr/>
        </p:nvSpPr>
        <p:spPr>
          <a:xfrm>
            <a:off x="5312702" y="5087706"/>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Rectangle 16"/>
          <p:cNvSpPr/>
          <p:nvPr/>
        </p:nvSpPr>
        <p:spPr>
          <a:xfrm>
            <a:off x="3916018" y="5354121"/>
            <a:ext cx="3568148"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Appeal</a:t>
            </a:r>
          </a:p>
        </p:txBody>
      </p:sp>
      <p:sp>
        <p:nvSpPr>
          <p:cNvPr id="18" name="Rectangle 17"/>
          <p:cNvSpPr/>
          <p:nvPr/>
        </p:nvSpPr>
        <p:spPr>
          <a:xfrm>
            <a:off x="7911523" y="3691351"/>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Informal Resolution Process</a:t>
            </a:r>
          </a:p>
        </p:txBody>
      </p:sp>
      <p:sp>
        <p:nvSpPr>
          <p:cNvPr id="19" name="Rectangle 18"/>
          <p:cNvSpPr/>
          <p:nvPr/>
        </p:nvSpPr>
        <p:spPr>
          <a:xfrm>
            <a:off x="7911523" y="4485500"/>
            <a:ext cx="3378250" cy="499618"/>
          </a:xfrm>
          <a:prstGeom prst="rect">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latin typeface="Book Antiqua" panose="02040602050305030304" pitchFamily="18" charset="0"/>
              </a:rPr>
              <a:t>If no agreement is reached</a:t>
            </a:r>
          </a:p>
        </p:txBody>
      </p:sp>
      <p:sp>
        <p:nvSpPr>
          <p:cNvPr id="20" name="Down Arrow 19"/>
          <p:cNvSpPr/>
          <p:nvPr/>
        </p:nvSpPr>
        <p:spPr>
          <a:xfrm rot="8052700">
            <a:off x="7600921" y="4124020"/>
            <a:ext cx="230177" cy="351156"/>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1" name="Down Arrow 20"/>
          <p:cNvSpPr/>
          <p:nvPr/>
        </p:nvSpPr>
        <p:spPr>
          <a:xfrm>
            <a:off x="9600648" y="4224288"/>
            <a:ext cx="166083" cy="199142"/>
          </a:xfrm>
          <a:prstGeom prst="downArrow">
            <a:avLst/>
          </a:prstGeom>
          <a:solidFill>
            <a:srgbClr val="1D629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56197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“Complaint”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26</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046110"/>
            <a:ext cx="12192000" cy="4251519"/>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458090"/>
            <a:ext cx="11123102" cy="3345088"/>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84314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254363"/>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48968" y="2040382"/>
            <a:ext cx="10470266" cy="2062103"/>
          </a:xfrm>
          <a:prstGeom prst="rect">
            <a:avLst/>
          </a:prstGeom>
          <a:noFill/>
        </p:spPr>
        <p:txBody>
          <a:bodyPr wrap="square" rtlCol="0">
            <a:spAutoFit/>
          </a:bodyPr>
          <a:lstStyle/>
          <a:p>
            <a:r>
              <a:rPr lang="en-US" sz="3200" b="1" dirty="0">
                <a:solidFill>
                  <a:schemeClr val="accent6">
                    <a:lumMod val="40000"/>
                    <a:lumOff val="60000"/>
                  </a:schemeClr>
                </a:solidFill>
                <a:latin typeface="Book Antiqua" panose="02040602050305030304" pitchFamily="18" charset="0"/>
              </a:rPr>
              <a:t>Complaint</a:t>
            </a:r>
            <a:r>
              <a:rPr lang="en-US" sz="3200" dirty="0">
                <a:solidFill>
                  <a:schemeClr val="bg1"/>
                </a:solidFill>
                <a:latin typeface="Book Antiqua" panose="02040602050305030304" pitchFamily="18" charset="0"/>
              </a:rPr>
              <a:t> means an oral or written request to the District that objectively can be understood as a request for the District to investigate and make a determination about alleged discrimination under Title IX.</a:t>
            </a:r>
          </a:p>
        </p:txBody>
      </p:sp>
    </p:spTree>
    <p:extLst>
      <p:ext uri="{BB962C8B-B14F-4D97-AF65-F5344CB8AC3E}">
        <p14:creationId xmlns:p14="http://schemas.microsoft.com/office/powerpoint/2010/main" val="1691507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red question mark on a white background&#10;&#10;Description automatically generated">
            <a:extLst>
              <a:ext uri="{FF2B5EF4-FFF2-40B4-BE49-F238E27FC236}">
                <a16:creationId xmlns:a16="http://schemas.microsoft.com/office/drawing/2014/main" id="{C89E01FA-809D-BA56-9D36-7CC073724D51}"/>
              </a:ext>
            </a:extLst>
          </p:cNvPr>
          <p:cNvPicPr>
            <a:picLocks noChangeAspect="1"/>
          </p:cNvPicPr>
          <p:nvPr/>
        </p:nvPicPr>
        <p:blipFill rotWithShape="1">
          <a:blip r:embed="rId2"/>
          <a:srcRect r="6076"/>
          <a:stretch/>
        </p:blipFill>
        <p:spPr>
          <a:xfrm>
            <a:off x="8328461" y="2744523"/>
            <a:ext cx="3863539" cy="4113477"/>
          </a:xfrm>
          <a:prstGeom prst="rect">
            <a:avLst/>
          </a:prstGeom>
        </p:spPr>
      </p:pic>
      <p:sp>
        <p:nvSpPr>
          <p:cNvPr id="2" name="Title 1">
            <a:extLst>
              <a:ext uri="{FF2B5EF4-FFF2-40B4-BE49-F238E27FC236}">
                <a16:creationId xmlns:a16="http://schemas.microsoft.com/office/drawing/2014/main" id="{1B7D25CE-69E9-8C53-8A49-83C020D83A82}"/>
              </a:ext>
            </a:extLst>
          </p:cNvPr>
          <p:cNvSpPr>
            <a:spLocks noGrp="1"/>
          </p:cNvSpPr>
          <p:nvPr>
            <p:ph type="title"/>
          </p:nvPr>
        </p:nvSpPr>
        <p:spPr/>
        <p:txBody>
          <a:bodyPr/>
          <a:lstStyle/>
          <a:p>
            <a:pPr algn="ctr"/>
            <a:r>
              <a:rPr lang="en-US" dirty="0"/>
              <a:t>Who Can Make a Complaint?</a:t>
            </a:r>
          </a:p>
        </p:txBody>
      </p:sp>
      <p:sp>
        <p:nvSpPr>
          <p:cNvPr id="3" name="Content Placeholder 2">
            <a:extLst>
              <a:ext uri="{FF2B5EF4-FFF2-40B4-BE49-F238E27FC236}">
                <a16:creationId xmlns:a16="http://schemas.microsoft.com/office/drawing/2014/main" id="{36379B2A-A370-92EE-841C-488367634D6B}"/>
              </a:ext>
            </a:extLst>
          </p:cNvPr>
          <p:cNvSpPr>
            <a:spLocks noGrp="1"/>
          </p:cNvSpPr>
          <p:nvPr>
            <p:ph idx="1"/>
          </p:nvPr>
        </p:nvSpPr>
        <p:spPr>
          <a:xfrm>
            <a:off x="441703" y="1336737"/>
            <a:ext cx="10151269" cy="4888807"/>
          </a:xfrm>
        </p:spPr>
        <p:txBody>
          <a:bodyPr>
            <a:normAutofit fontScale="92500" lnSpcReduction="10000"/>
          </a:bodyPr>
          <a:lstStyle/>
          <a:p>
            <a:pPr marL="514350" indent="-514350">
              <a:buAutoNum type="arabicPeriod"/>
            </a:pPr>
            <a:r>
              <a:rPr lang="en-US" dirty="0"/>
              <a:t>A complainant</a:t>
            </a:r>
          </a:p>
          <a:p>
            <a:pPr marL="514350" indent="-514350">
              <a:buAutoNum type="arabicPeriod"/>
            </a:pPr>
            <a:r>
              <a:rPr lang="en-US" dirty="0"/>
              <a:t>A parent, guardian or other authorized legal representative with the legal right to act on behalf of a complainant</a:t>
            </a:r>
          </a:p>
          <a:p>
            <a:pPr marL="514350" indent="-514350">
              <a:buAutoNum type="arabicPeriod"/>
            </a:pPr>
            <a:r>
              <a:rPr lang="en-US" dirty="0"/>
              <a:t>The Title IX Coordinator, under certain conditions</a:t>
            </a:r>
          </a:p>
          <a:p>
            <a:pPr marL="0" indent="0">
              <a:buNone/>
            </a:pPr>
            <a:r>
              <a:rPr lang="en-US" b="1" dirty="0"/>
              <a:t>With respect to claims </a:t>
            </a:r>
            <a:r>
              <a:rPr lang="en-US" b="1" dirty="0">
                <a:solidFill>
                  <a:srgbClr val="FF0000"/>
                </a:solidFill>
              </a:rPr>
              <a:t>NOT concerning </a:t>
            </a:r>
            <a:br>
              <a:rPr lang="en-US" b="1" dirty="0">
                <a:solidFill>
                  <a:srgbClr val="FF0000"/>
                </a:solidFill>
              </a:rPr>
            </a:br>
            <a:r>
              <a:rPr lang="en-US" b="1" dirty="0">
                <a:solidFill>
                  <a:srgbClr val="FF0000"/>
                </a:solidFill>
              </a:rPr>
              <a:t>sex-based harassment</a:t>
            </a:r>
            <a:r>
              <a:rPr lang="en-US" dirty="0"/>
              <a:t>:</a:t>
            </a:r>
          </a:p>
          <a:p>
            <a:pPr marL="514350" indent="-514350">
              <a:buFont typeface="+mj-lt"/>
              <a:buAutoNum type="arabicPeriod"/>
            </a:pPr>
            <a:r>
              <a:rPr lang="en-US" b="0" i="0" u="none" strike="noStrike" baseline="0" dirty="0">
                <a:solidFill>
                  <a:srgbClr val="000000"/>
                </a:solidFill>
              </a:rPr>
              <a:t>Any student or employee; or </a:t>
            </a:r>
          </a:p>
          <a:p>
            <a:pPr marL="514350" indent="-514350">
              <a:buFont typeface="+mj-lt"/>
              <a:buAutoNum type="arabicPeriod"/>
            </a:pPr>
            <a:r>
              <a:rPr lang="en-US" b="0" i="0" u="none" strike="noStrike" baseline="0" dirty="0">
                <a:solidFill>
                  <a:srgbClr val="000000"/>
                </a:solidFill>
              </a:rPr>
              <a:t>Any person other than a student or employee who was participating or attempting to participate in the </a:t>
            </a:r>
            <a:r>
              <a:rPr lang="en-US" dirty="0">
                <a:solidFill>
                  <a:srgbClr val="000000"/>
                </a:solidFill>
              </a:rPr>
              <a:t>District</a:t>
            </a:r>
            <a:r>
              <a:rPr lang="en-US" b="0" i="0" u="none" strike="noStrike" baseline="0" dirty="0">
                <a:solidFill>
                  <a:srgbClr val="000000"/>
                </a:solidFill>
              </a:rPr>
              <a:t>’s education program or activity at the time of the alleged </a:t>
            </a:r>
            <a:br>
              <a:rPr lang="en-US" b="0" i="0" u="none" strike="noStrike" baseline="0" dirty="0">
                <a:solidFill>
                  <a:srgbClr val="000000"/>
                </a:solidFill>
              </a:rPr>
            </a:br>
            <a:r>
              <a:rPr lang="en-US" b="0" i="0" u="none" strike="noStrike" baseline="0" dirty="0">
                <a:solidFill>
                  <a:srgbClr val="000000"/>
                </a:solidFill>
              </a:rPr>
              <a:t>sex discrimination. </a:t>
            </a:r>
            <a:endParaRPr lang="en-US" dirty="0"/>
          </a:p>
        </p:txBody>
      </p:sp>
      <p:sp>
        <p:nvSpPr>
          <p:cNvPr id="4" name="Footer Placeholder 3">
            <a:extLst>
              <a:ext uri="{FF2B5EF4-FFF2-40B4-BE49-F238E27FC236}">
                <a16:creationId xmlns:a16="http://schemas.microsoft.com/office/drawing/2014/main" id="{E1E58D79-2F17-03A3-2272-5889DE48EE98}"/>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F24131B3-638C-D44E-FA2C-14CC8F6FDE34}"/>
              </a:ext>
            </a:extLst>
          </p:cNvPr>
          <p:cNvSpPr>
            <a:spLocks noGrp="1"/>
          </p:cNvSpPr>
          <p:nvPr>
            <p:ph type="sldNum" sz="quarter" idx="12"/>
          </p:nvPr>
        </p:nvSpPr>
        <p:spPr/>
        <p:txBody>
          <a:bodyPr/>
          <a:lstStyle/>
          <a:p>
            <a:fld id="{E6C0C164-648A-654B-87AA-0915A2DD7517}" type="slidenum">
              <a:rPr lang="en-US" smtClean="0"/>
              <a:t>27</a:t>
            </a:fld>
            <a:endParaRPr lang="en-US"/>
          </a:p>
        </p:txBody>
      </p:sp>
      <p:pic>
        <p:nvPicPr>
          <p:cNvPr id="8" name="Picture 7">
            <a:extLst>
              <a:ext uri="{FF2B5EF4-FFF2-40B4-BE49-F238E27FC236}">
                <a16:creationId xmlns:a16="http://schemas.microsoft.com/office/drawing/2014/main" id="{AFAB7AA9-01F3-191B-12FD-6F78615E14A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78254" y="6149966"/>
            <a:ext cx="2229444" cy="482042"/>
          </a:xfrm>
          <a:prstGeom prst="rect">
            <a:avLst/>
          </a:prstGeom>
        </p:spPr>
      </p:pic>
    </p:spTree>
    <p:extLst>
      <p:ext uri="{BB962C8B-B14F-4D97-AF65-F5344CB8AC3E}">
        <p14:creationId xmlns:p14="http://schemas.microsoft.com/office/powerpoint/2010/main" val="9078704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“Complainant”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28</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046110"/>
            <a:ext cx="12192000" cy="4251519"/>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458090"/>
            <a:ext cx="11123102" cy="3345088"/>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84314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254363"/>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185311" y="1622004"/>
            <a:ext cx="10470266" cy="3046988"/>
          </a:xfrm>
          <a:prstGeom prst="rect">
            <a:avLst/>
          </a:prstGeom>
          <a:noFill/>
        </p:spPr>
        <p:txBody>
          <a:bodyPr wrap="square" rtlCol="0">
            <a:spAutoFit/>
          </a:bodyPr>
          <a:lstStyle/>
          <a:p>
            <a:r>
              <a:rPr lang="en-US" sz="2400" b="1" dirty="0">
                <a:solidFill>
                  <a:schemeClr val="accent6">
                    <a:lumMod val="40000"/>
                    <a:lumOff val="60000"/>
                  </a:schemeClr>
                </a:solidFill>
                <a:latin typeface="Book Antiqua" panose="02040602050305030304" pitchFamily="18" charset="0"/>
              </a:rPr>
              <a:t>Complainant is</a:t>
            </a:r>
          </a:p>
          <a:p>
            <a:pPr marL="457200" indent="-457200">
              <a:buFont typeface="+mj-lt"/>
              <a:buAutoNum type="arabicParenR"/>
            </a:pPr>
            <a:r>
              <a:rPr lang="en-US" sz="2400" dirty="0">
                <a:solidFill>
                  <a:schemeClr val="bg1"/>
                </a:solidFill>
                <a:latin typeface="Book Antiqua" panose="02040602050305030304" pitchFamily="18" charset="0"/>
              </a:rPr>
              <a:t>A student or employee who is alleged to have been subjected to conduct that could constitute sex discrimination under Title IX; or </a:t>
            </a:r>
          </a:p>
          <a:p>
            <a:pPr marL="457200" indent="-457200">
              <a:buFont typeface="+mj-lt"/>
              <a:buAutoNum type="arabicParenR"/>
            </a:pPr>
            <a:r>
              <a:rPr lang="en-US" sz="2400" dirty="0">
                <a:solidFill>
                  <a:schemeClr val="bg1"/>
                </a:solidFill>
                <a:latin typeface="Book Antiqua" panose="02040602050305030304" pitchFamily="18" charset="0"/>
              </a:rPr>
              <a:t>A person other than a student or employee who is alleged to have been subjected to conduct that could constitute sex discrimination under Title IX and who was participating or attempting to participate in the District’s education program or activity at the time of the alleged sex discrimination.</a:t>
            </a:r>
          </a:p>
        </p:txBody>
      </p:sp>
    </p:spTree>
    <p:extLst>
      <p:ext uri="{BB962C8B-B14F-4D97-AF65-F5344CB8AC3E}">
        <p14:creationId xmlns:p14="http://schemas.microsoft.com/office/powerpoint/2010/main" val="244511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“Respondent”</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29</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046110"/>
            <a:ext cx="12192000" cy="4251519"/>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4449" y="1458090"/>
            <a:ext cx="11123102" cy="3345088"/>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84314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505160" y="3254363"/>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099060" y="2274305"/>
            <a:ext cx="10470266" cy="1077218"/>
          </a:xfrm>
          <a:prstGeom prst="rect">
            <a:avLst/>
          </a:prstGeom>
          <a:noFill/>
        </p:spPr>
        <p:txBody>
          <a:bodyPr wrap="square" rtlCol="0">
            <a:spAutoFit/>
          </a:bodyPr>
          <a:lstStyle/>
          <a:p>
            <a:r>
              <a:rPr lang="en-US" sz="3200" b="1" dirty="0">
                <a:solidFill>
                  <a:schemeClr val="accent6">
                    <a:lumMod val="40000"/>
                    <a:lumOff val="60000"/>
                  </a:schemeClr>
                </a:solidFill>
                <a:latin typeface="Book Antiqua" panose="02040602050305030304" pitchFamily="18" charset="0"/>
              </a:rPr>
              <a:t>Respondent</a:t>
            </a:r>
            <a:r>
              <a:rPr lang="en-US" sz="3200" dirty="0">
                <a:solidFill>
                  <a:schemeClr val="accent6">
                    <a:lumMod val="40000"/>
                    <a:lumOff val="60000"/>
                  </a:schemeClr>
                </a:solidFill>
                <a:latin typeface="Book Antiqua" panose="02040602050305030304" pitchFamily="18" charset="0"/>
              </a:rPr>
              <a:t> </a:t>
            </a:r>
            <a:r>
              <a:rPr lang="en-US" sz="3200" dirty="0">
                <a:solidFill>
                  <a:schemeClr val="bg1"/>
                </a:solidFill>
                <a:latin typeface="Book Antiqua" panose="02040602050305030304" pitchFamily="18" charset="0"/>
              </a:rPr>
              <a:t>means a person who is alleged to have violated the District’s prohibition on sex discrimination.</a:t>
            </a:r>
          </a:p>
        </p:txBody>
      </p:sp>
    </p:spTree>
    <p:extLst>
      <p:ext uri="{BB962C8B-B14F-4D97-AF65-F5344CB8AC3E}">
        <p14:creationId xmlns:p14="http://schemas.microsoft.com/office/powerpoint/2010/main" val="38118386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051AB-4F3C-03D2-7462-3DA48153213F}"/>
              </a:ext>
            </a:extLst>
          </p:cNvPr>
          <p:cNvSpPr>
            <a:spLocks noGrp="1"/>
          </p:cNvSpPr>
          <p:nvPr>
            <p:ph type="title"/>
          </p:nvPr>
        </p:nvSpPr>
        <p:spPr/>
        <p:txBody>
          <a:bodyPr/>
          <a:lstStyle/>
          <a:p>
            <a:pPr algn="ctr"/>
            <a:r>
              <a:rPr lang="en-US" dirty="0"/>
              <a:t>Students with Disabilities</a:t>
            </a:r>
          </a:p>
        </p:txBody>
      </p:sp>
      <p:sp>
        <p:nvSpPr>
          <p:cNvPr id="3" name="Content Placeholder 2">
            <a:extLst>
              <a:ext uri="{FF2B5EF4-FFF2-40B4-BE49-F238E27FC236}">
                <a16:creationId xmlns:a16="http://schemas.microsoft.com/office/drawing/2014/main" id="{81FBDBC3-AFD6-0336-4126-E3D3ACCA9567}"/>
              </a:ext>
            </a:extLst>
          </p:cNvPr>
          <p:cNvSpPr>
            <a:spLocks noGrp="1"/>
          </p:cNvSpPr>
          <p:nvPr>
            <p:ph idx="1"/>
          </p:nvPr>
        </p:nvSpPr>
        <p:spPr>
          <a:xfrm>
            <a:off x="3677059" y="1513875"/>
            <a:ext cx="8118702" cy="2692366"/>
          </a:xfrm>
        </p:spPr>
        <p:txBody>
          <a:bodyPr>
            <a:normAutofit/>
          </a:bodyPr>
          <a:lstStyle/>
          <a:p>
            <a:r>
              <a:rPr lang="en-US" sz="2400" dirty="0"/>
              <a:t>If the complainant OR respondent is a student with a disability under Section 504 or the IDEA, the Title IX Coordinator must consult with one or more members of the student’s</a:t>
            </a:r>
          </a:p>
          <a:p>
            <a:pPr lvl="1"/>
            <a:r>
              <a:rPr lang="en-US" sz="2000" dirty="0"/>
              <a:t>Planning and placement team OR</a:t>
            </a:r>
          </a:p>
          <a:p>
            <a:pPr lvl="1"/>
            <a:r>
              <a:rPr lang="en-US" sz="2000" dirty="0"/>
              <a:t>Section 504 team</a:t>
            </a:r>
          </a:p>
        </p:txBody>
      </p:sp>
      <p:sp>
        <p:nvSpPr>
          <p:cNvPr id="4" name="Footer Placeholder 3">
            <a:extLst>
              <a:ext uri="{FF2B5EF4-FFF2-40B4-BE49-F238E27FC236}">
                <a16:creationId xmlns:a16="http://schemas.microsoft.com/office/drawing/2014/main" id="{40661A47-B871-17C5-D78C-EB89CC511341}"/>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CA179195-D3BE-5CDB-5952-FCFFA9B11E66}"/>
              </a:ext>
            </a:extLst>
          </p:cNvPr>
          <p:cNvSpPr>
            <a:spLocks noGrp="1"/>
          </p:cNvSpPr>
          <p:nvPr>
            <p:ph type="sldNum" sz="quarter" idx="12"/>
          </p:nvPr>
        </p:nvSpPr>
        <p:spPr/>
        <p:txBody>
          <a:bodyPr/>
          <a:lstStyle/>
          <a:p>
            <a:fld id="{E6C0C164-648A-654B-87AA-0915A2DD7517}" type="slidenum">
              <a:rPr lang="en-US" smtClean="0"/>
              <a:t>30</a:t>
            </a:fld>
            <a:endParaRPr lang="en-US"/>
          </a:p>
        </p:txBody>
      </p:sp>
      <p:pic>
        <p:nvPicPr>
          <p:cNvPr id="6" name="Picture 5">
            <a:extLst>
              <a:ext uri="{FF2B5EF4-FFF2-40B4-BE49-F238E27FC236}">
                <a16:creationId xmlns:a16="http://schemas.microsoft.com/office/drawing/2014/main" id="{0812D0CE-74B3-1259-15E6-46B868F3C3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9449"/>
          <a:stretch/>
        </p:blipFill>
        <p:spPr>
          <a:xfrm>
            <a:off x="394110" y="1586931"/>
            <a:ext cx="3235355" cy="3533709"/>
          </a:xfrm>
          <a:prstGeom prst="rect">
            <a:avLst/>
          </a:prstGeom>
          <a:ln>
            <a:noFill/>
          </a:ln>
          <a:effectLst>
            <a:softEdge rad="112500"/>
          </a:effectLst>
        </p:spPr>
      </p:pic>
      <p:sp>
        <p:nvSpPr>
          <p:cNvPr id="8" name="TextBox 7">
            <a:extLst>
              <a:ext uri="{FF2B5EF4-FFF2-40B4-BE49-F238E27FC236}">
                <a16:creationId xmlns:a16="http://schemas.microsoft.com/office/drawing/2014/main" id="{736739B9-E0B9-697E-0757-DEB839624A55}"/>
              </a:ext>
            </a:extLst>
          </p:cNvPr>
          <p:cNvSpPr txBox="1"/>
          <p:nvPr/>
        </p:nvSpPr>
        <p:spPr>
          <a:xfrm>
            <a:off x="4005942" y="4063643"/>
            <a:ext cx="7320224" cy="1846659"/>
          </a:xfrm>
          <a:prstGeom prst="rect">
            <a:avLst/>
          </a:prstGeom>
          <a:noFill/>
        </p:spPr>
        <p:txBody>
          <a:bodyPr wrap="square" rtlCol="0">
            <a:spAutoFit/>
          </a:bodyPr>
          <a:lstStyle/>
          <a:p>
            <a:r>
              <a:rPr lang="en-US" sz="2400" dirty="0">
                <a:latin typeface="Book Antiqua" panose="02040602050305030304" pitchFamily="18" charset="0"/>
              </a:rPr>
              <a:t>to determine how to comply with the IDEA or Section 504, as applicable, </a:t>
            </a:r>
            <a:r>
              <a:rPr lang="en-US" sz="2400" b="1" u="sng" dirty="0">
                <a:latin typeface="Book Antiqua" panose="02040602050305030304" pitchFamily="18" charset="0"/>
              </a:rPr>
              <a:t>throughout the implementation of the grievance procedures AND in the implementation of supportive measures</a:t>
            </a:r>
            <a:r>
              <a:rPr lang="en-US" sz="2400" dirty="0">
                <a:latin typeface="Book Antiqua" panose="02040602050305030304" pitchFamily="18" charset="0"/>
              </a:rPr>
              <a:t>.</a:t>
            </a:r>
          </a:p>
          <a:p>
            <a:endParaRPr lang="en-US" dirty="0"/>
          </a:p>
        </p:txBody>
      </p:sp>
    </p:spTree>
    <p:extLst>
      <p:ext uri="{BB962C8B-B14F-4D97-AF65-F5344CB8AC3E}">
        <p14:creationId xmlns:p14="http://schemas.microsoft.com/office/powerpoint/2010/main" val="42470968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94BFB-A82B-56F5-4C7F-069DEB74B830}"/>
              </a:ext>
            </a:extLst>
          </p:cNvPr>
          <p:cNvSpPr>
            <a:spLocks noGrp="1"/>
          </p:cNvSpPr>
          <p:nvPr>
            <p:ph type="title"/>
          </p:nvPr>
        </p:nvSpPr>
        <p:spPr/>
        <p:txBody>
          <a:bodyPr>
            <a:normAutofit/>
          </a:bodyPr>
          <a:lstStyle/>
          <a:p>
            <a:pPr algn="ctr"/>
            <a:r>
              <a:rPr lang="en-US" sz="4000" dirty="0"/>
              <a:t>When Title IX Coordinator Receives Notice, </a:t>
            </a:r>
            <a:br>
              <a:rPr lang="en-US" sz="4000" dirty="0"/>
            </a:br>
            <a:r>
              <a:rPr lang="en-US" sz="4000" dirty="0"/>
              <a:t>the Title IX Coordinator Must:</a:t>
            </a:r>
          </a:p>
        </p:txBody>
      </p:sp>
      <p:sp>
        <p:nvSpPr>
          <p:cNvPr id="3" name="Content Placeholder 2">
            <a:extLst>
              <a:ext uri="{FF2B5EF4-FFF2-40B4-BE49-F238E27FC236}">
                <a16:creationId xmlns:a16="http://schemas.microsoft.com/office/drawing/2014/main" id="{E4018C5D-9F73-8C33-7F79-221AA7EAAE05}"/>
              </a:ext>
            </a:extLst>
          </p:cNvPr>
          <p:cNvSpPr>
            <a:spLocks noGrp="1"/>
          </p:cNvSpPr>
          <p:nvPr>
            <p:ph idx="1"/>
          </p:nvPr>
        </p:nvSpPr>
        <p:spPr>
          <a:xfrm>
            <a:off x="441703" y="1493006"/>
            <a:ext cx="11354057" cy="4826464"/>
          </a:xfrm>
        </p:spPr>
        <p:txBody>
          <a:bodyPr>
            <a:normAutofit fontScale="70000" lnSpcReduction="20000"/>
          </a:bodyPr>
          <a:lstStyle/>
          <a:p>
            <a:pPr marL="0" indent="0">
              <a:buNone/>
            </a:pPr>
            <a:r>
              <a:rPr lang="en-US" sz="3400" dirty="0"/>
              <a:t>Take the following actions to promptly and effectively end any sex discrimination in the educational program or activity, prevent its recurrence and remedy its effects:</a:t>
            </a:r>
          </a:p>
          <a:p>
            <a:pPr marL="0" indent="0">
              <a:buNone/>
            </a:pPr>
            <a:r>
              <a:rPr lang="en-US" dirty="0"/>
              <a:t>	Treat the parties equitably;</a:t>
            </a:r>
          </a:p>
          <a:p>
            <a:pPr marL="0" indent="0">
              <a:buNone/>
            </a:pPr>
            <a:r>
              <a:rPr lang="en-US" dirty="0"/>
              <a:t>	Offer and coordinate supportive measures;</a:t>
            </a:r>
          </a:p>
          <a:p>
            <a:pPr marL="0" indent="0">
              <a:buNone/>
            </a:pPr>
            <a:r>
              <a:rPr lang="en-US" dirty="0"/>
              <a:t>	Notify the complainant (and respondent, if a complaint has been made) of the grievance 	procedures;</a:t>
            </a:r>
          </a:p>
          <a:p>
            <a:pPr marL="0" indent="0">
              <a:buNone/>
            </a:pPr>
            <a:r>
              <a:rPr lang="en-US" dirty="0"/>
              <a:t>	In response to a complaint, initiate the grievance procedures or informal resolution, if 	available and appropriate;</a:t>
            </a:r>
          </a:p>
          <a:p>
            <a:pPr marL="0" indent="0">
              <a:buNone/>
            </a:pPr>
            <a:r>
              <a:rPr lang="en-US" dirty="0"/>
              <a:t>	In the absence of a complaint, determine whether to initiate a complaint (and if a 	complaint is initiated, notify the complainant and address complainant’s concerns, if any, 	</a:t>
            </a:r>
            <a:r>
              <a:rPr lang="en-US" b="1" dirty="0"/>
              <a:t>prior</a:t>
            </a:r>
            <a:r>
              <a:rPr lang="en-US" dirty="0"/>
              <a:t> to initiating complaint); and</a:t>
            </a:r>
          </a:p>
          <a:p>
            <a:pPr marL="0" indent="0">
              <a:buNone/>
            </a:pPr>
            <a:r>
              <a:rPr lang="en-US" dirty="0"/>
              <a:t>	Regardless of whether a complaint is initiated, take other appropriate prompt and effective 	steps to ensure that sex discrimination does not continue or recur.</a:t>
            </a:r>
          </a:p>
        </p:txBody>
      </p:sp>
      <p:sp>
        <p:nvSpPr>
          <p:cNvPr id="4" name="Footer Placeholder 3">
            <a:extLst>
              <a:ext uri="{FF2B5EF4-FFF2-40B4-BE49-F238E27FC236}">
                <a16:creationId xmlns:a16="http://schemas.microsoft.com/office/drawing/2014/main" id="{FEF16CBD-D7DF-3C3A-D15F-1F1AA1D45ECE}"/>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382A6BF9-5046-C052-9848-FC0C875D42DD}"/>
              </a:ext>
            </a:extLst>
          </p:cNvPr>
          <p:cNvSpPr>
            <a:spLocks noGrp="1"/>
          </p:cNvSpPr>
          <p:nvPr>
            <p:ph type="sldNum" sz="quarter" idx="12"/>
          </p:nvPr>
        </p:nvSpPr>
        <p:spPr/>
        <p:txBody>
          <a:bodyPr/>
          <a:lstStyle/>
          <a:p>
            <a:fld id="{E6C0C164-648A-654B-87AA-0915A2DD7517}" type="slidenum">
              <a:rPr lang="en-US" smtClean="0"/>
              <a:t>31</a:t>
            </a:fld>
            <a:endParaRPr lang="en-US"/>
          </a:p>
        </p:txBody>
      </p:sp>
      <p:pic>
        <p:nvPicPr>
          <p:cNvPr id="6" name="Picture 5">
            <a:extLst>
              <a:ext uri="{FF2B5EF4-FFF2-40B4-BE49-F238E27FC236}">
                <a16:creationId xmlns:a16="http://schemas.microsoft.com/office/drawing/2014/main" id="{17AEC8DD-A61B-C4B5-EBBC-420AE6C8E8F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2040" y="5419765"/>
            <a:ext cx="538592" cy="537186"/>
          </a:xfrm>
          <a:prstGeom prst="rect">
            <a:avLst/>
          </a:prstGeom>
        </p:spPr>
      </p:pic>
      <p:pic>
        <p:nvPicPr>
          <p:cNvPr id="7" name="Picture 6">
            <a:extLst>
              <a:ext uri="{FF2B5EF4-FFF2-40B4-BE49-F238E27FC236}">
                <a16:creationId xmlns:a16="http://schemas.microsoft.com/office/drawing/2014/main" id="{CC7717D3-1767-8A02-6699-9C17E434E52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024" y="2887213"/>
            <a:ext cx="538592" cy="537186"/>
          </a:xfrm>
          <a:prstGeom prst="rect">
            <a:avLst/>
          </a:prstGeom>
        </p:spPr>
      </p:pic>
      <p:pic>
        <p:nvPicPr>
          <p:cNvPr id="8" name="Picture 7">
            <a:extLst>
              <a:ext uri="{FF2B5EF4-FFF2-40B4-BE49-F238E27FC236}">
                <a16:creationId xmlns:a16="http://schemas.microsoft.com/office/drawing/2014/main" id="{7035AECD-20AC-83BC-BA77-AB31884E69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024" y="3536564"/>
            <a:ext cx="538592" cy="537186"/>
          </a:xfrm>
          <a:prstGeom prst="rect">
            <a:avLst/>
          </a:prstGeom>
        </p:spPr>
      </p:pic>
      <p:pic>
        <p:nvPicPr>
          <p:cNvPr id="9" name="Picture 8">
            <a:extLst>
              <a:ext uri="{FF2B5EF4-FFF2-40B4-BE49-F238E27FC236}">
                <a16:creationId xmlns:a16="http://schemas.microsoft.com/office/drawing/2014/main" id="{C178319E-F294-ADA5-D745-ED7BE36187C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024" y="4073750"/>
            <a:ext cx="538592" cy="537186"/>
          </a:xfrm>
          <a:prstGeom prst="rect">
            <a:avLst/>
          </a:prstGeom>
        </p:spPr>
      </p:pic>
      <p:pic>
        <p:nvPicPr>
          <p:cNvPr id="10" name="Picture 9">
            <a:extLst>
              <a:ext uri="{FF2B5EF4-FFF2-40B4-BE49-F238E27FC236}">
                <a16:creationId xmlns:a16="http://schemas.microsoft.com/office/drawing/2014/main" id="{3544AE2B-405E-D87E-719C-B87D4FDDBDB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024" y="4724681"/>
            <a:ext cx="538592" cy="537186"/>
          </a:xfrm>
          <a:prstGeom prst="rect">
            <a:avLst/>
          </a:prstGeom>
        </p:spPr>
      </p:pic>
      <p:pic>
        <p:nvPicPr>
          <p:cNvPr id="11" name="Picture 10">
            <a:extLst>
              <a:ext uri="{FF2B5EF4-FFF2-40B4-BE49-F238E27FC236}">
                <a16:creationId xmlns:a16="http://schemas.microsoft.com/office/drawing/2014/main" id="{4C222CD8-0926-C1D8-B64B-97424C8CFD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9024" y="2363606"/>
            <a:ext cx="538592" cy="537186"/>
          </a:xfrm>
          <a:prstGeom prst="rect">
            <a:avLst/>
          </a:prstGeom>
        </p:spPr>
      </p:pic>
    </p:spTree>
    <p:extLst>
      <p:ext uri="{BB962C8B-B14F-4D97-AF65-F5344CB8AC3E}">
        <p14:creationId xmlns:p14="http://schemas.microsoft.com/office/powerpoint/2010/main" val="2690294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2090" y="0"/>
            <a:ext cx="11354057" cy="1407786"/>
          </a:xfrm>
        </p:spPr>
        <p:txBody>
          <a:bodyPr/>
          <a:lstStyle/>
          <a:p>
            <a:r>
              <a:rPr lang="en-US" dirty="0"/>
              <a:t>Title IX Coordinator Obligations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32</a:t>
            </a:fld>
            <a:endParaRPr lang="en-US"/>
          </a:p>
        </p:txBody>
      </p:sp>
      <p:graphicFrame>
        <p:nvGraphicFramePr>
          <p:cNvPr id="6" name="Diagram 5"/>
          <p:cNvGraphicFramePr/>
          <p:nvPr>
            <p:extLst>
              <p:ext uri="{D42A27DB-BD31-4B8C-83A1-F6EECF244321}">
                <p14:modId xmlns:p14="http://schemas.microsoft.com/office/powerpoint/2010/main" val="172855175"/>
              </p:ext>
            </p:extLst>
          </p:nvPr>
        </p:nvGraphicFramePr>
        <p:xfrm>
          <a:off x="-245960" y="1191884"/>
          <a:ext cx="12437959" cy="48312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98800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864" y="-178664"/>
            <a:ext cx="11354057" cy="1407786"/>
          </a:xfrm>
        </p:spPr>
        <p:txBody>
          <a:bodyPr/>
          <a:lstStyle/>
          <a:p>
            <a:r>
              <a:rPr lang="en-US" dirty="0"/>
              <a:t>Supportive Measures</a:t>
            </a:r>
          </a:p>
        </p:txBody>
      </p:sp>
      <p:sp>
        <p:nvSpPr>
          <p:cNvPr id="3" name="Content Placeholder 2"/>
          <p:cNvSpPr>
            <a:spLocks noGrp="1"/>
          </p:cNvSpPr>
          <p:nvPr>
            <p:ph idx="1"/>
          </p:nvPr>
        </p:nvSpPr>
        <p:spPr>
          <a:xfrm>
            <a:off x="161365" y="974035"/>
            <a:ext cx="12030635" cy="5202927"/>
          </a:xfrm>
        </p:spPr>
        <p:txBody>
          <a:bodyPr>
            <a:normAutofit/>
          </a:bodyPr>
          <a:lstStyle/>
          <a:p>
            <a:pPr marL="0" indent="0">
              <a:buNone/>
            </a:pPr>
            <a:r>
              <a:rPr lang="en-US" sz="2000" dirty="0">
                <a:solidFill>
                  <a:schemeClr val="bg2">
                    <a:lumMod val="10000"/>
                  </a:schemeClr>
                </a:solidFill>
              </a:rPr>
              <a:t>The Title IX Coordinator must promptly contact the complainant to discuss the availability of supportive measures, consider the complainants wishes with respect to supportive measures, inform the complainant of the availability of supportive measures </a:t>
            </a:r>
            <a:r>
              <a:rPr lang="en-US" sz="2000" b="1" i="1" dirty="0">
                <a:solidFill>
                  <a:schemeClr val="bg2">
                    <a:lumMod val="10000"/>
                  </a:schemeClr>
                </a:solidFill>
              </a:rPr>
              <a:t>with</a:t>
            </a:r>
            <a:r>
              <a:rPr lang="en-US" sz="2000" dirty="0">
                <a:solidFill>
                  <a:schemeClr val="bg2">
                    <a:lumMod val="10000"/>
                  </a:schemeClr>
                </a:solidFill>
              </a:rPr>
              <a:t> or </a:t>
            </a:r>
            <a:r>
              <a:rPr lang="en-US" sz="2000" b="1" i="1" dirty="0">
                <a:solidFill>
                  <a:schemeClr val="bg2">
                    <a:lumMod val="10000"/>
                  </a:schemeClr>
                </a:solidFill>
              </a:rPr>
              <a:t>without</a:t>
            </a:r>
            <a:r>
              <a:rPr lang="en-US" sz="2000" dirty="0">
                <a:solidFill>
                  <a:schemeClr val="bg2">
                    <a:lumMod val="10000"/>
                  </a:schemeClr>
                </a:solidFill>
              </a:rPr>
              <a:t> filing a formal complaint, and explain to the complainant the process for filing a formal complaint. Also, offer and coordinate supportive measures to respondent, when grievance procedures are initiated  or informal resolution process is offered. </a:t>
            </a:r>
          </a:p>
          <a:p>
            <a:pPr marL="0" indent="0">
              <a:buNone/>
            </a:pPr>
            <a:endParaRPr lang="en-US" sz="20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33</a:t>
            </a:fld>
            <a:endParaRPr lang="en-US"/>
          </a:p>
        </p:txBody>
      </p:sp>
      <p:graphicFrame>
        <p:nvGraphicFramePr>
          <p:cNvPr id="6" name="Diagram 5"/>
          <p:cNvGraphicFramePr/>
          <p:nvPr>
            <p:extLst>
              <p:ext uri="{D42A27DB-BD31-4B8C-83A1-F6EECF244321}">
                <p14:modId xmlns:p14="http://schemas.microsoft.com/office/powerpoint/2010/main" val="3953952953"/>
              </p:ext>
            </p:extLst>
          </p:nvPr>
        </p:nvGraphicFramePr>
        <p:xfrm>
          <a:off x="661486" y="2474118"/>
          <a:ext cx="10472530" cy="358727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Rectangle 6"/>
          <p:cNvSpPr/>
          <p:nvPr/>
        </p:nvSpPr>
        <p:spPr>
          <a:xfrm>
            <a:off x="1142419" y="5692057"/>
            <a:ext cx="2518638" cy="369332"/>
          </a:xfrm>
          <a:prstGeom prst="rect">
            <a:avLst/>
          </a:prstGeom>
        </p:spPr>
        <p:txBody>
          <a:bodyPr wrap="none">
            <a:spAutoFit/>
          </a:bodyPr>
          <a:lstStyle/>
          <a:p>
            <a:r>
              <a:rPr lang="en-US" b="1" dirty="0">
                <a:solidFill>
                  <a:schemeClr val="bg1"/>
                </a:solidFill>
                <a:latin typeface="Book Antiqua" panose="02040602050305030304" pitchFamily="18" charset="0"/>
              </a:rPr>
              <a:t>Supportive Measures</a:t>
            </a:r>
          </a:p>
        </p:txBody>
      </p:sp>
    </p:spTree>
    <p:extLst>
      <p:ext uri="{BB962C8B-B14F-4D97-AF65-F5344CB8AC3E}">
        <p14:creationId xmlns:p14="http://schemas.microsoft.com/office/powerpoint/2010/main" val="21073128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338985"/>
            <a:ext cx="11354057" cy="1407786"/>
          </a:xfrm>
        </p:spPr>
        <p:txBody>
          <a:bodyPr/>
          <a:lstStyle/>
          <a:p>
            <a:r>
              <a:rPr lang="en-US" dirty="0"/>
              <a:t>Supportive </a:t>
            </a:r>
            <a:br>
              <a:rPr lang="en-US" dirty="0"/>
            </a:br>
            <a:r>
              <a:rPr lang="en-US" dirty="0"/>
              <a:t>Measures</a:t>
            </a:r>
          </a:p>
        </p:txBody>
      </p:sp>
      <p:sp>
        <p:nvSpPr>
          <p:cNvPr id="3" name="Content Placeholder 2"/>
          <p:cNvSpPr>
            <a:spLocks noGrp="1"/>
          </p:cNvSpPr>
          <p:nvPr>
            <p:ph idx="1"/>
          </p:nvPr>
        </p:nvSpPr>
        <p:spPr>
          <a:xfrm>
            <a:off x="8641976" y="169355"/>
            <a:ext cx="3605276" cy="4147481"/>
          </a:xfrm>
        </p:spPr>
        <p:txBody>
          <a:bodyPr>
            <a:normAutofit lnSpcReduction="10000"/>
          </a:bodyPr>
          <a:lstStyle/>
          <a:p>
            <a:pPr marL="0" indent="0">
              <a:buNone/>
            </a:pPr>
            <a:r>
              <a:rPr lang="en-US" sz="2000" dirty="0">
                <a:solidFill>
                  <a:schemeClr val="bg2">
                    <a:lumMod val="10000"/>
                  </a:schemeClr>
                </a:solidFill>
              </a:rPr>
              <a:t>The District will keep supportive measures confidential unless it impairs the ability to provide the supportive measures (i.e. a no-contact order). </a:t>
            </a:r>
          </a:p>
          <a:p>
            <a:pPr marL="0" indent="0">
              <a:buNone/>
            </a:pPr>
            <a:endParaRPr lang="en-US" sz="2000" dirty="0">
              <a:solidFill>
                <a:schemeClr val="bg2">
                  <a:lumMod val="10000"/>
                </a:schemeClr>
              </a:solidFill>
            </a:endParaRPr>
          </a:p>
          <a:p>
            <a:pPr marL="0" indent="0">
              <a:buNone/>
            </a:pPr>
            <a:r>
              <a:rPr lang="en-US" sz="2000" dirty="0">
                <a:solidFill>
                  <a:schemeClr val="bg2">
                    <a:lumMod val="10000"/>
                  </a:schemeClr>
                </a:solidFill>
              </a:rPr>
              <a:t>Supportive measures </a:t>
            </a:r>
            <a:r>
              <a:rPr lang="en-US" sz="2000" b="1" dirty="0">
                <a:solidFill>
                  <a:schemeClr val="bg2">
                    <a:lumMod val="10000"/>
                  </a:schemeClr>
                </a:solidFill>
              </a:rPr>
              <a:t>must not unreasonably burden</a:t>
            </a:r>
            <a:r>
              <a:rPr lang="en-US" sz="2000" dirty="0">
                <a:solidFill>
                  <a:schemeClr val="bg2">
                    <a:lumMod val="10000"/>
                  </a:schemeClr>
                </a:solidFill>
              </a:rPr>
              <a:t> either party and must be designed to protect the safety of the parties or the District’s education environment. </a:t>
            </a:r>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34</a:t>
            </a:fld>
            <a:endParaRPr lang="en-US"/>
          </a:p>
        </p:txBody>
      </p:sp>
      <p:graphicFrame>
        <p:nvGraphicFramePr>
          <p:cNvPr id="6" name="Diagram 5"/>
          <p:cNvGraphicFramePr/>
          <p:nvPr>
            <p:extLst>
              <p:ext uri="{D42A27DB-BD31-4B8C-83A1-F6EECF244321}">
                <p14:modId xmlns:p14="http://schemas.microsoft.com/office/powerpoint/2010/main" val="1016566014"/>
              </p:ext>
            </p:extLst>
          </p:nvPr>
        </p:nvGraphicFramePr>
        <p:xfrm>
          <a:off x="2004927" y="149087"/>
          <a:ext cx="7162800" cy="5825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629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1237014533"/>
              </p:ext>
            </p:extLst>
          </p:nvPr>
        </p:nvGraphicFramePr>
        <p:xfrm>
          <a:off x="-197827" y="139699"/>
          <a:ext cx="11993587" cy="6581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p:txBody>
          <a:bodyPr/>
          <a:lstStyle/>
          <a:p>
            <a:r>
              <a:rPr lang="en-US" dirty="0"/>
              <a:t>Challenge to Supportive Measures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35</a:t>
            </a:fld>
            <a:endParaRPr lang="en-US"/>
          </a:p>
        </p:txBody>
      </p:sp>
    </p:spTree>
    <p:extLst>
      <p:ext uri="{BB962C8B-B14F-4D97-AF65-F5344CB8AC3E}">
        <p14:creationId xmlns:p14="http://schemas.microsoft.com/office/powerpoint/2010/main" val="6808612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68725"/>
            <a:ext cx="11354057" cy="1407786"/>
          </a:xfrm>
        </p:spPr>
        <p:txBody>
          <a:bodyPr/>
          <a:lstStyle/>
          <a:p>
            <a:r>
              <a:rPr lang="en-US" dirty="0"/>
              <a:t>Emergency Removal</a:t>
            </a:r>
          </a:p>
        </p:txBody>
      </p:sp>
      <p:sp>
        <p:nvSpPr>
          <p:cNvPr id="3" name="Content Placeholder 2"/>
          <p:cNvSpPr>
            <a:spLocks noGrp="1"/>
          </p:cNvSpPr>
          <p:nvPr>
            <p:ph idx="1"/>
          </p:nvPr>
        </p:nvSpPr>
        <p:spPr>
          <a:xfrm>
            <a:off x="441703" y="1012059"/>
            <a:ext cx="11354057" cy="4459225"/>
          </a:xfrm>
        </p:spPr>
        <p:txBody>
          <a:bodyPr/>
          <a:lstStyle/>
          <a:p>
            <a:pPr marL="0" indent="0">
              <a:buNone/>
            </a:pPr>
            <a:r>
              <a:rPr lang="en-US" sz="2400" dirty="0">
                <a:solidFill>
                  <a:schemeClr val="tx1">
                    <a:lumMod val="50000"/>
                  </a:schemeClr>
                </a:solidFill>
              </a:rPr>
              <a:t>While the District must go through the grievance procedure before imposing any disciplinary sanctions or other actions that are not supportive measures, the District can remove a student respondent on an emergency basis.</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36</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2918" y="2392868"/>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16400" y="2237057"/>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054" y="3981522"/>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74078" y="3811030"/>
            <a:ext cx="861786" cy="859536"/>
          </a:xfrm>
          <a:prstGeom prst="rect">
            <a:avLst/>
          </a:prstGeom>
        </p:spPr>
      </p:pic>
      <p:sp>
        <p:nvSpPr>
          <p:cNvPr id="10" name="TextBox 9"/>
          <p:cNvSpPr txBox="1"/>
          <p:nvPr/>
        </p:nvSpPr>
        <p:spPr>
          <a:xfrm>
            <a:off x="1475093" y="2314507"/>
            <a:ext cx="10143749" cy="1107996"/>
          </a:xfrm>
          <a:prstGeom prst="rect">
            <a:avLst/>
          </a:prstGeom>
          <a:noFill/>
        </p:spPr>
        <p:txBody>
          <a:bodyPr wrap="square" rtlCol="0">
            <a:spAutoFit/>
          </a:bodyPr>
          <a:lstStyle/>
          <a:p>
            <a:r>
              <a:rPr lang="en-US" sz="2200" dirty="0">
                <a:solidFill>
                  <a:schemeClr val="tx1">
                    <a:lumMod val="50000"/>
                  </a:schemeClr>
                </a:solidFill>
                <a:latin typeface="Book Antiqua" panose="02040602050305030304" pitchFamily="18" charset="0"/>
              </a:rPr>
              <a:t>The District must undertake an individualized safety and risk analysis and determine that an imminent and serious threat to the health or safety of any student or other individual arising from the allegation justifies removal. </a:t>
            </a:r>
          </a:p>
        </p:txBody>
      </p:sp>
      <p:sp>
        <p:nvSpPr>
          <p:cNvPr id="11" name="TextBox 10"/>
          <p:cNvSpPr txBox="1"/>
          <p:nvPr/>
        </p:nvSpPr>
        <p:spPr>
          <a:xfrm>
            <a:off x="1475095" y="3910937"/>
            <a:ext cx="10143747" cy="769441"/>
          </a:xfrm>
          <a:prstGeom prst="rect">
            <a:avLst/>
          </a:prstGeom>
          <a:noFill/>
        </p:spPr>
        <p:txBody>
          <a:bodyPr wrap="square" rtlCol="0">
            <a:spAutoFit/>
          </a:bodyPr>
          <a:lstStyle/>
          <a:p>
            <a:r>
              <a:rPr lang="en-US" sz="2200" dirty="0">
                <a:solidFill>
                  <a:schemeClr val="tx1">
                    <a:lumMod val="50000"/>
                  </a:schemeClr>
                </a:solidFill>
                <a:latin typeface="Book Antiqua" panose="02040602050305030304" pitchFamily="18" charset="0"/>
              </a:rPr>
              <a:t>The respondent must be provided with notice and an opportunity to challenge the decision immediately following removal.</a:t>
            </a:r>
          </a:p>
        </p:txBody>
      </p:sp>
      <p:sp>
        <p:nvSpPr>
          <p:cNvPr id="12" name="TextBox 11"/>
          <p:cNvSpPr txBox="1"/>
          <p:nvPr/>
        </p:nvSpPr>
        <p:spPr>
          <a:xfrm>
            <a:off x="571054" y="5090948"/>
            <a:ext cx="11047787"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This does not change any rights students have under the IDEA, Section 504, </a:t>
            </a:r>
            <a:br>
              <a:rPr lang="en-US" sz="2400" dirty="0">
                <a:solidFill>
                  <a:schemeClr val="tx1">
                    <a:lumMod val="50000"/>
                  </a:schemeClr>
                </a:solidFill>
                <a:latin typeface="Book Antiqua" panose="02040602050305030304" pitchFamily="18" charset="0"/>
              </a:rPr>
            </a:br>
            <a:r>
              <a:rPr lang="en-US" sz="2400" dirty="0">
                <a:solidFill>
                  <a:schemeClr val="tx1">
                    <a:lumMod val="50000"/>
                  </a:schemeClr>
                </a:solidFill>
                <a:latin typeface="Book Antiqua" panose="02040602050305030304" pitchFamily="18" charset="0"/>
              </a:rPr>
              <a:t>or the ADA. </a:t>
            </a:r>
          </a:p>
        </p:txBody>
      </p:sp>
    </p:spTree>
    <p:extLst>
      <p:ext uri="{BB962C8B-B14F-4D97-AF65-F5344CB8AC3E}">
        <p14:creationId xmlns:p14="http://schemas.microsoft.com/office/powerpoint/2010/main" val="12284240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017026" y="181196"/>
            <a:ext cx="4850296" cy="5834029"/>
          </a:xfrm>
          <a:prstGeom prst="rect">
            <a:avLst/>
          </a:prstGeom>
        </p:spPr>
      </p:pic>
      <p:sp>
        <p:nvSpPr>
          <p:cNvPr id="2" name="Title 1"/>
          <p:cNvSpPr>
            <a:spLocks noGrp="1"/>
          </p:cNvSpPr>
          <p:nvPr>
            <p:ph type="title"/>
          </p:nvPr>
        </p:nvSpPr>
        <p:spPr/>
        <p:txBody>
          <a:bodyPr/>
          <a:lstStyle/>
          <a:p>
            <a:r>
              <a:rPr lang="en-US" dirty="0"/>
              <a:t>Outstanding Questions</a:t>
            </a:r>
          </a:p>
        </p:txBody>
      </p:sp>
      <p:sp>
        <p:nvSpPr>
          <p:cNvPr id="3" name="Content Placeholder 2"/>
          <p:cNvSpPr>
            <a:spLocks noGrp="1"/>
          </p:cNvSpPr>
          <p:nvPr>
            <p:ph idx="1"/>
          </p:nvPr>
        </p:nvSpPr>
        <p:spPr>
          <a:xfrm>
            <a:off x="441704" y="1797250"/>
            <a:ext cx="6813862" cy="4459225"/>
          </a:xfrm>
        </p:spPr>
        <p:txBody>
          <a:bodyPr/>
          <a:lstStyle/>
          <a:p>
            <a:pPr>
              <a:spcBef>
                <a:spcPts val="1200"/>
              </a:spcBef>
              <a:spcAft>
                <a:spcPts val="1200"/>
              </a:spcAft>
            </a:pPr>
            <a:r>
              <a:rPr lang="en-US" dirty="0"/>
              <a:t>How does this impact the student discipline process in Connecticut?</a:t>
            </a:r>
          </a:p>
          <a:p>
            <a:pPr>
              <a:spcBef>
                <a:spcPts val="1200"/>
              </a:spcBef>
              <a:spcAft>
                <a:spcPts val="1200"/>
              </a:spcAft>
            </a:pPr>
            <a:r>
              <a:rPr lang="en-US" dirty="0"/>
              <a:t>How does the district preserve the rights of all parties?</a:t>
            </a:r>
          </a:p>
          <a:p>
            <a:pPr>
              <a:spcBef>
                <a:spcPts val="1200"/>
              </a:spcBef>
              <a:spcAft>
                <a:spcPts val="1200"/>
              </a:spcAft>
            </a:pPr>
            <a:r>
              <a:rPr lang="en-US" dirty="0"/>
              <a:t>What is the impact on students under the IDEA and Section 504?</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37</a:t>
            </a:fld>
            <a:endParaRPr lang="en-US"/>
          </a:p>
        </p:txBody>
      </p:sp>
    </p:spTree>
    <p:extLst>
      <p:ext uri="{BB962C8B-B14F-4D97-AF65-F5344CB8AC3E}">
        <p14:creationId xmlns:p14="http://schemas.microsoft.com/office/powerpoint/2010/main" val="174882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68725"/>
            <a:ext cx="11354057" cy="1407786"/>
          </a:xfrm>
        </p:spPr>
        <p:txBody>
          <a:bodyPr/>
          <a:lstStyle/>
          <a:p>
            <a:r>
              <a:rPr lang="en-US" dirty="0">
                <a:solidFill>
                  <a:srgbClr val="1D6295"/>
                </a:solidFill>
              </a:rPr>
              <a:t>Administrative Leave</a:t>
            </a:r>
          </a:p>
        </p:txBody>
      </p:sp>
      <p:sp>
        <p:nvSpPr>
          <p:cNvPr id="3" name="Content Placeholder 2"/>
          <p:cNvSpPr>
            <a:spLocks noGrp="1"/>
          </p:cNvSpPr>
          <p:nvPr>
            <p:ph idx="1"/>
          </p:nvPr>
        </p:nvSpPr>
        <p:spPr>
          <a:xfrm>
            <a:off x="441703" y="1012059"/>
            <a:ext cx="11354057" cy="4459225"/>
          </a:xfrm>
        </p:spPr>
        <p:txBody>
          <a:bodyPr/>
          <a:lstStyle/>
          <a:p>
            <a:pPr marL="0" indent="0">
              <a:buNone/>
            </a:pPr>
            <a:r>
              <a:rPr lang="en-US" sz="2400" dirty="0">
                <a:solidFill>
                  <a:schemeClr val="tx1">
                    <a:lumMod val="50000"/>
                  </a:schemeClr>
                </a:solidFill>
              </a:rPr>
              <a:t>Similarly, the District may place an employee respondent on administrative leave during the pendency of the grievance procedure.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38</a:t>
            </a:fld>
            <a:endParaRPr lang="en-US"/>
          </a:p>
        </p:txBody>
      </p:sp>
      <p:sp>
        <p:nvSpPr>
          <p:cNvPr id="12" name="TextBox 11"/>
          <p:cNvSpPr txBox="1"/>
          <p:nvPr/>
        </p:nvSpPr>
        <p:spPr>
          <a:xfrm>
            <a:off x="6480313" y="3023609"/>
            <a:ext cx="4621693"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This does not change any rights employees have under the ADA. </a:t>
            </a:r>
          </a:p>
        </p:txBody>
      </p:sp>
      <p:pic>
        <p:nvPicPr>
          <p:cNvPr id="13" name="Picture 1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7467" y="2133499"/>
            <a:ext cx="5541264" cy="3279627"/>
          </a:xfrm>
          <a:prstGeom prst="rect">
            <a:avLst/>
          </a:prstGeom>
          <a:ln>
            <a:solidFill>
              <a:schemeClr val="tx1"/>
            </a:solidFill>
          </a:ln>
        </p:spPr>
      </p:pic>
    </p:spTree>
    <p:extLst>
      <p:ext uri="{BB962C8B-B14F-4D97-AF65-F5344CB8AC3E}">
        <p14:creationId xmlns:p14="http://schemas.microsoft.com/office/powerpoint/2010/main" val="313737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Complaint</a:t>
            </a:r>
          </a:p>
        </p:txBody>
      </p:sp>
      <p:sp>
        <p:nvSpPr>
          <p:cNvPr id="3" name="Content Placeholder 2"/>
          <p:cNvSpPr>
            <a:spLocks noGrp="1"/>
          </p:cNvSpPr>
          <p:nvPr>
            <p:ph idx="1"/>
          </p:nvPr>
        </p:nvSpPr>
        <p:spPr>
          <a:xfrm>
            <a:off x="441703" y="1041636"/>
            <a:ext cx="11354057" cy="4459225"/>
          </a:xfrm>
        </p:spPr>
        <p:txBody>
          <a:bodyPr/>
          <a:lstStyle/>
          <a:p>
            <a:pPr marL="0" indent="0">
              <a:buNone/>
            </a:pPr>
            <a:r>
              <a:rPr lang="en-US" dirty="0"/>
              <a:t>The filing of a complaint triggers the beginning of the formal grievance procedure:</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39</a:t>
            </a:fld>
            <a:endParaRPr lang="en-US"/>
          </a:p>
        </p:txBody>
      </p:sp>
      <p:graphicFrame>
        <p:nvGraphicFramePr>
          <p:cNvPr id="6" name="Diagram 5"/>
          <p:cNvGraphicFramePr/>
          <p:nvPr>
            <p:extLst>
              <p:ext uri="{D42A27DB-BD31-4B8C-83A1-F6EECF244321}">
                <p14:modId xmlns:p14="http://schemas.microsoft.com/office/powerpoint/2010/main" val="2073011793"/>
              </p:ext>
            </p:extLst>
          </p:nvPr>
        </p:nvGraphicFramePr>
        <p:xfrm>
          <a:off x="226543" y="812574"/>
          <a:ext cx="11127980" cy="431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530620" y="3873404"/>
            <a:ext cx="3236310" cy="2031325"/>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Title IX Coordinator will inform complainant about the right to file a  complaint</a:t>
            </a:r>
          </a:p>
          <a:p>
            <a:pPr marL="285750" indent="-285750">
              <a:buFont typeface="Arial" panose="020B0604020202020204" pitchFamily="34" charset="0"/>
              <a:buChar char="•"/>
            </a:pPr>
            <a:r>
              <a:rPr lang="en-US" b="1" dirty="0">
                <a:solidFill>
                  <a:schemeClr val="tx2"/>
                </a:solidFill>
                <a:latin typeface="Book Antiqua" panose="02040602050305030304" pitchFamily="18" charset="0"/>
              </a:rPr>
              <a:t>But</a:t>
            </a:r>
            <a:r>
              <a:rPr lang="en-US" dirty="0">
                <a:solidFill>
                  <a:schemeClr val="tx2"/>
                </a:solidFill>
                <a:latin typeface="Book Antiqua" panose="02040602050305030304" pitchFamily="18" charset="0"/>
              </a:rPr>
              <a:t>, will </a:t>
            </a:r>
            <a:r>
              <a:rPr lang="en-US" b="1" i="1" dirty="0">
                <a:solidFill>
                  <a:schemeClr val="tx2"/>
                </a:solidFill>
                <a:latin typeface="Book Antiqua" panose="02040602050305030304" pitchFamily="18" charset="0"/>
              </a:rPr>
              <a:t>not encourage or discourage </a:t>
            </a:r>
            <a:r>
              <a:rPr lang="en-US" dirty="0">
                <a:solidFill>
                  <a:schemeClr val="tx2"/>
                </a:solidFill>
                <a:latin typeface="Book Antiqua" panose="02040602050305030304" pitchFamily="18" charset="0"/>
              </a:rPr>
              <a:t>a person to file a formal complaint</a:t>
            </a:r>
          </a:p>
        </p:txBody>
      </p:sp>
      <p:sp>
        <p:nvSpPr>
          <p:cNvPr id="8" name="TextBox 7"/>
          <p:cNvSpPr txBox="1"/>
          <p:nvPr/>
        </p:nvSpPr>
        <p:spPr>
          <a:xfrm>
            <a:off x="4114800" y="3834381"/>
            <a:ext cx="3656974" cy="2308324"/>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At the time of filing, the complainant must be participating or attempting to participate in the District’s education program or activity. </a:t>
            </a:r>
          </a:p>
          <a:p>
            <a:pPr marL="285750" indent="-285750">
              <a:buFont typeface="Arial" panose="020B0604020202020204" pitchFamily="34" charset="0"/>
              <a:buChar char="•"/>
            </a:pPr>
            <a:r>
              <a:rPr lang="en-US" dirty="0">
                <a:solidFill>
                  <a:schemeClr val="tx2"/>
                </a:solidFill>
                <a:latin typeface="Book Antiqua" panose="02040602050305030304" pitchFamily="18" charset="0"/>
              </a:rPr>
              <a:t>Complaint can be filed by a student’s parent or the Title IX Coordinator</a:t>
            </a:r>
          </a:p>
        </p:txBody>
      </p:sp>
      <p:sp>
        <p:nvSpPr>
          <p:cNvPr id="9" name="TextBox 8"/>
          <p:cNvSpPr txBox="1"/>
          <p:nvPr/>
        </p:nvSpPr>
        <p:spPr>
          <a:xfrm>
            <a:off x="7771774" y="3930245"/>
            <a:ext cx="3886825" cy="1200329"/>
          </a:xfrm>
          <a:prstGeom prst="rect">
            <a:avLst/>
          </a:prstGeom>
          <a:noFill/>
        </p:spPr>
        <p:txBody>
          <a:bodyPr wrap="square" rtlCol="0">
            <a:spAutoFit/>
          </a:bodyPr>
          <a:lstStyle/>
          <a:p>
            <a:pPr marL="285750" indent="-285750">
              <a:buFont typeface="Arial" panose="020B0604020202020204" pitchFamily="34" charset="0"/>
              <a:buChar char="•"/>
            </a:pPr>
            <a:r>
              <a:rPr lang="en-US" dirty="0">
                <a:solidFill>
                  <a:schemeClr val="tx2"/>
                </a:solidFill>
                <a:latin typeface="Book Antiqua" panose="02040602050305030304" pitchFamily="18" charset="0"/>
              </a:rPr>
              <a:t>When the Title IX Coordinator signs a formal complaint, the Title IX Coordinator is NOT the complainant or otherwise a party</a:t>
            </a:r>
          </a:p>
        </p:txBody>
      </p:sp>
    </p:spTree>
    <p:extLst>
      <p:ext uri="{BB962C8B-B14F-4D97-AF65-F5344CB8AC3E}">
        <p14:creationId xmlns:p14="http://schemas.microsoft.com/office/powerpoint/2010/main" val="17046316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Should Title IX Coordinator Sign a Complaint?</a:t>
            </a:r>
          </a:p>
        </p:txBody>
      </p:sp>
      <p:sp>
        <p:nvSpPr>
          <p:cNvPr id="3" name="Content Placeholder 2"/>
          <p:cNvSpPr>
            <a:spLocks noGrp="1"/>
          </p:cNvSpPr>
          <p:nvPr>
            <p:ph idx="1"/>
          </p:nvPr>
        </p:nvSpPr>
        <p:spPr>
          <a:xfrm>
            <a:off x="435863" y="1568681"/>
            <a:ext cx="11314433" cy="5021988"/>
          </a:xfrm>
        </p:spPr>
        <p:txBody>
          <a:bodyPr>
            <a:normAutofit fontScale="77500" lnSpcReduction="20000"/>
          </a:bodyPr>
          <a:lstStyle/>
          <a:p>
            <a:pPr marL="0" indent="0">
              <a:buClr>
                <a:srgbClr val="008080"/>
              </a:buClr>
              <a:buNone/>
            </a:pPr>
            <a:r>
              <a:rPr lang="en-US" sz="2700" dirty="0">
                <a:solidFill>
                  <a:schemeClr val="tx1">
                    <a:lumMod val="50000"/>
                  </a:schemeClr>
                </a:solidFill>
              </a:rPr>
              <a:t>There may be times when a complainant does not want to file a formal complaint.  The Title IX Coordinator may respect the complainant’s wishes or may determine that they must sign a complaint. Title IX Coordinator must consider, at minimum:</a:t>
            </a:r>
          </a:p>
          <a:p>
            <a:pPr marL="342900" indent="-342900">
              <a:buClr>
                <a:srgbClr val="008080"/>
              </a:buClr>
            </a:pPr>
            <a:r>
              <a:rPr lang="en-US" sz="2700" dirty="0">
                <a:solidFill>
                  <a:schemeClr val="tx1">
                    <a:lumMod val="50000"/>
                  </a:schemeClr>
                </a:solidFill>
              </a:rPr>
              <a:t>Complainant’s request not to proceed with complaint</a:t>
            </a:r>
          </a:p>
          <a:p>
            <a:pPr marL="342900" indent="-342900">
              <a:buClr>
                <a:srgbClr val="008080"/>
              </a:buClr>
            </a:pPr>
            <a:r>
              <a:rPr lang="en-US" sz="2700" dirty="0">
                <a:solidFill>
                  <a:schemeClr val="tx1">
                    <a:lumMod val="50000"/>
                  </a:schemeClr>
                </a:solidFill>
              </a:rPr>
              <a:t>Complainant’s reasonable safety concerns regarding initiation of a complaint</a:t>
            </a:r>
          </a:p>
          <a:p>
            <a:pPr marL="342900" indent="-342900">
              <a:buClr>
                <a:srgbClr val="008080"/>
              </a:buClr>
            </a:pPr>
            <a:r>
              <a:rPr lang="en-US" sz="2700" dirty="0">
                <a:solidFill>
                  <a:schemeClr val="tx1">
                    <a:lumMod val="50000"/>
                  </a:schemeClr>
                </a:solidFill>
              </a:rPr>
              <a:t>Risk that additional acts of sex discrimination would occur if complaint is not initiated</a:t>
            </a:r>
          </a:p>
          <a:p>
            <a:pPr marL="342900" indent="-342900">
              <a:buClr>
                <a:srgbClr val="008080"/>
              </a:buClr>
            </a:pPr>
            <a:r>
              <a:rPr lang="en-US" sz="2700" dirty="0">
                <a:solidFill>
                  <a:schemeClr val="tx1">
                    <a:lumMod val="50000"/>
                  </a:schemeClr>
                </a:solidFill>
              </a:rPr>
              <a:t>Severity of alleged sex discrimination </a:t>
            </a:r>
          </a:p>
          <a:p>
            <a:pPr marL="342900" indent="-342900">
              <a:buClr>
                <a:srgbClr val="008080"/>
              </a:buClr>
            </a:pPr>
            <a:r>
              <a:rPr lang="en-US" sz="2700" dirty="0">
                <a:solidFill>
                  <a:schemeClr val="tx1">
                    <a:lumMod val="50000"/>
                  </a:schemeClr>
                </a:solidFill>
              </a:rPr>
              <a:t>Age and relationship of parties</a:t>
            </a:r>
          </a:p>
          <a:p>
            <a:pPr marL="342900" indent="-342900">
              <a:buClr>
                <a:srgbClr val="008080"/>
              </a:buClr>
            </a:pPr>
            <a:r>
              <a:rPr lang="en-US" sz="2700" dirty="0">
                <a:solidFill>
                  <a:schemeClr val="tx1">
                    <a:lumMod val="50000"/>
                  </a:schemeClr>
                </a:solidFill>
              </a:rPr>
              <a:t>Scope of alleged sex discrimination </a:t>
            </a:r>
          </a:p>
          <a:p>
            <a:pPr marL="342900" indent="-342900">
              <a:buClr>
                <a:srgbClr val="008080"/>
              </a:buClr>
            </a:pPr>
            <a:r>
              <a:rPr lang="en-US" sz="2700" dirty="0">
                <a:solidFill>
                  <a:schemeClr val="tx1">
                    <a:lumMod val="50000"/>
                  </a:schemeClr>
                </a:solidFill>
              </a:rPr>
              <a:t>Availability of evidence to assist decisionmaker</a:t>
            </a:r>
          </a:p>
          <a:p>
            <a:pPr marL="342900" indent="-342900">
              <a:buClr>
                <a:srgbClr val="008080"/>
              </a:buClr>
            </a:pPr>
            <a:r>
              <a:rPr lang="en-US" sz="2700" dirty="0">
                <a:solidFill>
                  <a:schemeClr val="tx1">
                    <a:lumMod val="50000"/>
                  </a:schemeClr>
                </a:solidFill>
              </a:rPr>
              <a:t>Whether District could end the alleged sex discrimination and prevent its recurrence without initiating grievance procedures</a:t>
            </a:r>
          </a:p>
          <a:p>
            <a:pPr marL="800100" lvl="1" indent="-342900">
              <a:buClr>
                <a:srgbClr val="008080"/>
              </a:buClr>
            </a:pPr>
            <a:endParaRPr lang="en-US" sz="2000" dirty="0">
              <a:solidFill>
                <a:schemeClr val="tx1">
                  <a:lumMod val="50000"/>
                </a:schemeClr>
              </a:solidFill>
            </a:endParaRPr>
          </a:p>
          <a:p>
            <a:pPr marL="800100" lvl="1" indent="-342900">
              <a:buClr>
                <a:srgbClr val="008080"/>
              </a:buClr>
            </a:pPr>
            <a:endParaRPr lang="en-US" sz="20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40</a:t>
            </a:fld>
            <a:endParaRPr lang="en-US" dirty="0"/>
          </a:p>
        </p:txBody>
      </p:sp>
    </p:spTree>
    <p:extLst>
      <p:ext uri="{BB962C8B-B14F-4D97-AF65-F5344CB8AC3E}">
        <p14:creationId xmlns:p14="http://schemas.microsoft.com/office/powerpoint/2010/main" val="34573761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36950-AE39-B8B5-1C12-2D9A957575BD}"/>
              </a:ext>
            </a:extLst>
          </p:cNvPr>
          <p:cNvSpPr>
            <a:spLocks noGrp="1"/>
          </p:cNvSpPr>
          <p:nvPr>
            <p:ph type="title"/>
          </p:nvPr>
        </p:nvSpPr>
        <p:spPr/>
        <p:txBody>
          <a:bodyPr/>
          <a:lstStyle/>
          <a:p>
            <a:r>
              <a:rPr lang="en-US" dirty="0"/>
              <a:t>When Should Title IX Coordinator Sign a Complaint?</a:t>
            </a:r>
          </a:p>
        </p:txBody>
      </p:sp>
      <p:sp>
        <p:nvSpPr>
          <p:cNvPr id="3" name="Content Placeholder 2">
            <a:extLst>
              <a:ext uri="{FF2B5EF4-FFF2-40B4-BE49-F238E27FC236}">
                <a16:creationId xmlns:a16="http://schemas.microsoft.com/office/drawing/2014/main" id="{556CE6A2-6ED8-F759-CBE7-91D2E5829116}"/>
              </a:ext>
            </a:extLst>
          </p:cNvPr>
          <p:cNvSpPr>
            <a:spLocks noGrp="1"/>
          </p:cNvSpPr>
          <p:nvPr>
            <p:ph idx="1"/>
          </p:nvPr>
        </p:nvSpPr>
        <p:spPr/>
        <p:txBody>
          <a:bodyPr/>
          <a:lstStyle/>
          <a:p>
            <a:pPr marL="0" indent="0" algn="ctr">
              <a:buNone/>
            </a:pPr>
            <a:r>
              <a:rPr lang="en-US" dirty="0"/>
              <a:t>After considering these factors, if the Title IX Coordinator </a:t>
            </a:r>
            <a:br>
              <a:rPr lang="en-US" dirty="0"/>
            </a:br>
            <a:r>
              <a:rPr lang="en-US" dirty="0"/>
              <a:t>determines that the alleged conduct: </a:t>
            </a:r>
          </a:p>
          <a:p>
            <a:pPr marL="914400" lvl="1" indent="-457200">
              <a:buFont typeface="+mj-lt"/>
              <a:buAutoNum type="arabicPeriod"/>
            </a:pPr>
            <a:r>
              <a:rPr lang="en-US" dirty="0"/>
              <a:t>presents an imminent and serious threat to the health or safety of the Complaianit or other person OR</a:t>
            </a:r>
          </a:p>
          <a:p>
            <a:pPr marL="914400" lvl="1" indent="-457200">
              <a:buFont typeface="+mj-lt"/>
              <a:buAutoNum type="arabicPeriod"/>
            </a:pPr>
            <a:r>
              <a:rPr lang="en-US" dirty="0"/>
              <a:t>prevents the District from ensuring equal access on the basis of sex to its education program or activity</a:t>
            </a:r>
          </a:p>
          <a:p>
            <a:pPr marL="0" indent="0" algn="ctr">
              <a:buNone/>
            </a:pPr>
            <a:r>
              <a:rPr lang="en-US" dirty="0"/>
              <a:t>the Title IX Coordinator </a:t>
            </a:r>
            <a:r>
              <a:rPr lang="en-US" i="1" dirty="0"/>
              <a:t>may </a:t>
            </a:r>
            <a:r>
              <a:rPr lang="en-US" dirty="0"/>
              <a:t>initiate a complaint. </a:t>
            </a:r>
          </a:p>
        </p:txBody>
      </p:sp>
      <p:sp>
        <p:nvSpPr>
          <p:cNvPr id="4" name="Footer Placeholder 3">
            <a:extLst>
              <a:ext uri="{FF2B5EF4-FFF2-40B4-BE49-F238E27FC236}">
                <a16:creationId xmlns:a16="http://schemas.microsoft.com/office/drawing/2014/main" id="{92482F1D-1F53-33B0-A05D-DE0517B14083}"/>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C3DAC6DC-73D6-5248-0220-C07E98E2EF24}"/>
              </a:ext>
            </a:extLst>
          </p:cNvPr>
          <p:cNvSpPr>
            <a:spLocks noGrp="1"/>
          </p:cNvSpPr>
          <p:nvPr>
            <p:ph type="sldNum" sz="quarter" idx="12"/>
          </p:nvPr>
        </p:nvSpPr>
        <p:spPr/>
        <p:txBody>
          <a:bodyPr/>
          <a:lstStyle/>
          <a:p>
            <a:fld id="{E6C0C164-648A-654B-87AA-0915A2DD7517}" type="slidenum">
              <a:rPr lang="en-US" smtClean="0"/>
              <a:t>41</a:t>
            </a:fld>
            <a:endParaRPr lang="en-US"/>
          </a:p>
        </p:txBody>
      </p:sp>
      <p:sp>
        <p:nvSpPr>
          <p:cNvPr id="8" name="Rounded Rectangle 5">
            <a:extLst>
              <a:ext uri="{FF2B5EF4-FFF2-40B4-BE49-F238E27FC236}">
                <a16:creationId xmlns:a16="http://schemas.microsoft.com/office/drawing/2014/main" id="{C21D32DC-867D-2EB7-863C-2528EC545E1A}"/>
              </a:ext>
            </a:extLst>
          </p:cNvPr>
          <p:cNvSpPr/>
          <p:nvPr/>
        </p:nvSpPr>
        <p:spPr>
          <a:xfrm>
            <a:off x="1532949" y="5029297"/>
            <a:ext cx="8729603" cy="1037420"/>
          </a:xfrm>
          <a:prstGeom prst="roundRect">
            <a:avLst/>
          </a:prstGeom>
          <a:solidFill>
            <a:srgbClr val="008080"/>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Book Antiqua" panose="02040602050305030304" pitchFamily="18" charset="0"/>
              </a:rPr>
              <a:t>Query:  Under what circumstances may a Title IX Coordinator sign a complaint?</a:t>
            </a:r>
          </a:p>
        </p:txBody>
      </p:sp>
    </p:spTree>
    <p:extLst>
      <p:ext uri="{BB962C8B-B14F-4D97-AF65-F5344CB8AC3E}">
        <p14:creationId xmlns:p14="http://schemas.microsoft.com/office/powerpoint/2010/main" val="36383595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00A3C-879F-3724-32FC-6C1D1673C1DB}"/>
              </a:ext>
            </a:extLst>
          </p:cNvPr>
          <p:cNvSpPr>
            <a:spLocks noGrp="1"/>
          </p:cNvSpPr>
          <p:nvPr>
            <p:ph type="title"/>
          </p:nvPr>
        </p:nvSpPr>
        <p:spPr/>
        <p:txBody>
          <a:bodyPr/>
          <a:lstStyle/>
          <a:p>
            <a:r>
              <a:rPr lang="en-US" dirty="0"/>
              <a:t>If the Title IX Coordinator Signs a Complaint…</a:t>
            </a:r>
          </a:p>
        </p:txBody>
      </p:sp>
      <p:sp>
        <p:nvSpPr>
          <p:cNvPr id="3" name="Content Placeholder 2">
            <a:extLst>
              <a:ext uri="{FF2B5EF4-FFF2-40B4-BE49-F238E27FC236}">
                <a16:creationId xmlns:a16="http://schemas.microsoft.com/office/drawing/2014/main" id="{81D8BFE4-C1F2-6CE7-7BDF-58CF73861C34}"/>
              </a:ext>
            </a:extLst>
          </p:cNvPr>
          <p:cNvSpPr>
            <a:spLocks noGrp="1"/>
          </p:cNvSpPr>
          <p:nvPr>
            <p:ph idx="1"/>
          </p:nvPr>
        </p:nvSpPr>
        <p:spPr>
          <a:xfrm>
            <a:off x="441703" y="1766319"/>
            <a:ext cx="11354057" cy="4459225"/>
          </a:xfrm>
        </p:spPr>
        <p:txBody>
          <a:bodyPr>
            <a:normAutofit/>
          </a:bodyPr>
          <a:lstStyle/>
          <a:p>
            <a:r>
              <a:rPr lang="en-US" sz="2600" b="0" i="0" u="none" strike="noStrike" baseline="0" dirty="0">
                <a:solidFill>
                  <a:srgbClr val="000000"/>
                </a:solidFill>
              </a:rPr>
              <a:t>If the Title IX Coordinator signs a complaint, the </a:t>
            </a:r>
            <a:r>
              <a:rPr lang="en-US" sz="2600" dirty="0">
                <a:solidFill>
                  <a:srgbClr val="000000"/>
                </a:solidFill>
              </a:rPr>
              <a:t>Title IX Coordinator </a:t>
            </a:r>
            <a:r>
              <a:rPr lang="en-US" sz="2600" b="1" dirty="0">
                <a:solidFill>
                  <a:srgbClr val="000000"/>
                </a:solidFill>
              </a:rPr>
              <a:t>must </a:t>
            </a:r>
            <a:r>
              <a:rPr lang="en-US" sz="2600" b="1" i="0" u="none" strike="noStrike" baseline="0" dirty="0">
                <a:solidFill>
                  <a:srgbClr val="000000"/>
                </a:solidFill>
              </a:rPr>
              <a:t>notify the complainant</a:t>
            </a:r>
            <a:r>
              <a:rPr lang="en-US" sz="2600" b="0" i="0" u="none" strike="noStrike" baseline="0" dirty="0">
                <a:solidFill>
                  <a:srgbClr val="000000"/>
                </a:solidFill>
              </a:rPr>
              <a:t> prior to doing so and appropriately address reasonable concerns about the complainant’s safety or the safety of others, including by providing supportive measures.</a:t>
            </a:r>
          </a:p>
          <a:p>
            <a:r>
              <a:rPr lang="en-US" sz="2600" b="1" i="0" u="sng" strike="noStrike" baseline="0" dirty="0">
                <a:solidFill>
                  <a:srgbClr val="000000"/>
                </a:solidFill>
              </a:rPr>
              <a:t>Regardless of whether a complaint is initiated</a:t>
            </a:r>
            <a:r>
              <a:rPr lang="en-US" sz="2600" b="0" i="0" u="none" strike="noStrike" baseline="0" dirty="0">
                <a:solidFill>
                  <a:srgbClr val="000000"/>
                </a:solidFill>
              </a:rPr>
              <a:t>, The Title IX Coordinator must take other appropriate prompt and effective steps, in addition to steps necessary to effectuate the remedies provided to an individual complainant, if any, to ensure that sex discrimination does not continue or recur within the District’s education program or activity. </a:t>
            </a:r>
          </a:p>
        </p:txBody>
      </p:sp>
      <p:sp>
        <p:nvSpPr>
          <p:cNvPr id="4" name="Footer Placeholder 3">
            <a:extLst>
              <a:ext uri="{FF2B5EF4-FFF2-40B4-BE49-F238E27FC236}">
                <a16:creationId xmlns:a16="http://schemas.microsoft.com/office/drawing/2014/main" id="{181FAD8A-C25C-F483-834B-45BF2950B553}"/>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DD4CC369-EF5A-8F9E-BAEC-9EAAAAEE744C}"/>
              </a:ext>
            </a:extLst>
          </p:cNvPr>
          <p:cNvSpPr>
            <a:spLocks noGrp="1"/>
          </p:cNvSpPr>
          <p:nvPr>
            <p:ph type="sldNum" sz="quarter" idx="12"/>
          </p:nvPr>
        </p:nvSpPr>
        <p:spPr/>
        <p:txBody>
          <a:bodyPr/>
          <a:lstStyle/>
          <a:p>
            <a:fld id="{E6C0C164-648A-654B-87AA-0915A2DD7517}" type="slidenum">
              <a:rPr lang="en-US" smtClean="0"/>
              <a:t>42</a:t>
            </a:fld>
            <a:endParaRPr lang="en-US"/>
          </a:p>
        </p:txBody>
      </p:sp>
    </p:spTree>
    <p:extLst>
      <p:ext uri="{BB962C8B-B14F-4D97-AF65-F5344CB8AC3E}">
        <p14:creationId xmlns:p14="http://schemas.microsoft.com/office/powerpoint/2010/main" val="33599610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88603"/>
            <a:ext cx="11354057" cy="1407786"/>
          </a:xfrm>
        </p:spPr>
        <p:txBody>
          <a:bodyPr/>
          <a:lstStyle/>
          <a:p>
            <a:r>
              <a:rPr lang="en-US" dirty="0"/>
              <a:t>Grievance Procedure: Basic Requirements</a:t>
            </a:r>
          </a:p>
        </p:txBody>
      </p:sp>
      <p:sp>
        <p:nvSpPr>
          <p:cNvPr id="3" name="Content Placeholder 2"/>
          <p:cNvSpPr>
            <a:spLocks noGrp="1"/>
          </p:cNvSpPr>
          <p:nvPr>
            <p:ph idx="1"/>
          </p:nvPr>
        </p:nvSpPr>
        <p:spPr>
          <a:xfrm>
            <a:off x="441703" y="892789"/>
            <a:ext cx="11354057" cy="4459225"/>
          </a:xfrm>
        </p:spPr>
        <p:txBody>
          <a:bodyPr/>
          <a:lstStyle/>
          <a:p>
            <a:pPr marL="0" indent="0">
              <a:buNone/>
            </a:pPr>
            <a:r>
              <a:rPr lang="en-US" sz="2600" dirty="0"/>
              <a:t>The filing of a complaint is the first step in the sex discrimination grievance procedure. The process must treat complainants and respondents equitably by:</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43</a:t>
            </a:fld>
            <a:endParaRPr lang="en-US"/>
          </a:p>
        </p:txBody>
      </p:sp>
      <p:graphicFrame>
        <p:nvGraphicFramePr>
          <p:cNvPr id="6" name="Diagram 5"/>
          <p:cNvGraphicFramePr/>
          <p:nvPr>
            <p:extLst>
              <p:ext uri="{D42A27DB-BD31-4B8C-83A1-F6EECF244321}">
                <p14:modId xmlns:p14="http://schemas.microsoft.com/office/powerpoint/2010/main" val="2592969851"/>
              </p:ext>
            </p:extLst>
          </p:nvPr>
        </p:nvGraphicFramePr>
        <p:xfrm>
          <a:off x="546653" y="2092713"/>
          <a:ext cx="10783956" cy="40596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741267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88603"/>
            <a:ext cx="11354057" cy="1407786"/>
          </a:xfrm>
        </p:spPr>
        <p:txBody>
          <a:bodyPr/>
          <a:lstStyle/>
          <a:p>
            <a:r>
              <a:rPr lang="en-US" dirty="0"/>
              <a:t>Grievance Procedure: Basic Requirements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44</a:t>
            </a:fld>
            <a:endParaRPr lang="en-US"/>
          </a:p>
        </p:txBody>
      </p:sp>
      <p:graphicFrame>
        <p:nvGraphicFramePr>
          <p:cNvPr id="6" name="Diagram 5"/>
          <p:cNvGraphicFramePr/>
          <p:nvPr>
            <p:extLst>
              <p:ext uri="{D42A27DB-BD31-4B8C-83A1-F6EECF244321}">
                <p14:modId xmlns:p14="http://schemas.microsoft.com/office/powerpoint/2010/main" val="1268208226"/>
              </p:ext>
            </p:extLst>
          </p:nvPr>
        </p:nvGraphicFramePr>
        <p:xfrm>
          <a:off x="546653" y="1053549"/>
          <a:ext cx="10783956" cy="50987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816603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p:cNvGraphicFramePr/>
          <p:nvPr>
            <p:extLst>
              <p:ext uri="{D42A27DB-BD31-4B8C-83A1-F6EECF244321}">
                <p14:modId xmlns:p14="http://schemas.microsoft.com/office/powerpoint/2010/main" val="2468775530"/>
              </p:ext>
            </p:extLst>
          </p:nvPr>
        </p:nvGraphicFramePr>
        <p:xfrm>
          <a:off x="2043573" y="2826362"/>
          <a:ext cx="8104854" cy="34289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441703" y="-138907"/>
            <a:ext cx="11354057" cy="1407786"/>
          </a:xfrm>
        </p:spPr>
        <p:txBody>
          <a:bodyPr/>
          <a:lstStyle/>
          <a:p>
            <a:r>
              <a:rPr lang="en-US" dirty="0"/>
              <a:t>Evidentiary Standard</a:t>
            </a:r>
          </a:p>
        </p:txBody>
      </p:sp>
      <p:sp>
        <p:nvSpPr>
          <p:cNvPr id="3" name="Content Placeholder 2"/>
          <p:cNvSpPr>
            <a:spLocks noGrp="1"/>
          </p:cNvSpPr>
          <p:nvPr>
            <p:ph idx="1"/>
          </p:nvPr>
        </p:nvSpPr>
        <p:spPr>
          <a:xfrm>
            <a:off x="441703" y="1041876"/>
            <a:ext cx="11354057" cy="4459225"/>
          </a:xfrm>
        </p:spPr>
        <p:txBody>
          <a:bodyPr/>
          <a:lstStyle/>
          <a:p>
            <a:pPr marL="0" indent="0">
              <a:buNone/>
            </a:pPr>
            <a:r>
              <a:rPr lang="en-US" sz="2400" dirty="0"/>
              <a:t>Districts must use the </a:t>
            </a:r>
            <a:r>
              <a:rPr lang="en-US" sz="2400" b="1" dirty="0"/>
              <a:t>preponderance of the evidence </a:t>
            </a:r>
            <a:r>
              <a:rPr lang="en-US" sz="2400" dirty="0"/>
              <a:t>standard of proof to determine whether sex discrimination occurred, unless the District uses the clear and convincing evidence standard of proof in other discrimination complaints, in which case the District could use the clear and convincing standard. </a:t>
            </a:r>
          </a:p>
          <a:p>
            <a:endParaRPr lang="en-US" dirty="0"/>
          </a:p>
        </p:txBody>
      </p:sp>
      <p:sp>
        <p:nvSpPr>
          <p:cNvPr id="4" name="Footer Placeholder 3"/>
          <p:cNvSpPr>
            <a:spLocks noGrp="1"/>
          </p:cNvSpPr>
          <p:nvPr>
            <p:ph type="ftr" sz="quarter" idx="11"/>
          </p:nvPr>
        </p:nvSpPr>
        <p:spPr>
          <a:xfrm>
            <a:off x="610134" y="6285178"/>
            <a:ext cx="4114800" cy="365125"/>
          </a:xfrm>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45</a:t>
            </a:fld>
            <a:endParaRPr lang="en-US" dirty="0"/>
          </a:p>
        </p:txBody>
      </p:sp>
    </p:spTree>
    <p:extLst>
      <p:ext uri="{BB962C8B-B14F-4D97-AF65-F5344CB8AC3E}">
        <p14:creationId xmlns:p14="http://schemas.microsoft.com/office/powerpoint/2010/main" val="38363387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pPr algn="ctr"/>
            <a:r>
              <a:rPr lang="en-US" dirty="0"/>
              <a:t>Dismissal of a Complaint</a:t>
            </a:r>
          </a:p>
        </p:txBody>
      </p:sp>
      <p:sp>
        <p:nvSpPr>
          <p:cNvPr id="3" name="Content Placeholder 2"/>
          <p:cNvSpPr>
            <a:spLocks noGrp="1"/>
          </p:cNvSpPr>
          <p:nvPr>
            <p:ph idx="1"/>
          </p:nvPr>
        </p:nvSpPr>
        <p:spPr>
          <a:xfrm>
            <a:off x="441703" y="1231745"/>
            <a:ext cx="11354057" cy="5358924"/>
          </a:xfrm>
        </p:spPr>
        <p:txBody>
          <a:bodyPr>
            <a:normAutofit fontScale="70000" lnSpcReduction="20000"/>
          </a:bodyPr>
          <a:lstStyle/>
          <a:p>
            <a:pPr marL="0" indent="0">
              <a:buNone/>
            </a:pPr>
            <a:r>
              <a:rPr lang="en-US" sz="3200" dirty="0">
                <a:solidFill>
                  <a:schemeClr val="bg2">
                    <a:lumMod val="10000"/>
                  </a:schemeClr>
                </a:solidFill>
              </a:rPr>
              <a:t>The Title IX Coordinator </a:t>
            </a:r>
            <a:r>
              <a:rPr lang="en-US" sz="3200" b="1" dirty="0">
                <a:solidFill>
                  <a:srgbClr val="1D6295"/>
                </a:solidFill>
              </a:rPr>
              <a:t>must </a:t>
            </a:r>
            <a:r>
              <a:rPr lang="en-US" sz="3200" dirty="0">
                <a:solidFill>
                  <a:schemeClr val="bg2">
                    <a:lumMod val="10000"/>
                  </a:schemeClr>
                </a:solidFill>
              </a:rPr>
              <a:t>dismiss any complaint if  the District does not have jurisdiction. </a:t>
            </a:r>
          </a:p>
          <a:p>
            <a:pPr marL="0" indent="0">
              <a:buNone/>
            </a:pPr>
            <a:r>
              <a:rPr lang="en-US" sz="3200" dirty="0">
                <a:solidFill>
                  <a:schemeClr val="bg2">
                    <a:lumMod val="10000"/>
                  </a:schemeClr>
                </a:solidFill>
              </a:rPr>
              <a:t>The Title IX Coordinator </a:t>
            </a:r>
            <a:r>
              <a:rPr lang="en-US" sz="3200" b="1" dirty="0">
                <a:solidFill>
                  <a:srgbClr val="1D6295"/>
                </a:solidFill>
              </a:rPr>
              <a:t>may</a:t>
            </a:r>
            <a:r>
              <a:rPr lang="en-US" sz="3200" dirty="0">
                <a:solidFill>
                  <a:schemeClr val="bg2">
                    <a:lumMod val="10000"/>
                  </a:schemeClr>
                </a:solidFill>
              </a:rPr>
              <a:t> dismiss any complaint that:</a:t>
            </a:r>
            <a:endParaRPr lang="en-US" dirty="0">
              <a:solidFill>
                <a:schemeClr val="bg2">
                  <a:lumMod val="10000"/>
                </a:schemeClr>
              </a:solidFill>
            </a:endParaRPr>
          </a:p>
          <a:p>
            <a:pPr marL="514350" indent="-514350">
              <a:buClr>
                <a:srgbClr val="008080"/>
              </a:buClr>
              <a:buFont typeface="+mj-lt"/>
              <a:buAutoNum type="arabicPeriod"/>
            </a:pPr>
            <a:r>
              <a:rPr lang="en-US" sz="3300" dirty="0">
                <a:solidFill>
                  <a:schemeClr val="bg2">
                    <a:lumMod val="10000"/>
                  </a:schemeClr>
                </a:solidFill>
              </a:rPr>
              <a:t>The District is unable to identify the respondent after taking reasonable steps to do so;</a:t>
            </a:r>
          </a:p>
          <a:p>
            <a:pPr marL="514350" indent="-514350">
              <a:buClr>
                <a:srgbClr val="008080"/>
              </a:buClr>
              <a:buFont typeface="+mj-lt"/>
              <a:buAutoNum type="arabicPeriod"/>
            </a:pPr>
            <a:r>
              <a:rPr lang="en-US" sz="3300" dirty="0">
                <a:solidFill>
                  <a:schemeClr val="bg2">
                    <a:lumMod val="10000"/>
                  </a:schemeClr>
                </a:solidFill>
              </a:rPr>
              <a:t>The respondent is not participating in the District’s education program or activity and is not employed by the Board;</a:t>
            </a:r>
          </a:p>
          <a:p>
            <a:pPr marL="514350" indent="-514350">
              <a:buClr>
                <a:srgbClr val="008080"/>
              </a:buClr>
              <a:buFont typeface="+mj-lt"/>
              <a:buAutoNum type="arabicPeriod"/>
            </a:pPr>
            <a:r>
              <a:rPr lang="en-US" sz="3300" dirty="0">
                <a:solidFill>
                  <a:schemeClr val="bg2">
                    <a:lumMod val="10000"/>
                  </a:schemeClr>
                </a:solidFill>
              </a:rPr>
              <a:t>The complainant voluntarily withdraws any or all of the allegations in the complaint, the Title IX Coordinator declines to initiate a complaint and the District determines that, without the withdrawn allegations, the conduct that remains in the complaint, if any, would not constitute sex discrimination under Title IX even if proven; or</a:t>
            </a:r>
          </a:p>
          <a:p>
            <a:pPr marL="514350" indent="-514350">
              <a:buClr>
                <a:srgbClr val="008080"/>
              </a:buClr>
              <a:buFont typeface="+mj-lt"/>
              <a:buAutoNum type="arabicPeriod"/>
            </a:pPr>
            <a:r>
              <a:rPr lang="en-US" sz="3300" dirty="0">
                <a:solidFill>
                  <a:schemeClr val="bg2">
                    <a:lumMod val="10000"/>
                  </a:schemeClr>
                </a:solidFill>
              </a:rPr>
              <a:t>The District determines that the conduct alleged in the complaint, even if proven, would not constitute sex discrimination under Title IX even if proven.</a:t>
            </a:r>
          </a:p>
          <a:p>
            <a:pPr marL="514350" indent="-514350">
              <a:buClr>
                <a:srgbClr val="008080"/>
              </a:buClr>
              <a:buFont typeface="+mj-lt"/>
              <a:buAutoNum type="arabicPeriod"/>
            </a:pPr>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46</a:t>
            </a:fld>
            <a:endParaRPr lang="en-US"/>
          </a:p>
        </p:txBody>
      </p:sp>
    </p:spTree>
    <p:extLst>
      <p:ext uri="{BB962C8B-B14F-4D97-AF65-F5344CB8AC3E}">
        <p14:creationId xmlns:p14="http://schemas.microsoft.com/office/powerpoint/2010/main" val="2301871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4A3D7-290A-6982-4F33-1F93F0CCC4A1}"/>
              </a:ext>
            </a:extLst>
          </p:cNvPr>
          <p:cNvSpPr>
            <a:spLocks noGrp="1"/>
          </p:cNvSpPr>
          <p:nvPr>
            <p:ph type="title"/>
          </p:nvPr>
        </p:nvSpPr>
        <p:spPr>
          <a:xfrm>
            <a:off x="441703" y="-22855"/>
            <a:ext cx="11354057" cy="1407786"/>
          </a:xfrm>
        </p:spPr>
        <p:txBody>
          <a:bodyPr/>
          <a:lstStyle/>
          <a:p>
            <a:pPr algn="ctr"/>
            <a:r>
              <a:rPr lang="en-US" dirty="0"/>
              <a:t>Appeal of a Dismissal of a Complaint</a:t>
            </a:r>
          </a:p>
        </p:txBody>
      </p:sp>
      <p:sp>
        <p:nvSpPr>
          <p:cNvPr id="3" name="Content Placeholder 2">
            <a:extLst>
              <a:ext uri="{FF2B5EF4-FFF2-40B4-BE49-F238E27FC236}">
                <a16:creationId xmlns:a16="http://schemas.microsoft.com/office/drawing/2014/main" id="{B05DB46B-FB6A-4BBC-4494-7656B7B6E5DD}"/>
              </a:ext>
            </a:extLst>
          </p:cNvPr>
          <p:cNvSpPr>
            <a:spLocks noGrp="1"/>
          </p:cNvSpPr>
          <p:nvPr>
            <p:ph idx="1"/>
          </p:nvPr>
        </p:nvSpPr>
        <p:spPr>
          <a:xfrm>
            <a:off x="441703" y="1384931"/>
            <a:ext cx="11354057" cy="4459225"/>
          </a:xfrm>
        </p:spPr>
        <p:txBody>
          <a:bodyPr>
            <a:normAutofit lnSpcReduction="10000"/>
          </a:bodyPr>
          <a:lstStyle/>
          <a:p>
            <a:r>
              <a:rPr lang="en-US" dirty="0"/>
              <a:t>Upon dismissal, the District must promptly notify the complainant of the basis for the dismissal (and also notify the respondent if previously notified) and provide notification about the opportunity to appeal the dismissal.  A dismissal may be appealed for the following reasons: </a:t>
            </a:r>
          </a:p>
          <a:p>
            <a:pPr lvl="1"/>
            <a:r>
              <a:rPr lang="en-US" altLang="en-US" dirty="0">
                <a:latin typeface="Book Antiqua" panose="02040602050305030304" pitchFamily="18" charset="0"/>
              </a:rPr>
              <a:t>Procedural irregularity that would change the outcome</a:t>
            </a:r>
            <a:endParaRPr lang="en-US" u="none" dirty="0">
              <a:latin typeface="Book Antiqua" panose="02040602050305030304" pitchFamily="18" charset="0"/>
            </a:endParaRPr>
          </a:p>
          <a:p>
            <a:pPr lvl="1"/>
            <a:r>
              <a:rPr lang="en-US" altLang="en-US" dirty="0">
                <a:latin typeface="Book Antiqua" panose="02040602050305030304" pitchFamily="18" charset="0"/>
              </a:rPr>
              <a:t>New evidence that would change the outcome and that was not reasonably available when the dismissal was issued</a:t>
            </a:r>
          </a:p>
          <a:p>
            <a:pPr lvl="1"/>
            <a:r>
              <a:rPr lang="en-US" altLang="en-US" dirty="0">
                <a:latin typeface="Book Antiqua" panose="02040602050305030304" pitchFamily="18" charset="0"/>
              </a:rPr>
              <a:t>Bias or conflict of interest of Title IX Coordinator, investigator or decisionmaker that would change the outcome</a:t>
            </a:r>
            <a:endParaRPr lang="en-US" dirty="0">
              <a:latin typeface="Book Antiqua" panose="02040602050305030304" pitchFamily="18" charset="0"/>
            </a:endParaRPr>
          </a:p>
          <a:p>
            <a:endParaRPr lang="en-US" dirty="0"/>
          </a:p>
          <a:p>
            <a:endParaRPr lang="en-US" dirty="0"/>
          </a:p>
        </p:txBody>
      </p:sp>
      <p:sp>
        <p:nvSpPr>
          <p:cNvPr id="4" name="Footer Placeholder 3">
            <a:extLst>
              <a:ext uri="{FF2B5EF4-FFF2-40B4-BE49-F238E27FC236}">
                <a16:creationId xmlns:a16="http://schemas.microsoft.com/office/drawing/2014/main" id="{EAEC4E22-E2CE-0A2C-4AAF-3ADC81FD76C2}"/>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E2FF09C0-DDFC-47FB-ABE9-35DE03B0C97B}"/>
              </a:ext>
            </a:extLst>
          </p:cNvPr>
          <p:cNvSpPr>
            <a:spLocks noGrp="1"/>
          </p:cNvSpPr>
          <p:nvPr>
            <p:ph type="sldNum" sz="quarter" idx="12"/>
          </p:nvPr>
        </p:nvSpPr>
        <p:spPr/>
        <p:txBody>
          <a:bodyPr/>
          <a:lstStyle/>
          <a:p>
            <a:fld id="{E6C0C164-648A-654B-87AA-0915A2DD7517}" type="slidenum">
              <a:rPr lang="en-US" smtClean="0"/>
              <a:t>47</a:t>
            </a:fld>
            <a:endParaRPr lang="en-US"/>
          </a:p>
        </p:txBody>
      </p:sp>
    </p:spTree>
    <p:extLst>
      <p:ext uri="{BB962C8B-B14F-4D97-AF65-F5344CB8AC3E}">
        <p14:creationId xmlns:p14="http://schemas.microsoft.com/office/powerpoint/2010/main" val="260137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7B93C-C1DE-C162-C69D-431E2F70174D}"/>
              </a:ext>
            </a:extLst>
          </p:cNvPr>
          <p:cNvSpPr>
            <a:spLocks noGrp="1"/>
          </p:cNvSpPr>
          <p:nvPr>
            <p:ph type="title"/>
          </p:nvPr>
        </p:nvSpPr>
        <p:spPr/>
        <p:txBody>
          <a:bodyPr/>
          <a:lstStyle/>
          <a:p>
            <a:r>
              <a:rPr lang="en-US" dirty="0"/>
              <a:t>Appeal of a Dismissal of a Complaint	</a:t>
            </a:r>
          </a:p>
        </p:txBody>
      </p:sp>
      <p:sp>
        <p:nvSpPr>
          <p:cNvPr id="3" name="Content Placeholder 2">
            <a:extLst>
              <a:ext uri="{FF2B5EF4-FFF2-40B4-BE49-F238E27FC236}">
                <a16:creationId xmlns:a16="http://schemas.microsoft.com/office/drawing/2014/main" id="{790CD1ED-1B38-9F0F-1DD8-DEA7323C4534}"/>
              </a:ext>
            </a:extLst>
          </p:cNvPr>
          <p:cNvSpPr>
            <a:spLocks noGrp="1"/>
          </p:cNvSpPr>
          <p:nvPr>
            <p:ph idx="1"/>
          </p:nvPr>
        </p:nvSpPr>
        <p:spPr/>
        <p:txBody>
          <a:bodyPr/>
          <a:lstStyle/>
          <a:p>
            <a:r>
              <a:rPr lang="en-US" dirty="0"/>
              <a:t>If a dismissal of a complaint is appealed, the District must:</a:t>
            </a:r>
          </a:p>
          <a:p>
            <a:pPr lvl="1"/>
            <a:r>
              <a:rPr lang="en-US" dirty="0"/>
              <a:t>Notify the parties</a:t>
            </a:r>
          </a:p>
          <a:p>
            <a:pPr lvl="1"/>
            <a:r>
              <a:rPr lang="en-US" dirty="0"/>
              <a:t>Implement appeal procedures equally for the parties</a:t>
            </a:r>
          </a:p>
          <a:p>
            <a:pPr lvl="1"/>
            <a:r>
              <a:rPr lang="en-US" dirty="0"/>
              <a:t>Ensure the decisionmaker for the appeal did not take in an investigation of the allegations of dismissal of the complaint </a:t>
            </a:r>
          </a:p>
          <a:p>
            <a:pPr lvl="1"/>
            <a:r>
              <a:rPr lang="en-US" dirty="0"/>
              <a:t>Provide the parties a reasonable and equal opportunity to make a statement in support of, or challenging, the outcome </a:t>
            </a:r>
          </a:p>
          <a:p>
            <a:pPr lvl="1"/>
            <a:r>
              <a:rPr lang="en-US" dirty="0"/>
              <a:t>Notify the parties of the result of the appeal and the rationale for the result</a:t>
            </a:r>
          </a:p>
        </p:txBody>
      </p:sp>
      <p:sp>
        <p:nvSpPr>
          <p:cNvPr id="4" name="Footer Placeholder 3">
            <a:extLst>
              <a:ext uri="{FF2B5EF4-FFF2-40B4-BE49-F238E27FC236}">
                <a16:creationId xmlns:a16="http://schemas.microsoft.com/office/drawing/2014/main" id="{3EF8D5D8-61C2-1DDC-6352-75A99951E758}"/>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33F9D1EC-8853-51D7-9CF8-180A7875F2F5}"/>
              </a:ext>
            </a:extLst>
          </p:cNvPr>
          <p:cNvSpPr>
            <a:spLocks noGrp="1"/>
          </p:cNvSpPr>
          <p:nvPr>
            <p:ph type="sldNum" sz="quarter" idx="12"/>
          </p:nvPr>
        </p:nvSpPr>
        <p:spPr/>
        <p:txBody>
          <a:bodyPr/>
          <a:lstStyle/>
          <a:p>
            <a:fld id="{E6C0C164-648A-654B-87AA-0915A2DD7517}" type="slidenum">
              <a:rPr lang="en-US" smtClean="0"/>
              <a:t>48</a:t>
            </a:fld>
            <a:endParaRPr lang="en-US"/>
          </a:p>
        </p:txBody>
      </p:sp>
    </p:spTree>
    <p:extLst>
      <p:ext uri="{BB962C8B-B14F-4D97-AF65-F5344CB8AC3E}">
        <p14:creationId xmlns:p14="http://schemas.microsoft.com/office/powerpoint/2010/main" val="14179851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Notice of Allegations</a:t>
            </a:r>
          </a:p>
        </p:txBody>
      </p:sp>
      <p:sp>
        <p:nvSpPr>
          <p:cNvPr id="3" name="Content Placeholder 2"/>
          <p:cNvSpPr>
            <a:spLocks noGrp="1"/>
          </p:cNvSpPr>
          <p:nvPr>
            <p:ph idx="1"/>
          </p:nvPr>
        </p:nvSpPr>
        <p:spPr>
          <a:xfrm>
            <a:off x="4151086" y="1311015"/>
            <a:ext cx="7901134" cy="5297797"/>
          </a:xfrm>
        </p:spPr>
        <p:txBody>
          <a:bodyPr>
            <a:normAutofit/>
          </a:bodyPr>
          <a:lstStyle/>
          <a:p>
            <a:pPr marL="0" indent="0">
              <a:buNone/>
            </a:pPr>
            <a:r>
              <a:rPr lang="en-US" sz="2400" dirty="0">
                <a:solidFill>
                  <a:schemeClr val="bg2">
                    <a:lumMod val="10000"/>
                  </a:schemeClr>
                </a:solidFill>
              </a:rPr>
              <a:t>Upon receipt of a complaint of sex discrimination, the District must provide a </a:t>
            </a:r>
            <a:r>
              <a:rPr lang="en-US" sz="2400" b="1" dirty="0">
                <a:solidFill>
                  <a:srgbClr val="5E3C63"/>
                </a:solidFill>
              </a:rPr>
              <a:t>notice </a:t>
            </a:r>
            <a:r>
              <a:rPr lang="en-US" sz="2400" dirty="0">
                <a:solidFill>
                  <a:schemeClr val="bg2">
                    <a:lumMod val="10000"/>
                  </a:schemeClr>
                </a:solidFill>
              </a:rPr>
              <a:t>to the known parties and provide the parties with a copy of the </a:t>
            </a:r>
            <a:br>
              <a:rPr lang="en-US" sz="2400" dirty="0">
                <a:solidFill>
                  <a:schemeClr val="bg2">
                    <a:lumMod val="10000"/>
                  </a:schemeClr>
                </a:solidFill>
              </a:rPr>
            </a:br>
            <a:r>
              <a:rPr lang="en-US" sz="2400" dirty="0">
                <a:solidFill>
                  <a:schemeClr val="bg2">
                    <a:lumMod val="10000"/>
                  </a:schemeClr>
                </a:solidFill>
              </a:rPr>
              <a:t>grievance procedure. </a:t>
            </a:r>
            <a:endParaRPr lang="en-US" sz="2400" dirty="0"/>
          </a:p>
          <a:p>
            <a:pPr marL="0" indent="0">
              <a:buNone/>
            </a:pPr>
            <a:endParaRPr lang="en-US" sz="2400" dirty="0">
              <a:solidFill>
                <a:schemeClr val="bg2">
                  <a:lumMod val="10000"/>
                </a:schemeClr>
              </a:solidFill>
            </a:endParaRPr>
          </a:p>
          <a:p>
            <a:pPr marL="0" indent="0">
              <a:buNone/>
            </a:pPr>
            <a:endParaRPr lang="en-US" sz="2400" dirty="0">
              <a:solidFill>
                <a:schemeClr val="bg2">
                  <a:lumMod val="10000"/>
                </a:schemeClr>
              </a:solidFill>
            </a:endParaRPr>
          </a:p>
          <a:p>
            <a:pPr marL="0" indent="0">
              <a:buNone/>
            </a:pPr>
            <a:r>
              <a:rPr lang="en-US" sz="2400" dirty="0">
                <a:solidFill>
                  <a:schemeClr val="bg2">
                    <a:lumMod val="10000"/>
                  </a:schemeClr>
                </a:solidFill>
              </a:rPr>
              <a:t>If, in the course of an investigation, the District decides to investigate allegations about the complainant or respondent that are not included in the notice, the District must provide an </a:t>
            </a:r>
            <a:r>
              <a:rPr lang="en-US" sz="2400" b="1" dirty="0">
                <a:solidFill>
                  <a:srgbClr val="5E3C63"/>
                </a:solidFill>
              </a:rPr>
              <a:t>additional notice</a:t>
            </a:r>
            <a:r>
              <a:rPr lang="en-US" sz="2400" dirty="0">
                <a:solidFill>
                  <a:schemeClr val="bg2">
                    <a:lumMod val="10000"/>
                  </a:schemeClr>
                </a:solidFill>
              </a:rPr>
              <a:t>.</a:t>
            </a:r>
            <a:endParaRPr lang="en-US" sz="2400" dirty="0"/>
          </a:p>
          <a:p>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49</a:t>
            </a:fld>
            <a:endParaRPr lang="en-US"/>
          </a:p>
        </p:txBody>
      </p:sp>
      <p:sp>
        <p:nvSpPr>
          <p:cNvPr id="6" name="TextBox 5"/>
          <p:cNvSpPr txBox="1"/>
          <p:nvPr/>
        </p:nvSpPr>
        <p:spPr>
          <a:xfrm>
            <a:off x="4255031" y="3058254"/>
            <a:ext cx="6125817" cy="1123384"/>
          </a:xfrm>
          <a:prstGeom prst="rect">
            <a:avLst/>
          </a:prstGeom>
          <a:noFill/>
        </p:spPr>
        <p:txBody>
          <a:bodyPr wrap="square" rtlCol="0">
            <a:spAutoFit/>
          </a:bodyPr>
          <a:lstStyle/>
          <a:p>
            <a:pPr marL="285750" indent="-285750">
              <a:spcBef>
                <a:spcPts val="600"/>
              </a:spcBef>
              <a:spcAft>
                <a:spcPts val="600"/>
              </a:spcAft>
              <a:buClr>
                <a:srgbClr val="008080"/>
              </a:buClr>
              <a:buFont typeface="Arial" panose="020B0604020202020204" pitchFamily="34" charset="0"/>
              <a:buChar char="•"/>
            </a:pPr>
            <a:r>
              <a:rPr lang="en-US" sz="2200" dirty="0">
                <a:solidFill>
                  <a:schemeClr val="bg2">
                    <a:lumMod val="10000"/>
                  </a:schemeClr>
                </a:solidFill>
                <a:latin typeface="Book Antiqua" panose="02040602050305030304" pitchFamily="18" charset="0"/>
              </a:rPr>
              <a:t>The information to be included in the notice can be found in the Final Regulations</a:t>
            </a:r>
          </a:p>
          <a:p>
            <a:endParaRPr lang="en-US" dirty="0">
              <a:latin typeface="Book Antiqua" panose="02040602050305030304"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3436" y="1239941"/>
            <a:ext cx="3481190" cy="4423501"/>
          </a:xfrm>
          <a:prstGeom prst="rect">
            <a:avLst/>
          </a:prstGeom>
          <a:ln w="12700">
            <a:solidFill>
              <a:schemeClr val="bg2">
                <a:lumMod val="10000"/>
              </a:schemeClr>
            </a:solidFill>
          </a:ln>
          <a:effectLst>
            <a:outerShdw blurRad="50800" dist="76200" dir="2700000" algn="tl" rotWithShape="0">
              <a:prstClr val="black">
                <a:alpha val="40000"/>
              </a:prstClr>
            </a:outerShdw>
          </a:effectLst>
        </p:spPr>
      </p:pic>
    </p:spTree>
    <p:extLst>
      <p:ext uri="{BB962C8B-B14F-4D97-AF65-F5344CB8AC3E}">
        <p14:creationId xmlns:p14="http://schemas.microsoft.com/office/powerpoint/2010/main" val="3820153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CA7CE-FB50-46ED-15C8-DFFF79B9FEFA}"/>
              </a:ext>
            </a:extLst>
          </p:cNvPr>
          <p:cNvSpPr>
            <a:spLocks noGrp="1"/>
          </p:cNvSpPr>
          <p:nvPr>
            <p:ph type="title"/>
          </p:nvPr>
        </p:nvSpPr>
        <p:spPr/>
        <p:txBody>
          <a:bodyPr/>
          <a:lstStyle/>
          <a:p>
            <a:pPr algn="ctr"/>
            <a:r>
              <a:rPr lang="en-US" dirty="0"/>
              <a:t>Investigation Model</a:t>
            </a:r>
          </a:p>
        </p:txBody>
      </p:sp>
      <p:sp>
        <p:nvSpPr>
          <p:cNvPr id="3" name="Content Placeholder 2">
            <a:extLst>
              <a:ext uri="{FF2B5EF4-FFF2-40B4-BE49-F238E27FC236}">
                <a16:creationId xmlns:a16="http://schemas.microsoft.com/office/drawing/2014/main" id="{A299D76D-BFE3-148C-3793-37AEF43A9B3D}"/>
              </a:ext>
            </a:extLst>
          </p:cNvPr>
          <p:cNvSpPr>
            <a:spLocks noGrp="1"/>
          </p:cNvSpPr>
          <p:nvPr>
            <p:ph idx="1"/>
          </p:nvPr>
        </p:nvSpPr>
        <p:spPr>
          <a:xfrm>
            <a:off x="441703" y="1398422"/>
            <a:ext cx="11354057" cy="4459225"/>
          </a:xfrm>
        </p:spPr>
        <p:txBody>
          <a:bodyPr/>
          <a:lstStyle/>
          <a:p>
            <a:r>
              <a:rPr lang="en-US" dirty="0"/>
              <a:t>In conducting the investigation and making a determination about the alleged conduct, the District may implement one of the following: </a:t>
            </a:r>
          </a:p>
          <a:p>
            <a:pPr lvl="1"/>
            <a:r>
              <a:rPr lang="en-US" dirty="0"/>
              <a:t>Unified investigative model – investigator and decisionmaker are the same individual(s); or</a:t>
            </a:r>
          </a:p>
          <a:p>
            <a:pPr lvl="1"/>
            <a:r>
              <a:rPr lang="en-US" dirty="0"/>
              <a:t>Bifurcated investigative model – investigator and decisionmaker are different individuals.</a:t>
            </a:r>
          </a:p>
          <a:p>
            <a:pPr lvl="1"/>
            <a:endParaRPr lang="en-US" dirty="0"/>
          </a:p>
          <a:p>
            <a:endParaRPr lang="en-US" dirty="0"/>
          </a:p>
        </p:txBody>
      </p:sp>
      <p:sp>
        <p:nvSpPr>
          <p:cNvPr id="4" name="Footer Placeholder 3">
            <a:extLst>
              <a:ext uri="{FF2B5EF4-FFF2-40B4-BE49-F238E27FC236}">
                <a16:creationId xmlns:a16="http://schemas.microsoft.com/office/drawing/2014/main" id="{39522A0A-7604-577F-D059-3376982CC161}"/>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BCE09BAB-134F-A3EC-250F-B0D4E4E0AF8F}"/>
              </a:ext>
            </a:extLst>
          </p:cNvPr>
          <p:cNvSpPr>
            <a:spLocks noGrp="1"/>
          </p:cNvSpPr>
          <p:nvPr>
            <p:ph type="sldNum" sz="quarter" idx="12"/>
          </p:nvPr>
        </p:nvSpPr>
        <p:spPr/>
        <p:txBody>
          <a:bodyPr/>
          <a:lstStyle/>
          <a:p>
            <a:fld id="{E6C0C164-648A-654B-87AA-0915A2DD7517}" type="slidenum">
              <a:rPr lang="en-US" smtClean="0"/>
              <a:t>50</a:t>
            </a:fld>
            <a:endParaRPr lang="en-US"/>
          </a:p>
        </p:txBody>
      </p:sp>
      <p:sp>
        <p:nvSpPr>
          <p:cNvPr id="6" name="Rectangle 5">
            <a:extLst>
              <a:ext uri="{FF2B5EF4-FFF2-40B4-BE49-F238E27FC236}">
                <a16:creationId xmlns:a16="http://schemas.microsoft.com/office/drawing/2014/main" id="{A1EF0B86-A95E-FC13-C507-8B4BC628079B}"/>
              </a:ext>
            </a:extLst>
          </p:cNvPr>
          <p:cNvSpPr/>
          <p:nvPr/>
        </p:nvSpPr>
        <p:spPr>
          <a:xfrm>
            <a:off x="0" y="4267200"/>
            <a:ext cx="12192000" cy="1451429"/>
          </a:xfrm>
          <a:prstGeom prst="rect">
            <a:avLst/>
          </a:prstGeom>
          <a:solidFill>
            <a:srgbClr val="1D62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en-US" sz="2800" b="1" dirty="0">
                <a:solidFill>
                  <a:schemeClr val="bg1"/>
                </a:solidFill>
                <a:highlight>
                  <a:srgbClr val="1D6295"/>
                </a:highlight>
                <a:latin typeface="Book Antiqua" panose="02040602050305030304" pitchFamily="18" charset="0"/>
              </a:rPr>
              <a:t>If the District will use both models, District policy </a:t>
            </a:r>
            <a:br>
              <a:rPr lang="en-US" sz="2800" b="1" dirty="0">
                <a:solidFill>
                  <a:schemeClr val="bg1"/>
                </a:solidFill>
                <a:highlight>
                  <a:srgbClr val="1D6295"/>
                </a:highlight>
                <a:latin typeface="Book Antiqua" panose="02040602050305030304" pitchFamily="18" charset="0"/>
              </a:rPr>
            </a:br>
            <a:r>
              <a:rPr lang="en-US" sz="2800" b="1" dirty="0">
                <a:solidFill>
                  <a:schemeClr val="bg1"/>
                </a:solidFill>
                <a:highlight>
                  <a:srgbClr val="1D6295"/>
                </a:highlight>
                <a:latin typeface="Book Antiqua" panose="02040602050305030304" pitchFamily="18" charset="0"/>
              </a:rPr>
              <a:t>must indicate when each model will be used.  </a:t>
            </a:r>
          </a:p>
        </p:txBody>
      </p:sp>
    </p:spTree>
    <p:extLst>
      <p:ext uri="{BB962C8B-B14F-4D97-AF65-F5344CB8AC3E}">
        <p14:creationId xmlns:p14="http://schemas.microsoft.com/office/powerpoint/2010/main" val="27741077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42334"/>
            <a:ext cx="11354057" cy="1407786"/>
          </a:xfrm>
        </p:spPr>
        <p:txBody>
          <a:bodyPr/>
          <a:lstStyle/>
          <a:p>
            <a:pPr algn="ctr"/>
            <a:r>
              <a:rPr lang="en-US" dirty="0"/>
              <a:t>Investigation</a:t>
            </a:r>
          </a:p>
        </p:txBody>
      </p:sp>
      <p:sp>
        <p:nvSpPr>
          <p:cNvPr id="3" name="Content Placeholder 2"/>
          <p:cNvSpPr>
            <a:spLocks noGrp="1"/>
          </p:cNvSpPr>
          <p:nvPr>
            <p:ph idx="1"/>
          </p:nvPr>
        </p:nvSpPr>
        <p:spPr>
          <a:xfrm>
            <a:off x="441703" y="872042"/>
            <a:ext cx="11354057" cy="4459225"/>
          </a:xfrm>
        </p:spPr>
        <p:txBody>
          <a:bodyPr>
            <a:normAutofit/>
          </a:bodyPr>
          <a:lstStyle/>
          <a:p>
            <a:pPr marL="0" indent="0">
              <a:buNone/>
            </a:pPr>
            <a:r>
              <a:rPr lang="en-US" sz="2400" dirty="0"/>
              <a:t>Upon a complaint being filed, one or more investigators will be assigned to gather relevant evidence. The District must provide for adequate, reliable, and impartial investigations of complaints.  </a:t>
            </a:r>
          </a:p>
          <a:p>
            <a:pPr marL="0" indent="0">
              <a:buNone/>
            </a:pPr>
            <a:endParaRPr lang="en-US" sz="2400"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51</a:t>
            </a:fld>
            <a:endParaRPr lang="en-US"/>
          </a:p>
        </p:txBody>
      </p:sp>
      <p:graphicFrame>
        <p:nvGraphicFramePr>
          <p:cNvPr id="6" name="Diagram 5"/>
          <p:cNvGraphicFramePr/>
          <p:nvPr>
            <p:extLst>
              <p:ext uri="{D42A27DB-BD31-4B8C-83A1-F6EECF244321}">
                <p14:modId xmlns:p14="http://schemas.microsoft.com/office/powerpoint/2010/main" val="1040720921"/>
              </p:ext>
            </p:extLst>
          </p:nvPr>
        </p:nvGraphicFramePr>
        <p:xfrm>
          <a:off x="409320" y="1287146"/>
          <a:ext cx="11127980" cy="34260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441703" y="3905968"/>
            <a:ext cx="3535937"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Book Antiqua" panose="02040602050305030304" pitchFamily="18" charset="0"/>
              </a:rPr>
              <a:t>Burden of proof and of gathering evidence sufficient to reach a determination rests on the District and not on the parties.</a:t>
            </a:r>
          </a:p>
          <a:p>
            <a:pPr marL="285750" indent="-285750">
              <a:buFont typeface="Arial" panose="020B0604020202020204" pitchFamily="34" charset="0"/>
              <a:buChar char="•"/>
            </a:pPr>
            <a:r>
              <a:rPr lang="en-US" sz="1600" dirty="0">
                <a:latin typeface="Book Antiqua" panose="02040602050305030304" pitchFamily="18" charset="0"/>
              </a:rPr>
              <a:t>The District must obtain voluntary, written consent (or consent of a parent/guardian) to obtain medical records to be used in the grievance procedure.</a:t>
            </a:r>
          </a:p>
        </p:txBody>
      </p:sp>
      <p:sp>
        <p:nvSpPr>
          <p:cNvPr id="8" name="TextBox 7"/>
          <p:cNvSpPr txBox="1"/>
          <p:nvPr/>
        </p:nvSpPr>
        <p:spPr>
          <a:xfrm>
            <a:off x="4114800" y="3905968"/>
            <a:ext cx="3656974"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Book Antiqua" panose="02040602050305030304" pitchFamily="18" charset="0"/>
              </a:rPr>
              <a:t>The investigator(s) must provide an equal opportunity for the parties to present fact witnesses and other inculpatory and exculpatory evidence that is relevant and not otherwise impermissible. </a:t>
            </a:r>
          </a:p>
        </p:txBody>
      </p:sp>
      <p:sp>
        <p:nvSpPr>
          <p:cNvPr id="9" name="TextBox 8"/>
          <p:cNvSpPr txBox="1"/>
          <p:nvPr/>
        </p:nvSpPr>
        <p:spPr>
          <a:xfrm>
            <a:off x="7771774" y="3929401"/>
            <a:ext cx="3886825" cy="1569660"/>
          </a:xfrm>
          <a:prstGeom prst="rect">
            <a:avLst/>
          </a:prstGeom>
          <a:noFill/>
        </p:spPr>
        <p:txBody>
          <a:bodyPr wrap="square" rtlCol="0">
            <a:spAutoFit/>
          </a:bodyPr>
          <a:lstStyle/>
          <a:p>
            <a:pPr marL="285750" indent="-285750">
              <a:buFont typeface="Arial" panose="020B0604020202020204" pitchFamily="34" charset="0"/>
              <a:buChar char="•"/>
            </a:pPr>
            <a:r>
              <a:rPr lang="en-US" sz="1600" dirty="0">
                <a:latin typeface="Book Antiqua" panose="02040602050305030304" pitchFamily="18" charset="0"/>
              </a:rPr>
              <a:t>The investigator(s) must review all evidence gathered through the investigation and determine what evidence is relevant and what evidence is impermissible regardless of relevance. </a:t>
            </a:r>
          </a:p>
        </p:txBody>
      </p:sp>
    </p:spTree>
    <p:extLst>
      <p:ext uri="{BB962C8B-B14F-4D97-AF65-F5344CB8AC3E}">
        <p14:creationId xmlns:p14="http://schemas.microsoft.com/office/powerpoint/2010/main" val="408548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up of a magnifying glass&#10;&#10;Description automatically generated">
            <a:extLst>
              <a:ext uri="{FF2B5EF4-FFF2-40B4-BE49-F238E27FC236}">
                <a16:creationId xmlns:a16="http://schemas.microsoft.com/office/drawing/2014/main" id="{C31F39B4-97C9-8E44-13DF-5EC2D5A63671}"/>
              </a:ext>
            </a:extLst>
          </p:cNvPr>
          <p:cNvPicPr>
            <a:picLocks noChangeAspect="1"/>
          </p:cNvPicPr>
          <p:nvPr/>
        </p:nvPicPr>
        <p:blipFill rotWithShape="1">
          <a:blip r:embed="rId3"/>
          <a:srcRect r="22550" b="10969"/>
          <a:stretch/>
        </p:blipFill>
        <p:spPr>
          <a:xfrm>
            <a:off x="7445829" y="1402147"/>
            <a:ext cx="4746171" cy="5455853"/>
          </a:xfrm>
          <a:prstGeom prst="rect">
            <a:avLst/>
          </a:prstGeom>
        </p:spPr>
      </p:pic>
      <p:sp>
        <p:nvSpPr>
          <p:cNvPr id="2" name="Title 1"/>
          <p:cNvSpPr>
            <a:spLocks noGrp="1"/>
          </p:cNvSpPr>
          <p:nvPr>
            <p:ph type="title"/>
          </p:nvPr>
        </p:nvSpPr>
        <p:spPr>
          <a:xfrm>
            <a:off x="441703" y="0"/>
            <a:ext cx="11354057" cy="1407786"/>
          </a:xfrm>
        </p:spPr>
        <p:txBody>
          <a:bodyPr/>
          <a:lstStyle/>
          <a:p>
            <a:r>
              <a:rPr lang="en-US" dirty="0"/>
              <a:t>Conducting a Thorough Investigation</a:t>
            </a:r>
          </a:p>
        </p:txBody>
      </p:sp>
      <p:sp>
        <p:nvSpPr>
          <p:cNvPr id="3" name="Content Placeholder 2"/>
          <p:cNvSpPr>
            <a:spLocks noGrp="1"/>
          </p:cNvSpPr>
          <p:nvPr>
            <p:ph idx="1"/>
          </p:nvPr>
        </p:nvSpPr>
        <p:spPr>
          <a:xfrm>
            <a:off x="441703" y="1262030"/>
            <a:ext cx="11354057" cy="4735788"/>
          </a:xfrm>
        </p:spPr>
        <p:txBody>
          <a:bodyPr>
            <a:normAutofit/>
          </a:bodyPr>
          <a:lstStyle/>
          <a:p>
            <a:pPr marL="342900" indent="-342900">
              <a:buClr>
                <a:srgbClr val="008080"/>
              </a:buClr>
            </a:pPr>
            <a:r>
              <a:rPr lang="en-US" sz="2600" dirty="0">
                <a:solidFill>
                  <a:schemeClr val="bg2">
                    <a:lumMod val="10000"/>
                  </a:schemeClr>
                </a:solidFill>
              </a:rPr>
              <a:t>Interview of the parties</a:t>
            </a:r>
          </a:p>
          <a:p>
            <a:pPr marL="914400" lvl="1" indent="-457200">
              <a:buClr>
                <a:srgbClr val="008080"/>
              </a:buClr>
              <a:buSzPct val="75000"/>
            </a:pPr>
            <a:r>
              <a:rPr lang="en-US" sz="2200" dirty="0">
                <a:solidFill>
                  <a:schemeClr val="bg2">
                    <a:lumMod val="10000"/>
                  </a:schemeClr>
                </a:solidFill>
              </a:rPr>
              <a:t>What happened?  When did it happen?  Where did it happen?  Have you talked to others about what happened?  Did you write down what happened? </a:t>
            </a:r>
            <a:endParaRPr lang="en-US" dirty="0">
              <a:solidFill>
                <a:schemeClr val="bg2">
                  <a:lumMod val="10000"/>
                </a:schemeClr>
              </a:solidFill>
            </a:endParaRPr>
          </a:p>
          <a:p>
            <a:pPr marL="342900" indent="-342900">
              <a:buClr>
                <a:srgbClr val="008080"/>
              </a:buClr>
            </a:pPr>
            <a:r>
              <a:rPr lang="en-US" sz="2600" dirty="0">
                <a:solidFill>
                  <a:schemeClr val="bg2">
                    <a:lumMod val="10000"/>
                  </a:schemeClr>
                </a:solidFill>
              </a:rPr>
              <a:t>Witness interviews/statements</a:t>
            </a:r>
          </a:p>
          <a:p>
            <a:pPr marL="914400" lvl="1" indent="-457200">
              <a:buClr>
                <a:srgbClr val="008080"/>
              </a:buClr>
              <a:buSzPct val="75000"/>
            </a:pPr>
            <a:r>
              <a:rPr lang="en-US" sz="2200" dirty="0">
                <a:solidFill>
                  <a:schemeClr val="bg2">
                    <a:lumMod val="10000"/>
                  </a:schemeClr>
                </a:solidFill>
              </a:rPr>
              <a:t>Do you know what is alleged to have happened? Where were you when it happened?  Do you know the respondent and/or complainant?  For how long and how would you describe your relationship with them (friend, acquaintance, etc.)?</a:t>
            </a:r>
          </a:p>
          <a:p>
            <a:pPr marL="342900" indent="-342900">
              <a:buClr>
                <a:srgbClr val="008080"/>
              </a:buClr>
              <a:buSzPct val="75000"/>
            </a:pPr>
            <a:r>
              <a:rPr lang="en-US" sz="2600" dirty="0">
                <a:solidFill>
                  <a:schemeClr val="bg2">
                    <a:lumMod val="10000"/>
                  </a:schemeClr>
                </a:solidFill>
              </a:rPr>
              <a:t>Listen carefully to answers. Ask follow up questions.</a:t>
            </a:r>
          </a:p>
          <a:p>
            <a:pPr marL="342900" indent="-342900">
              <a:buClr>
                <a:srgbClr val="008080"/>
              </a:buClr>
              <a:buSzPct val="75000"/>
            </a:pPr>
            <a:r>
              <a:rPr lang="en-US" sz="2600" dirty="0">
                <a:solidFill>
                  <a:schemeClr val="bg2">
                    <a:lumMod val="10000"/>
                  </a:schemeClr>
                </a:solidFill>
              </a:rPr>
              <a:t>Start with broad, general questions, then narrow the questions. </a:t>
            </a:r>
            <a:br>
              <a:rPr lang="en-US" sz="2600" dirty="0">
                <a:solidFill>
                  <a:schemeClr val="bg2">
                    <a:lumMod val="10000"/>
                  </a:schemeClr>
                </a:solidFill>
              </a:rPr>
            </a:br>
            <a:r>
              <a:rPr lang="en-US" sz="2600" dirty="0">
                <a:solidFill>
                  <a:schemeClr val="bg2">
                    <a:lumMod val="10000"/>
                  </a:schemeClr>
                </a:solidFill>
              </a:rPr>
              <a:t>Avoid yes/no questions.</a:t>
            </a:r>
            <a:endParaRPr lang="en-US" sz="2000" dirty="0">
              <a:solidFill>
                <a:schemeClr val="bg2">
                  <a:lumMod val="10000"/>
                </a:schemeClr>
              </a:solidFill>
            </a:endParaRP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52</a:t>
            </a:fld>
            <a:endParaRPr lang="en-US"/>
          </a:p>
        </p:txBody>
      </p:sp>
      <p:pic>
        <p:nvPicPr>
          <p:cNvPr id="8" name="Picture 7">
            <a:extLst>
              <a:ext uri="{FF2B5EF4-FFF2-40B4-BE49-F238E27FC236}">
                <a16:creationId xmlns:a16="http://schemas.microsoft.com/office/drawing/2014/main" id="{C2FFEFFA-79DE-3956-5933-9977A1257A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406338400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Serve Impartially</a:t>
            </a:r>
          </a:p>
        </p:txBody>
      </p:sp>
      <p:sp>
        <p:nvSpPr>
          <p:cNvPr id="3" name="Content Placeholder 2"/>
          <p:cNvSpPr>
            <a:spLocks noGrp="1"/>
          </p:cNvSpPr>
          <p:nvPr>
            <p:ph idx="1"/>
          </p:nvPr>
        </p:nvSpPr>
        <p:spPr>
          <a:xfrm>
            <a:off x="441703" y="1210842"/>
            <a:ext cx="11354057" cy="4459225"/>
          </a:xfrm>
        </p:spPr>
        <p:txBody>
          <a:bodyPr/>
          <a:lstStyle/>
          <a:p>
            <a:pPr marL="342900" indent="-342900">
              <a:buClr>
                <a:srgbClr val="008080"/>
              </a:buClr>
            </a:pPr>
            <a:r>
              <a:rPr lang="en-US" dirty="0">
                <a:solidFill>
                  <a:schemeClr val="bg2">
                    <a:lumMod val="10000"/>
                  </a:schemeClr>
                </a:solidFill>
              </a:rPr>
              <a:t>Everyone designated as an investigator, decisionmaker, informal resolution facilitator, or Title IX Coordinator must serve impartially and must avoid prejudgment of the facts at issue, conflicts of interest, and bias.</a:t>
            </a:r>
          </a:p>
          <a:p>
            <a:pPr marL="342900" indent="-342900">
              <a:buClr>
                <a:srgbClr val="008080"/>
              </a:buClr>
            </a:pPr>
            <a:r>
              <a:rPr lang="en-US" dirty="0">
                <a:solidFill>
                  <a:schemeClr val="bg2">
                    <a:lumMod val="10000"/>
                  </a:schemeClr>
                </a:solidFill>
              </a:rPr>
              <a:t>Investigators and decisionmakers cannot evaluate or collect evidence in a way that is based on stereotypes or that favors complainants over respondent or men over women.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53</a:t>
            </a:fld>
            <a:endParaRPr lang="en-US"/>
          </a:p>
        </p:txBody>
      </p:sp>
      <p:sp>
        <p:nvSpPr>
          <p:cNvPr id="6" name="Rounded Rectangle 5"/>
          <p:cNvSpPr/>
          <p:nvPr/>
        </p:nvSpPr>
        <p:spPr>
          <a:xfrm>
            <a:off x="761206" y="4492487"/>
            <a:ext cx="10579342" cy="1544214"/>
          </a:xfrm>
          <a:prstGeom prst="roundRect">
            <a:avLst/>
          </a:prstGeom>
          <a:solidFill>
            <a:schemeClr val="accent4">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latin typeface="Book Antiqua" panose="02040602050305030304" pitchFamily="18" charset="0"/>
              </a:rPr>
              <a:t>NOTE: Different treatment of complainants and respondents due to sex-based stereotypes about how men and women behave with respect to sexual violence violates Title IX.</a:t>
            </a:r>
          </a:p>
        </p:txBody>
      </p:sp>
    </p:spTree>
    <p:extLst>
      <p:ext uri="{BB962C8B-B14F-4D97-AF65-F5344CB8AC3E}">
        <p14:creationId xmlns:p14="http://schemas.microsoft.com/office/powerpoint/2010/main" val="16933875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3144A-B484-CA47-B6BE-1D9524673B85}"/>
              </a:ext>
            </a:extLst>
          </p:cNvPr>
          <p:cNvSpPr>
            <a:spLocks noGrp="1"/>
          </p:cNvSpPr>
          <p:nvPr>
            <p:ph type="title"/>
          </p:nvPr>
        </p:nvSpPr>
        <p:spPr>
          <a:xfrm>
            <a:off x="441703" y="-44122"/>
            <a:ext cx="11354057" cy="1407786"/>
          </a:xfrm>
        </p:spPr>
        <p:txBody>
          <a:bodyPr/>
          <a:lstStyle/>
          <a:p>
            <a:pPr algn="ctr"/>
            <a:r>
              <a:rPr lang="en-US" dirty="0"/>
              <a:t>Investigation: Relevant Evidence</a:t>
            </a:r>
          </a:p>
        </p:txBody>
      </p:sp>
      <p:sp>
        <p:nvSpPr>
          <p:cNvPr id="4" name="Footer Placeholder 3">
            <a:extLst>
              <a:ext uri="{FF2B5EF4-FFF2-40B4-BE49-F238E27FC236}">
                <a16:creationId xmlns:a16="http://schemas.microsoft.com/office/drawing/2014/main" id="{D10A78A0-92DD-1849-96A4-10782F9E3157}"/>
              </a:ext>
            </a:extLst>
          </p:cNvPr>
          <p:cNvSpPr>
            <a:spLocks noGrp="1"/>
          </p:cNvSpPr>
          <p:nvPr>
            <p:ph type="ftr" sz="quarter" idx="11"/>
          </p:nvPr>
        </p:nvSpPr>
        <p:spPr/>
        <p:txBody>
          <a:bodyPr/>
          <a:lstStyle/>
          <a:p>
            <a:r>
              <a:rPr lang="en-US" altLang="en-US">
                <a:solidFill>
                  <a:schemeClr val="tx1"/>
                </a:solidFill>
              </a:rPr>
              <a:t>© Shipman &amp; Goodwin LLP 2023. All rights reserved.</a:t>
            </a:r>
            <a:endParaRPr lang="en-US" altLang="en-US" dirty="0">
              <a:solidFill>
                <a:schemeClr val="tx1"/>
              </a:solidFill>
            </a:endParaRPr>
          </a:p>
        </p:txBody>
      </p:sp>
      <p:sp>
        <p:nvSpPr>
          <p:cNvPr id="5" name="Slide Number Placeholder 4">
            <a:extLst>
              <a:ext uri="{FF2B5EF4-FFF2-40B4-BE49-F238E27FC236}">
                <a16:creationId xmlns:a16="http://schemas.microsoft.com/office/drawing/2014/main" id="{E1118491-DAE3-1843-B75D-24C10044C9A2}"/>
              </a:ext>
            </a:extLst>
          </p:cNvPr>
          <p:cNvSpPr>
            <a:spLocks noGrp="1"/>
          </p:cNvSpPr>
          <p:nvPr>
            <p:ph type="sldNum" sz="quarter" idx="12"/>
          </p:nvPr>
        </p:nvSpPr>
        <p:spPr/>
        <p:txBody>
          <a:bodyPr/>
          <a:lstStyle/>
          <a:p>
            <a:fld id="{E6C0C164-648A-654B-87AA-0915A2DD7517}" type="slidenum">
              <a:rPr lang="en-US" smtClean="0"/>
              <a:t>54</a:t>
            </a:fld>
            <a:endParaRPr lang="en-US"/>
          </a:p>
        </p:txBody>
      </p:sp>
      <p:sp>
        <p:nvSpPr>
          <p:cNvPr id="6" name="TextBox 5">
            <a:extLst>
              <a:ext uri="{FF2B5EF4-FFF2-40B4-BE49-F238E27FC236}">
                <a16:creationId xmlns:a16="http://schemas.microsoft.com/office/drawing/2014/main" id="{E1328822-36AA-BC44-B729-5641BE5913DF}"/>
              </a:ext>
            </a:extLst>
          </p:cNvPr>
          <p:cNvSpPr txBox="1"/>
          <p:nvPr/>
        </p:nvSpPr>
        <p:spPr>
          <a:xfrm>
            <a:off x="3555441" y="3238838"/>
            <a:ext cx="1605376" cy="707886"/>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Increased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charset="0"/>
                <a:ea typeface="ＭＳ Ｐゴシック" charset="0"/>
              </a:rPr>
              <a:t>Flexibility</a:t>
            </a:r>
          </a:p>
        </p:txBody>
      </p:sp>
      <p:grpSp>
        <p:nvGrpSpPr>
          <p:cNvPr id="7" name="Group 6">
            <a:extLst>
              <a:ext uri="{FF2B5EF4-FFF2-40B4-BE49-F238E27FC236}">
                <a16:creationId xmlns:a16="http://schemas.microsoft.com/office/drawing/2014/main" id="{4D3BF6E1-EA9B-004A-BEFE-90197B8E6FE7}"/>
              </a:ext>
            </a:extLst>
          </p:cNvPr>
          <p:cNvGrpSpPr/>
          <p:nvPr/>
        </p:nvGrpSpPr>
        <p:grpSpPr>
          <a:xfrm>
            <a:off x="0" y="1143000"/>
            <a:ext cx="12192000" cy="4774966"/>
            <a:chOff x="0" y="1428750"/>
            <a:chExt cx="9144000" cy="2139790"/>
          </a:xfrm>
          <a:solidFill>
            <a:schemeClr val="accent1">
              <a:lumMod val="50000"/>
            </a:schemeClr>
          </a:solidFill>
        </p:grpSpPr>
        <p:sp>
          <p:nvSpPr>
            <p:cNvPr id="8" name="Rectangle 7">
              <a:extLst>
                <a:ext uri="{FF2B5EF4-FFF2-40B4-BE49-F238E27FC236}">
                  <a16:creationId xmlns:a16="http://schemas.microsoft.com/office/drawing/2014/main" id="{18371FD3-B7A1-494D-96C5-7FF0E706BE93}"/>
                </a:ext>
              </a:extLst>
            </p:cNvPr>
            <p:cNvSpPr/>
            <p:nvPr/>
          </p:nvSpPr>
          <p:spPr>
            <a:xfrm>
              <a:off x="1592" y="143494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 name="Rectangle 8">
              <a:extLst>
                <a:ext uri="{FF2B5EF4-FFF2-40B4-BE49-F238E27FC236}">
                  <a16:creationId xmlns:a16="http://schemas.microsoft.com/office/drawing/2014/main" id="{9D00126B-0E5B-3543-8EC7-5A07206A47CC}"/>
                </a:ext>
              </a:extLst>
            </p:cNvPr>
            <p:cNvSpPr/>
            <p:nvPr/>
          </p:nvSpPr>
          <p:spPr>
            <a:xfrm>
              <a:off x="0" y="1428750"/>
              <a:ext cx="9142408" cy="2133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0" name="Rectangular Callout 9">
            <a:extLst>
              <a:ext uri="{FF2B5EF4-FFF2-40B4-BE49-F238E27FC236}">
                <a16:creationId xmlns:a16="http://schemas.microsoft.com/office/drawing/2014/main" id="{965DB431-31D4-2541-8A07-B7D0D9F638EA}"/>
              </a:ext>
            </a:extLst>
          </p:cNvPr>
          <p:cNvSpPr/>
          <p:nvPr/>
        </p:nvSpPr>
        <p:spPr>
          <a:xfrm>
            <a:off x="532604" y="1585731"/>
            <a:ext cx="11123102" cy="3715209"/>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2DFB21-76B4-614B-BC1E-99B0EBDCB43E}"/>
              </a:ext>
            </a:extLst>
          </p:cNvPr>
          <p:cNvSpPr txBox="1"/>
          <p:nvPr/>
        </p:nvSpPr>
        <p:spPr>
          <a:xfrm>
            <a:off x="159150" y="94003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2" name="TextBox 11">
            <a:extLst>
              <a:ext uri="{FF2B5EF4-FFF2-40B4-BE49-F238E27FC236}">
                <a16:creationId xmlns:a16="http://schemas.microsoft.com/office/drawing/2014/main" id="{A59AD2E4-F790-6F4B-8300-0992C215B136}"/>
              </a:ext>
            </a:extLst>
          </p:cNvPr>
          <p:cNvSpPr txBox="1"/>
          <p:nvPr/>
        </p:nvSpPr>
        <p:spPr>
          <a:xfrm rot="10800000">
            <a:off x="10423784" y="3692011"/>
            <a:ext cx="1605376"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3" name="TextBox 12">
            <a:extLst>
              <a:ext uri="{FF2B5EF4-FFF2-40B4-BE49-F238E27FC236}">
                <a16:creationId xmlns:a16="http://schemas.microsoft.com/office/drawing/2014/main" id="{FA12D85F-0EBC-104D-8E4A-E192DEE583F2}"/>
              </a:ext>
            </a:extLst>
          </p:cNvPr>
          <p:cNvSpPr txBox="1"/>
          <p:nvPr/>
        </p:nvSpPr>
        <p:spPr>
          <a:xfrm>
            <a:off x="1241778" y="1724665"/>
            <a:ext cx="10277456" cy="3477875"/>
          </a:xfrm>
          <a:prstGeom prst="rect">
            <a:avLst/>
          </a:prstGeom>
          <a:noFill/>
        </p:spPr>
        <p:txBody>
          <a:bodyPr wrap="square" rtlCol="0">
            <a:spAutoFit/>
          </a:bodyPr>
          <a:lstStyle/>
          <a:p>
            <a:pPr>
              <a:spcBef>
                <a:spcPts val="600"/>
              </a:spcBef>
              <a:spcAft>
                <a:spcPts val="600"/>
              </a:spcAft>
              <a:defRPr/>
            </a:pPr>
            <a:r>
              <a:rPr lang="en-US" sz="3000" b="1" dirty="0">
                <a:solidFill>
                  <a:schemeClr val="accent3">
                    <a:lumMod val="40000"/>
                    <a:lumOff val="60000"/>
                  </a:schemeClr>
                </a:solidFill>
                <a:latin typeface="Book Antiqua" panose="02040602050305030304" pitchFamily="18" charset="0"/>
              </a:rPr>
              <a:t>Relevant</a:t>
            </a:r>
            <a:r>
              <a:rPr lang="en-US" sz="3000" dirty="0">
                <a:solidFill>
                  <a:schemeClr val="bg1"/>
                </a:solidFill>
                <a:latin typeface="Book Antiqua" panose="02040602050305030304" pitchFamily="18" charset="0"/>
              </a:rPr>
              <a:t> means related to the allegations of sex discrimination under investigation. </a:t>
            </a:r>
          </a:p>
          <a:p>
            <a:pPr marL="457200" indent="-457200">
              <a:spcBef>
                <a:spcPts val="600"/>
              </a:spcBef>
              <a:spcAft>
                <a:spcPts val="600"/>
              </a:spcAft>
              <a:buFont typeface="Arial" panose="020B0604020202020204" pitchFamily="34" charset="0"/>
              <a:buChar char="•"/>
              <a:defRPr/>
            </a:pPr>
            <a:r>
              <a:rPr lang="en-US" sz="3000" dirty="0">
                <a:solidFill>
                  <a:schemeClr val="bg1"/>
                </a:solidFill>
                <a:latin typeface="Book Antiqua" panose="02040602050305030304" pitchFamily="18" charset="0"/>
              </a:rPr>
              <a:t>Questions are relevant when they seek evidence that may aid in showing whether the alleged sex discrimination occurred, and evidence is relevant when it may aid a decisionmaker in determining whether the alleged sex discrimination occurred. </a:t>
            </a:r>
          </a:p>
        </p:txBody>
      </p:sp>
    </p:spTree>
    <p:extLst>
      <p:ext uri="{BB962C8B-B14F-4D97-AF65-F5344CB8AC3E}">
        <p14:creationId xmlns:p14="http://schemas.microsoft.com/office/powerpoint/2010/main" val="39177149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ADAB6-6ADF-2050-54DB-E3B352821554}"/>
              </a:ext>
            </a:extLst>
          </p:cNvPr>
          <p:cNvSpPr>
            <a:spLocks noGrp="1"/>
          </p:cNvSpPr>
          <p:nvPr>
            <p:ph type="title"/>
          </p:nvPr>
        </p:nvSpPr>
        <p:spPr/>
        <p:txBody>
          <a:bodyPr/>
          <a:lstStyle/>
          <a:p>
            <a:pPr algn="ctr"/>
            <a:r>
              <a:rPr lang="en-US" dirty="0"/>
              <a:t>Investigation: Impermissible Evidence </a:t>
            </a:r>
          </a:p>
        </p:txBody>
      </p:sp>
      <p:sp>
        <p:nvSpPr>
          <p:cNvPr id="3" name="Content Placeholder 2">
            <a:extLst>
              <a:ext uri="{FF2B5EF4-FFF2-40B4-BE49-F238E27FC236}">
                <a16:creationId xmlns:a16="http://schemas.microsoft.com/office/drawing/2014/main" id="{187D36EC-E036-0F54-2C82-9A4177F7E4CA}"/>
              </a:ext>
            </a:extLst>
          </p:cNvPr>
          <p:cNvSpPr>
            <a:spLocks noGrp="1"/>
          </p:cNvSpPr>
          <p:nvPr>
            <p:ph idx="1"/>
          </p:nvPr>
        </p:nvSpPr>
        <p:spPr/>
        <p:txBody>
          <a:bodyPr>
            <a:normAutofit lnSpcReduction="10000"/>
          </a:bodyPr>
          <a:lstStyle/>
          <a:p>
            <a:pPr marL="0" indent="0">
              <a:buNone/>
            </a:pPr>
            <a:r>
              <a:rPr lang="en-US" sz="2400" dirty="0">
                <a:solidFill>
                  <a:srgbClr val="000000"/>
                </a:solidFill>
                <a:effectLst/>
                <a:ea typeface="Calibri" panose="020F0502020204030204" pitchFamily="34" charset="0"/>
                <a:cs typeface="Times New Roman" panose="02020603050405020304" pitchFamily="18" charset="0"/>
              </a:rPr>
              <a:t>The following types of evidence, and questions seeking that evidence, are </a:t>
            </a:r>
            <a:r>
              <a:rPr lang="en-US" sz="2400" b="1" dirty="0">
                <a:solidFill>
                  <a:srgbClr val="000000"/>
                </a:solidFill>
                <a:effectLst/>
                <a:ea typeface="Calibri" panose="020F0502020204030204" pitchFamily="34" charset="0"/>
                <a:cs typeface="Times New Roman" panose="02020603050405020304" pitchFamily="18" charset="0"/>
              </a:rPr>
              <a:t>impermissible</a:t>
            </a:r>
            <a:r>
              <a:rPr lang="en-US" sz="2400" dirty="0">
                <a:solidFill>
                  <a:srgbClr val="000000"/>
                </a:solidFill>
                <a:effectLst/>
                <a:ea typeface="Calibri" panose="020F0502020204030204" pitchFamily="34" charset="0"/>
                <a:cs typeface="Times New Roman" panose="02020603050405020304" pitchFamily="18" charset="0"/>
              </a:rPr>
              <a:t>, </a:t>
            </a:r>
            <a:r>
              <a:rPr lang="en-US" sz="2400" i="1" dirty="0">
                <a:solidFill>
                  <a:srgbClr val="000000"/>
                </a:solidFill>
                <a:effectLst/>
                <a:ea typeface="Calibri" panose="020F0502020204030204" pitchFamily="34" charset="0"/>
                <a:cs typeface="Times New Roman" panose="02020603050405020304" pitchFamily="18" charset="0"/>
              </a:rPr>
              <a:t>regardless</a:t>
            </a:r>
            <a:r>
              <a:rPr lang="en-US" sz="2400" dirty="0">
                <a:solidFill>
                  <a:srgbClr val="000000"/>
                </a:solidFill>
                <a:effectLst/>
                <a:ea typeface="Calibri" panose="020F0502020204030204" pitchFamily="34" charset="0"/>
                <a:cs typeface="Times New Roman" panose="02020603050405020304" pitchFamily="18" charset="0"/>
              </a:rPr>
              <a:t> of whether they are relevant:</a:t>
            </a:r>
            <a:endParaRPr lang="en-US" sz="2400" dirty="0">
              <a:effectLst/>
              <a:ea typeface="Calibri" panose="020F0502020204030204" pitchFamily="34" charset="0"/>
              <a:cs typeface="Times New Roman" panose="02020603050405020304" pitchFamily="18" charset="0"/>
            </a:endParaRPr>
          </a:p>
          <a:p>
            <a:pPr marL="457200" indent="-457200">
              <a:lnSpc>
                <a:spcPct val="107000"/>
              </a:lnSpc>
              <a:spcBef>
                <a:spcPts val="0"/>
              </a:spcBef>
              <a:buFont typeface="+mj-lt"/>
              <a:buAutoNum type="arabicPeriod"/>
            </a:pPr>
            <a:r>
              <a:rPr lang="en-US" sz="2400" dirty="0">
                <a:solidFill>
                  <a:srgbClr val="000000"/>
                </a:solidFill>
                <a:effectLst/>
                <a:ea typeface="Calibri" panose="020F0502020204030204" pitchFamily="34" charset="0"/>
                <a:cs typeface="Times New Roman" panose="02020603050405020304" pitchFamily="18" charset="0"/>
              </a:rPr>
              <a:t>Evidence that is protected under a privilege recognized by Federal or Connecticut law, unless the person voluntarily waives the privilege;</a:t>
            </a:r>
            <a:endParaRPr lang="en-US" sz="2400" dirty="0">
              <a:effectLst/>
              <a:ea typeface="Calibri" panose="020F0502020204030204" pitchFamily="34" charset="0"/>
              <a:cs typeface="Times New Roman" panose="02020603050405020304" pitchFamily="18" charset="0"/>
            </a:endParaRPr>
          </a:p>
          <a:p>
            <a:pPr marL="457200" indent="-457200">
              <a:lnSpc>
                <a:spcPct val="107000"/>
              </a:lnSpc>
              <a:spcBef>
                <a:spcPts val="0"/>
              </a:spcBef>
              <a:buFont typeface="+mj-lt"/>
              <a:buAutoNum type="arabicPeriod"/>
            </a:pPr>
            <a:r>
              <a:rPr lang="en-US" sz="2400" dirty="0">
                <a:solidFill>
                  <a:srgbClr val="000000"/>
                </a:solidFill>
                <a:effectLst/>
                <a:ea typeface="Calibri" panose="020F0502020204030204" pitchFamily="34" charset="0"/>
                <a:cs typeface="Times New Roman" panose="02020603050405020304" pitchFamily="18" charset="0"/>
              </a:rPr>
              <a:t>A party’s or witness’s medical records, unless the District obtains voluntary, written consent; and</a:t>
            </a:r>
            <a:endParaRPr lang="en-US" sz="2400" dirty="0">
              <a:ea typeface="Calibri" panose="020F0502020204030204" pitchFamily="34" charset="0"/>
              <a:cs typeface="Times New Roman" panose="02020603050405020304" pitchFamily="18" charset="0"/>
            </a:endParaRPr>
          </a:p>
          <a:p>
            <a:pPr marL="457200" indent="-457200">
              <a:lnSpc>
                <a:spcPct val="107000"/>
              </a:lnSpc>
              <a:spcBef>
                <a:spcPts val="0"/>
              </a:spcBef>
              <a:buFont typeface="+mj-lt"/>
              <a:buAutoNum type="arabicPeriod"/>
            </a:pPr>
            <a:r>
              <a:rPr lang="en-US" sz="2400" dirty="0">
                <a:solidFill>
                  <a:srgbClr val="000000"/>
                </a:solidFill>
                <a:effectLst/>
                <a:ea typeface="Calibri" panose="020F0502020204030204" pitchFamily="34" charset="0"/>
                <a:cs typeface="Times New Roman" panose="02020603050405020304" pitchFamily="18" charset="0"/>
              </a:rPr>
              <a:t>Evidence that relates to the complainant’s sexual interests or prior sexual conduct, unless it is offered to prove that someone other than the respondent committed the alleged conduct or offered to prove consent.  </a:t>
            </a:r>
            <a:r>
              <a:rPr lang="en-US" sz="2000" i="1" dirty="0">
                <a:solidFill>
                  <a:srgbClr val="000000"/>
                </a:solidFill>
                <a:effectLst/>
                <a:ea typeface="Calibri" panose="020F0502020204030204" pitchFamily="34" charset="0"/>
                <a:cs typeface="Times New Roman" panose="02020603050405020304" pitchFamily="18" charset="0"/>
              </a:rPr>
              <a:t>The fact of prior consensual sexual conduct between the complainant and respondent does not by itself demonstrate or imply the complainant’s consent to the alleged sex-based harassment or preclude determination that sex-based harassment occurred.</a:t>
            </a:r>
            <a:endParaRPr lang="en-US" sz="2000" i="1" dirty="0">
              <a:cs typeface="Times New Roman" panose="02020603050405020304" pitchFamily="18" charset="0"/>
            </a:endParaRPr>
          </a:p>
        </p:txBody>
      </p:sp>
      <p:sp>
        <p:nvSpPr>
          <p:cNvPr id="4" name="Footer Placeholder 3">
            <a:extLst>
              <a:ext uri="{FF2B5EF4-FFF2-40B4-BE49-F238E27FC236}">
                <a16:creationId xmlns:a16="http://schemas.microsoft.com/office/drawing/2014/main" id="{563BEE61-EBE2-66E9-BC8D-9929766E3C3F}"/>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9F013D85-2763-9337-61E0-FADC13C74988}"/>
              </a:ext>
            </a:extLst>
          </p:cNvPr>
          <p:cNvSpPr>
            <a:spLocks noGrp="1"/>
          </p:cNvSpPr>
          <p:nvPr>
            <p:ph type="sldNum" sz="quarter" idx="12"/>
          </p:nvPr>
        </p:nvSpPr>
        <p:spPr/>
        <p:txBody>
          <a:bodyPr/>
          <a:lstStyle/>
          <a:p>
            <a:fld id="{E6C0C164-648A-654B-87AA-0915A2DD7517}" type="slidenum">
              <a:rPr lang="en-US" smtClean="0"/>
              <a:t>55</a:t>
            </a:fld>
            <a:endParaRPr lang="en-US"/>
          </a:p>
        </p:txBody>
      </p:sp>
      <p:pic>
        <p:nvPicPr>
          <p:cNvPr id="6" name="Picture 5">
            <a:extLst>
              <a:ext uri="{FF2B5EF4-FFF2-40B4-BE49-F238E27FC236}">
                <a16:creationId xmlns:a16="http://schemas.microsoft.com/office/drawing/2014/main" id="{5D1F52CA-99A9-29ED-6223-209AC8EAC9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flipH="1">
            <a:off x="8484583" y="4478663"/>
            <a:ext cx="3707417" cy="2397967"/>
          </a:xfrm>
          <a:prstGeom prst="rect">
            <a:avLst/>
          </a:prstGeom>
        </p:spPr>
      </p:pic>
      <p:pic>
        <p:nvPicPr>
          <p:cNvPr id="7" name="Picture 6">
            <a:extLst>
              <a:ext uri="{FF2B5EF4-FFF2-40B4-BE49-F238E27FC236}">
                <a16:creationId xmlns:a16="http://schemas.microsoft.com/office/drawing/2014/main" id="{20D33ED8-2AB3-A8C7-642C-E961B0DD4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401141407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flipH="1">
            <a:off x="8484583" y="4478663"/>
            <a:ext cx="3707417" cy="2397967"/>
          </a:xfrm>
          <a:prstGeom prst="rect">
            <a:avLst/>
          </a:prstGeom>
        </p:spPr>
      </p:pic>
      <p:sp>
        <p:nvSpPr>
          <p:cNvPr id="2" name="Title 1"/>
          <p:cNvSpPr>
            <a:spLocks noGrp="1"/>
          </p:cNvSpPr>
          <p:nvPr>
            <p:ph type="title"/>
          </p:nvPr>
        </p:nvSpPr>
        <p:spPr/>
        <p:txBody>
          <a:bodyPr/>
          <a:lstStyle/>
          <a:p>
            <a:r>
              <a:rPr lang="en-US" dirty="0"/>
              <a:t>Investigation: Review of Evidence</a:t>
            </a:r>
          </a:p>
        </p:txBody>
      </p:sp>
      <p:sp>
        <p:nvSpPr>
          <p:cNvPr id="3" name="Content Placeholder 2"/>
          <p:cNvSpPr>
            <a:spLocks noGrp="1"/>
          </p:cNvSpPr>
          <p:nvPr>
            <p:ph idx="1"/>
          </p:nvPr>
        </p:nvSpPr>
        <p:spPr>
          <a:xfrm>
            <a:off x="441703" y="1411357"/>
            <a:ext cx="11354057" cy="4765605"/>
          </a:xfrm>
        </p:spPr>
        <p:txBody>
          <a:bodyPr>
            <a:normAutofit/>
          </a:bodyPr>
          <a:lstStyle/>
          <a:p>
            <a:pPr marL="514350" indent="-457200">
              <a:spcBef>
                <a:spcPts val="300"/>
              </a:spcBef>
              <a:spcAft>
                <a:spcPts val="300"/>
              </a:spcAft>
              <a:buClr>
                <a:srgbClr val="008080"/>
              </a:buClr>
              <a:buSzPct val="75000"/>
            </a:pPr>
            <a:r>
              <a:rPr lang="en-US" dirty="0"/>
              <a:t>The investigator(s) must provide both parties an equal opportunity to inspect and review </a:t>
            </a:r>
            <a:r>
              <a:rPr lang="en-US" b="1" dirty="0"/>
              <a:t>any and all evidence</a:t>
            </a:r>
            <a:r>
              <a:rPr lang="en-US" dirty="0"/>
              <a:t> obtained as part of the investigation that is </a:t>
            </a:r>
            <a:r>
              <a:rPr lang="en-US" b="1" dirty="0"/>
              <a:t>relevant </a:t>
            </a:r>
            <a:r>
              <a:rPr lang="en-US" dirty="0"/>
              <a:t>to the allegations in the complaint.</a:t>
            </a:r>
          </a:p>
          <a:p>
            <a:pPr marL="514350" indent="-457200">
              <a:spcBef>
                <a:spcPts val="300"/>
              </a:spcBef>
              <a:spcAft>
                <a:spcPts val="300"/>
              </a:spcAft>
              <a:buClr>
                <a:srgbClr val="008080"/>
              </a:buClr>
              <a:buSzPct val="75000"/>
            </a:pPr>
            <a:r>
              <a:rPr lang="en-US" dirty="0"/>
              <a:t>The investigators(s) must provide the parties with a description of such evidence </a:t>
            </a:r>
            <a:r>
              <a:rPr lang="en-US" b="1" dirty="0"/>
              <a:t>or </a:t>
            </a:r>
            <a:r>
              <a:rPr lang="en-US" dirty="0"/>
              <a:t>the actual relevant and not otherwise impermissible evidence.  </a:t>
            </a:r>
          </a:p>
          <a:p>
            <a:pPr marL="971550" lvl="1" indent="-457200">
              <a:spcBef>
                <a:spcPts val="300"/>
              </a:spcBef>
              <a:spcAft>
                <a:spcPts val="300"/>
              </a:spcAft>
              <a:buClr>
                <a:srgbClr val="008080"/>
              </a:buClr>
              <a:buSzPct val="75000"/>
            </a:pPr>
            <a:r>
              <a:rPr lang="en-US" dirty="0"/>
              <a:t>If a description is provided, the parties may request to the actual relevant and not otherwise impermissible evidence. </a:t>
            </a:r>
          </a:p>
          <a:p>
            <a:pPr marL="514350" indent="-457200">
              <a:spcBef>
                <a:spcPts val="300"/>
              </a:spcBef>
              <a:spcAft>
                <a:spcPts val="300"/>
              </a:spcAft>
              <a:buClr>
                <a:srgbClr val="008080"/>
              </a:buClr>
              <a:buSzPct val="75000"/>
            </a:pPr>
            <a:r>
              <a:rPr lang="en-US" dirty="0"/>
              <a:t>The parties must have a </a:t>
            </a:r>
            <a:r>
              <a:rPr lang="en-US" b="1" dirty="0"/>
              <a:t>reasonable opportunity </a:t>
            </a:r>
            <a:r>
              <a:rPr lang="en-US" dirty="0"/>
              <a:t>to submit a written response.</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56</a:t>
            </a:fld>
            <a:endParaRPr lang="en-US"/>
          </a:p>
        </p:txBody>
      </p:sp>
      <p:pic>
        <p:nvPicPr>
          <p:cNvPr id="7" name="Picture 6">
            <a:extLst>
              <a:ext uri="{FF2B5EF4-FFF2-40B4-BE49-F238E27FC236}">
                <a16:creationId xmlns:a16="http://schemas.microsoft.com/office/drawing/2014/main" id="{2EF74022-B9ED-3946-A210-1F4BBFCF56F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24356" y="6149966"/>
            <a:ext cx="2229444" cy="482042"/>
          </a:xfrm>
          <a:prstGeom prst="rect">
            <a:avLst/>
          </a:prstGeom>
        </p:spPr>
      </p:pic>
    </p:spTree>
    <p:extLst>
      <p:ext uri="{BB962C8B-B14F-4D97-AF65-F5344CB8AC3E}">
        <p14:creationId xmlns:p14="http://schemas.microsoft.com/office/powerpoint/2010/main" val="10741536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29EFA-A760-8CFA-F5DA-092BB085C6A0}"/>
              </a:ext>
            </a:extLst>
          </p:cNvPr>
          <p:cNvSpPr>
            <a:spLocks noGrp="1"/>
          </p:cNvSpPr>
          <p:nvPr>
            <p:ph type="title"/>
          </p:nvPr>
        </p:nvSpPr>
        <p:spPr/>
        <p:txBody>
          <a:bodyPr/>
          <a:lstStyle/>
          <a:p>
            <a:r>
              <a:rPr lang="en-US" dirty="0"/>
              <a:t>Investigation: Investigative Report </a:t>
            </a:r>
          </a:p>
        </p:txBody>
      </p:sp>
      <p:sp>
        <p:nvSpPr>
          <p:cNvPr id="3" name="Content Placeholder 2">
            <a:extLst>
              <a:ext uri="{FF2B5EF4-FFF2-40B4-BE49-F238E27FC236}">
                <a16:creationId xmlns:a16="http://schemas.microsoft.com/office/drawing/2014/main" id="{11F9ED39-449F-0DBD-6866-A69FEA5A06B0}"/>
              </a:ext>
            </a:extLst>
          </p:cNvPr>
          <p:cNvSpPr>
            <a:spLocks noGrp="1"/>
          </p:cNvSpPr>
          <p:nvPr>
            <p:ph idx="1"/>
          </p:nvPr>
        </p:nvSpPr>
        <p:spPr>
          <a:xfrm>
            <a:off x="4720642" y="1948881"/>
            <a:ext cx="6469017" cy="4459225"/>
          </a:xfrm>
        </p:spPr>
        <p:txBody>
          <a:bodyPr/>
          <a:lstStyle/>
          <a:p>
            <a:r>
              <a:rPr lang="en-US" dirty="0"/>
              <a:t>A written report for the investigation is </a:t>
            </a:r>
            <a:r>
              <a:rPr lang="en-US" b="1" i="1" dirty="0"/>
              <a:t>not</a:t>
            </a:r>
            <a:r>
              <a:rPr lang="en-US" i="1" dirty="0"/>
              <a:t> </a:t>
            </a:r>
            <a:r>
              <a:rPr lang="en-US" dirty="0"/>
              <a:t>required.</a:t>
            </a:r>
          </a:p>
          <a:p>
            <a:r>
              <a:rPr lang="en-US" dirty="0"/>
              <a:t>If the District is using a bifurcated investigative model where the investigator and decisionmaker are different individuals, a written investigative report is </a:t>
            </a:r>
            <a:r>
              <a:rPr lang="en-US" b="1" i="1" dirty="0"/>
              <a:t>recommended</a:t>
            </a:r>
            <a:r>
              <a:rPr lang="en-US" i="1" dirty="0"/>
              <a:t>. </a:t>
            </a:r>
            <a:r>
              <a:rPr lang="en-US" dirty="0"/>
              <a:t> </a:t>
            </a:r>
          </a:p>
        </p:txBody>
      </p:sp>
      <p:sp>
        <p:nvSpPr>
          <p:cNvPr id="4" name="Footer Placeholder 3">
            <a:extLst>
              <a:ext uri="{FF2B5EF4-FFF2-40B4-BE49-F238E27FC236}">
                <a16:creationId xmlns:a16="http://schemas.microsoft.com/office/drawing/2014/main" id="{5AABD48A-3955-BFF2-A337-70FAF3122446}"/>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25B2CDEE-9424-38F9-2C2A-A8A1217B779E}"/>
              </a:ext>
            </a:extLst>
          </p:cNvPr>
          <p:cNvSpPr>
            <a:spLocks noGrp="1"/>
          </p:cNvSpPr>
          <p:nvPr>
            <p:ph type="sldNum" sz="quarter" idx="12"/>
          </p:nvPr>
        </p:nvSpPr>
        <p:spPr/>
        <p:txBody>
          <a:bodyPr/>
          <a:lstStyle/>
          <a:p>
            <a:fld id="{E6C0C164-648A-654B-87AA-0915A2DD7517}" type="slidenum">
              <a:rPr lang="en-US" smtClean="0"/>
              <a:t>57</a:t>
            </a:fld>
            <a:endParaRPr lang="en-US" dirty="0"/>
          </a:p>
        </p:txBody>
      </p:sp>
      <p:pic>
        <p:nvPicPr>
          <p:cNvPr id="7" name="Picture 6" descr="A computer with a paper on it&#10;&#10;Description automatically generated">
            <a:extLst>
              <a:ext uri="{FF2B5EF4-FFF2-40B4-BE49-F238E27FC236}">
                <a16:creationId xmlns:a16="http://schemas.microsoft.com/office/drawing/2014/main" id="{0AA3E376-F304-7E8A-AABE-0944E771B76B}"/>
              </a:ext>
            </a:extLst>
          </p:cNvPr>
          <p:cNvPicPr>
            <a:picLocks noChangeAspect="1"/>
          </p:cNvPicPr>
          <p:nvPr/>
        </p:nvPicPr>
        <p:blipFill>
          <a:blip r:embed="rId3"/>
          <a:stretch>
            <a:fillRect/>
          </a:stretch>
        </p:blipFill>
        <p:spPr>
          <a:xfrm>
            <a:off x="435864" y="1948881"/>
            <a:ext cx="4262889" cy="3349705"/>
          </a:xfrm>
          <a:prstGeom prst="rect">
            <a:avLst/>
          </a:prstGeom>
        </p:spPr>
      </p:pic>
    </p:spTree>
    <p:extLst>
      <p:ext uri="{BB962C8B-B14F-4D97-AF65-F5344CB8AC3E}">
        <p14:creationId xmlns:p14="http://schemas.microsoft.com/office/powerpoint/2010/main" val="1157447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Decisionmaker: Credibility Assessment</a:t>
            </a:r>
          </a:p>
        </p:txBody>
      </p:sp>
      <p:sp>
        <p:nvSpPr>
          <p:cNvPr id="3" name="Content Placeholder 2"/>
          <p:cNvSpPr>
            <a:spLocks noGrp="1"/>
          </p:cNvSpPr>
          <p:nvPr>
            <p:ph idx="1"/>
          </p:nvPr>
        </p:nvSpPr>
        <p:spPr>
          <a:xfrm>
            <a:off x="441704" y="1586931"/>
            <a:ext cx="11083756" cy="4459225"/>
          </a:xfrm>
        </p:spPr>
        <p:txBody>
          <a:bodyPr>
            <a:normAutofit/>
          </a:bodyPr>
          <a:lstStyle/>
          <a:p>
            <a:r>
              <a:rPr lang="en-US" dirty="0"/>
              <a:t>The decisionmaker must question parties and witnesses to adequately assess the credibility of a party or witness, to the extent credibility is both in dispute and relevant to evaluating one or more allegations of sex discrimination. </a:t>
            </a:r>
          </a:p>
          <a:p>
            <a:r>
              <a:rPr lang="en-US" dirty="0"/>
              <a:t>Credibility may be considered to be in dispute where the decisionmaker must choose between competing narratives to resolve the complaint. </a:t>
            </a:r>
          </a:p>
          <a:p>
            <a:r>
              <a:rPr lang="en-US" dirty="0"/>
              <a:t>The decisionmaker, at their discretion, may conduct individual meetings with the parties or witnesses to evaluate credibility.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58</a:t>
            </a:fld>
            <a:endParaRPr lang="en-US"/>
          </a:p>
        </p:txBody>
      </p:sp>
    </p:spTree>
    <p:extLst>
      <p:ext uri="{BB962C8B-B14F-4D97-AF65-F5344CB8AC3E}">
        <p14:creationId xmlns:p14="http://schemas.microsoft.com/office/powerpoint/2010/main" val="131684424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Decisionmaker: Credibility Assessment</a:t>
            </a:r>
          </a:p>
        </p:txBody>
      </p:sp>
      <p:sp>
        <p:nvSpPr>
          <p:cNvPr id="3" name="Content Placeholder 2"/>
          <p:cNvSpPr>
            <a:spLocks noGrp="1"/>
          </p:cNvSpPr>
          <p:nvPr>
            <p:ph idx="1"/>
          </p:nvPr>
        </p:nvSpPr>
        <p:spPr>
          <a:xfrm>
            <a:off x="441704" y="1371778"/>
            <a:ext cx="11083756" cy="4459225"/>
          </a:xfrm>
        </p:spPr>
        <p:txBody>
          <a:bodyPr>
            <a:normAutofit fontScale="85000" lnSpcReduction="10000"/>
          </a:bodyPr>
          <a:lstStyle/>
          <a:p>
            <a:r>
              <a:rPr lang="en-US" sz="2600" dirty="0"/>
              <a:t>While not required under Title IX, the decisionmaker may choose to consider the following factors in making this evaluation:</a:t>
            </a:r>
          </a:p>
          <a:p>
            <a:pPr lvl="1"/>
            <a:r>
              <a:rPr lang="en-US" sz="2600" b="1" dirty="0"/>
              <a:t>Plausibility – </a:t>
            </a:r>
            <a:r>
              <a:rPr lang="en-US" sz="2600" dirty="0"/>
              <a:t>Whether the testimony is believable on its face; whether the party or witness experienced or perceived the conduct firsthand; and/or whether there are any inconsistencies in any part of the party’s or witness’s testimony;</a:t>
            </a:r>
          </a:p>
          <a:p>
            <a:pPr lvl="1"/>
            <a:r>
              <a:rPr lang="en-US" sz="2600" b="1" dirty="0"/>
              <a:t>Corroboration – </a:t>
            </a:r>
            <a:r>
              <a:rPr lang="en-US" sz="2600" dirty="0"/>
              <a:t>Whether there is other testimony or physical evidence that tends to prove or disprove the party’s or witness’s testimony;</a:t>
            </a:r>
          </a:p>
          <a:p>
            <a:pPr lvl="1"/>
            <a:r>
              <a:rPr lang="en-US" sz="2600" b="1" dirty="0"/>
              <a:t>Motive to Falsify – </a:t>
            </a:r>
            <a:r>
              <a:rPr lang="en-US" sz="2600" dirty="0"/>
              <a:t>Whether the party or the witness had a motive to lie; whether a bias, interest or other motive exists; and/or whether there is a fear of retaliation;</a:t>
            </a:r>
          </a:p>
          <a:p>
            <a:pPr lvl="1"/>
            <a:r>
              <a:rPr lang="en-US" sz="2600" b="1" dirty="0"/>
              <a:t>Demeanor – </a:t>
            </a:r>
            <a:r>
              <a:rPr lang="en-US" sz="2600" dirty="0"/>
              <a:t>Evaluating the party’s or witness’s body language, including whether there is a perceived nervousness and/or they make tense body movements.</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59</a:t>
            </a:fld>
            <a:endParaRPr lang="en-US"/>
          </a:p>
        </p:txBody>
      </p:sp>
    </p:spTree>
    <p:extLst>
      <p:ext uri="{BB962C8B-B14F-4D97-AF65-F5344CB8AC3E}">
        <p14:creationId xmlns:p14="http://schemas.microsoft.com/office/powerpoint/2010/main" val="350483804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Consent</a:t>
            </a:r>
          </a:p>
        </p:txBody>
      </p:sp>
      <p:sp>
        <p:nvSpPr>
          <p:cNvPr id="3" name="Content Placeholder 2"/>
          <p:cNvSpPr>
            <a:spLocks noGrp="1"/>
          </p:cNvSpPr>
          <p:nvPr>
            <p:ph idx="1"/>
          </p:nvPr>
        </p:nvSpPr>
        <p:spPr>
          <a:xfrm>
            <a:off x="401411" y="1866823"/>
            <a:ext cx="10992680" cy="4459225"/>
          </a:xfrm>
        </p:spPr>
        <p:txBody>
          <a:bodyPr>
            <a:normAutofit/>
          </a:bodyPr>
          <a:lstStyle/>
          <a:p>
            <a:r>
              <a:rPr lang="en-US" dirty="0"/>
              <a:t>Title IX does not define “consent”</a:t>
            </a:r>
          </a:p>
          <a:p>
            <a:r>
              <a:rPr lang="en-US" dirty="0"/>
              <a:t>Department of Education intentionally silent on this issue. Districts must provide a definition of consent and use the definition consistently.</a:t>
            </a:r>
            <a:endParaRPr lang="en-US" sz="1800" dirty="0"/>
          </a:p>
          <a:p>
            <a:pPr lvl="1"/>
            <a:r>
              <a:rPr lang="en-US" dirty="0"/>
              <a:t>Coordinators, investigators, decisionmakers must be trained on the District’s definition of consent.</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60</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4548" y="179145"/>
            <a:ext cx="2242383" cy="2226365"/>
          </a:xfrm>
          <a:prstGeom prst="rect">
            <a:avLst/>
          </a:prstGeom>
        </p:spPr>
      </p:pic>
    </p:spTree>
    <p:extLst>
      <p:ext uri="{BB962C8B-B14F-4D97-AF65-F5344CB8AC3E}">
        <p14:creationId xmlns:p14="http://schemas.microsoft.com/office/powerpoint/2010/main" val="339668686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Affirmative Consent</a:t>
            </a:r>
          </a:p>
        </p:txBody>
      </p:sp>
      <p:sp>
        <p:nvSpPr>
          <p:cNvPr id="3" name="Content Placeholder 2"/>
          <p:cNvSpPr>
            <a:spLocks noGrp="1"/>
          </p:cNvSpPr>
          <p:nvPr>
            <p:ph idx="1"/>
          </p:nvPr>
        </p:nvSpPr>
        <p:spPr>
          <a:xfrm>
            <a:off x="401411" y="1391479"/>
            <a:ext cx="10992680" cy="4934570"/>
          </a:xfrm>
        </p:spPr>
        <p:txBody>
          <a:bodyPr>
            <a:normAutofit fontScale="92500" lnSpcReduction="10000"/>
          </a:bodyPr>
          <a:lstStyle/>
          <a:p>
            <a:r>
              <a:rPr lang="en-US" dirty="0"/>
              <a:t>Affirmative Consent means an </a:t>
            </a:r>
            <a:r>
              <a:rPr lang="en-US" b="1" dirty="0">
                <a:solidFill>
                  <a:srgbClr val="1D6295"/>
                </a:solidFill>
              </a:rPr>
              <a:t>active</a:t>
            </a:r>
            <a:r>
              <a:rPr lang="en-US" dirty="0">
                <a:solidFill>
                  <a:srgbClr val="1D6295"/>
                </a:solidFill>
              </a:rPr>
              <a:t>, </a:t>
            </a:r>
            <a:r>
              <a:rPr lang="en-US" b="1" dirty="0">
                <a:solidFill>
                  <a:srgbClr val="1D6295"/>
                </a:solidFill>
              </a:rPr>
              <a:t>clear</a:t>
            </a:r>
            <a:r>
              <a:rPr lang="en-US" dirty="0">
                <a:solidFill>
                  <a:srgbClr val="1D6295"/>
                </a:solidFill>
              </a:rPr>
              <a:t> </a:t>
            </a:r>
            <a:br>
              <a:rPr lang="en-US" dirty="0">
                <a:solidFill>
                  <a:srgbClr val="1D6295"/>
                </a:solidFill>
              </a:rPr>
            </a:br>
            <a:r>
              <a:rPr lang="en-US" dirty="0"/>
              <a:t>and </a:t>
            </a:r>
            <a:r>
              <a:rPr lang="en-US" b="1" dirty="0">
                <a:solidFill>
                  <a:srgbClr val="1D6295"/>
                </a:solidFill>
              </a:rPr>
              <a:t>voluntary</a:t>
            </a:r>
            <a:r>
              <a:rPr lang="en-US" dirty="0"/>
              <a:t> agreement by a person to engage </a:t>
            </a:r>
            <a:br>
              <a:rPr lang="en-US" dirty="0"/>
            </a:br>
            <a:r>
              <a:rPr lang="en-US" dirty="0"/>
              <a:t>in sexual activity with another person.</a:t>
            </a:r>
          </a:p>
          <a:p>
            <a:r>
              <a:rPr lang="en-US" dirty="0"/>
              <a:t>When determining whether consent for sexual activity was given, consider the following:</a:t>
            </a:r>
          </a:p>
          <a:p>
            <a:pPr lvl="1"/>
            <a:r>
              <a:rPr lang="en-US" dirty="0"/>
              <a:t>Was consent given by </a:t>
            </a:r>
            <a:r>
              <a:rPr lang="en-US" b="1" dirty="0">
                <a:solidFill>
                  <a:srgbClr val="1D6295"/>
                </a:solidFill>
              </a:rPr>
              <a:t>all </a:t>
            </a:r>
            <a:r>
              <a:rPr lang="en-US" dirty="0"/>
              <a:t>persons who engaged in the sexual activity?</a:t>
            </a:r>
          </a:p>
          <a:p>
            <a:pPr lvl="1"/>
            <a:r>
              <a:rPr lang="en-US" dirty="0"/>
              <a:t>Consent may be revoked at any time.</a:t>
            </a:r>
          </a:p>
          <a:p>
            <a:pPr lvl="1"/>
            <a:r>
              <a:rPr lang="en-US" dirty="0"/>
              <a:t>It is the responsibility of each person to ensure that they have the consent of all persons engaged in the sexual activity throughout the entirety of the sexual activity.</a:t>
            </a:r>
          </a:p>
          <a:p>
            <a:pPr lvl="1"/>
            <a:r>
              <a:rPr lang="en-US" dirty="0"/>
              <a:t>The existence of a prior or current dating/sexual relationship between the parties, in and of itself, is not determinative of consent</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61</a:t>
            </a:fld>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054548" y="179145"/>
            <a:ext cx="2242383" cy="2226365"/>
          </a:xfrm>
          <a:prstGeom prst="rect">
            <a:avLst/>
          </a:prstGeom>
        </p:spPr>
      </p:pic>
    </p:spTree>
    <p:extLst>
      <p:ext uri="{BB962C8B-B14F-4D97-AF65-F5344CB8AC3E}">
        <p14:creationId xmlns:p14="http://schemas.microsoft.com/office/powerpoint/2010/main" val="27148086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Decisionmaker: Determination</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62</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7675" y="1457737"/>
            <a:ext cx="812800" cy="810678"/>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7571" y="1315788"/>
            <a:ext cx="861786" cy="859536"/>
          </a:xfrm>
          <a:prstGeom prst="rect">
            <a:avLst/>
          </a:prstGeom>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1743" y="3789998"/>
            <a:ext cx="812800" cy="810678"/>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4767" y="3619506"/>
            <a:ext cx="861786" cy="859536"/>
          </a:xfrm>
          <a:prstGeom prst="rect">
            <a:avLst/>
          </a:prstGeom>
        </p:spPr>
      </p:pic>
      <p:sp>
        <p:nvSpPr>
          <p:cNvPr id="10" name="TextBox 9"/>
          <p:cNvSpPr txBox="1"/>
          <p:nvPr/>
        </p:nvSpPr>
        <p:spPr>
          <a:xfrm>
            <a:off x="1260475" y="1467625"/>
            <a:ext cx="10209282" cy="1938992"/>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must weigh the relevant evidence and decide whether it meets the standard of evidence to demonstrate that sex discrimination occurred. </a:t>
            </a:r>
          </a:p>
          <a:p>
            <a:pPr marL="342900" indent="-342900">
              <a:buFont typeface="Wingdings" panose="05000000000000000000" pitchFamily="2" charset="2"/>
              <a:buChar char="§"/>
            </a:pPr>
            <a:r>
              <a:rPr lang="en-US" sz="2400" dirty="0">
                <a:solidFill>
                  <a:schemeClr val="tx1">
                    <a:lumMod val="50000"/>
                  </a:schemeClr>
                </a:solidFill>
                <a:latin typeface="Book Antiqua" panose="02040602050305030304" pitchFamily="18" charset="0"/>
              </a:rPr>
              <a:t>Preponderance of the evidence standard = more likely than not responsible. </a:t>
            </a:r>
          </a:p>
        </p:txBody>
      </p:sp>
      <p:sp>
        <p:nvSpPr>
          <p:cNvPr id="11" name="TextBox 10"/>
          <p:cNvSpPr txBox="1"/>
          <p:nvPr/>
        </p:nvSpPr>
        <p:spPr>
          <a:xfrm>
            <a:off x="1298129" y="3895265"/>
            <a:ext cx="10171628"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The decisionmaker must evaluate the relevant evidence for its persuasiveness. </a:t>
            </a:r>
          </a:p>
        </p:txBody>
      </p:sp>
      <p:pic>
        <p:nvPicPr>
          <p:cNvPr id="12" name="Picture 1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3779" y="5207760"/>
            <a:ext cx="812800" cy="810678"/>
          </a:xfrm>
          <a:prstGeom prst="rect">
            <a:avLst/>
          </a:prstGeom>
        </p:spPr>
      </p:pic>
      <p:pic>
        <p:nvPicPr>
          <p:cNvPr id="13" name="Picture 1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69967" y="5054535"/>
            <a:ext cx="861786" cy="859536"/>
          </a:xfrm>
          <a:prstGeom prst="rect">
            <a:avLst/>
          </a:prstGeom>
        </p:spPr>
      </p:pic>
      <p:sp>
        <p:nvSpPr>
          <p:cNvPr id="14" name="TextBox 13"/>
          <p:cNvSpPr txBox="1"/>
          <p:nvPr/>
        </p:nvSpPr>
        <p:spPr>
          <a:xfrm>
            <a:off x="1300525" y="5274473"/>
            <a:ext cx="10407771" cy="830997"/>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Decisionmakers need to use independent judgment and be free from conflict of interest and bias. </a:t>
            </a:r>
          </a:p>
        </p:txBody>
      </p:sp>
    </p:spTree>
    <p:extLst>
      <p:ext uri="{BB962C8B-B14F-4D97-AF65-F5344CB8AC3E}">
        <p14:creationId xmlns:p14="http://schemas.microsoft.com/office/powerpoint/2010/main" val="2687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blue folder with papers and check marks&#10;&#10;Description automatically generated">
            <a:extLst>
              <a:ext uri="{FF2B5EF4-FFF2-40B4-BE49-F238E27FC236}">
                <a16:creationId xmlns:a16="http://schemas.microsoft.com/office/drawing/2014/main" id="{181423E0-E540-A204-039E-47339B2E4EFB}"/>
              </a:ext>
            </a:extLst>
          </p:cNvPr>
          <p:cNvPicPr>
            <a:picLocks noChangeAspect="1"/>
          </p:cNvPicPr>
          <p:nvPr/>
        </p:nvPicPr>
        <p:blipFill>
          <a:blip r:embed="rId3"/>
          <a:stretch>
            <a:fillRect/>
          </a:stretch>
        </p:blipFill>
        <p:spPr>
          <a:xfrm>
            <a:off x="0" y="1146527"/>
            <a:ext cx="4789816" cy="4789816"/>
          </a:xfrm>
          <a:prstGeom prst="rect">
            <a:avLst/>
          </a:prstGeom>
        </p:spPr>
      </p:pic>
      <p:sp>
        <p:nvSpPr>
          <p:cNvPr id="2" name="Title 1"/>
          <p:cNvSpPr>
            <a:spLocks noGrp="1"/>
          </p:cNvSpPr>
          <p:nvPr>
            <p:ph type="title"/>
          </p:nvPr>
        </p:nvSpPr>
        <p:spPr/>
        <p:txBody>
          <a:bodyPr>
            <a:normAutofit/>
          </a:bodyPr>
          <a:lstStyle/>
          <a:p>
            <a:r>
              <a:rPr lang="en-US" sz="4000" dirty="0"/>
              <a:t>Decisionmaker: Determination</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63</a:t>
            </a:fld>
            <a:endParaRPr lang="en-US"/>
          </a:p>
        </p:txBody>
      </p:sp>
      <p:sp>
        <p:nvSpPr>
          <p:cNvPr id="6" name="Content Placeholder 2"/>
          <p:cNvSpPr>
            <a:spLocks noGrp="1"/>
          </p:cNvSpPr>
          <p:nvPr>
            <p:ph idx="1"/>
          </p:nvPr>
        </p:nvSpPr>
        <p:spPr>
          <a:xfrm>
            <a:off x="4120674" y="1128485"/>
            <a:ext cx="7353852" cy="4916056"/>
          </a:xfrm>
        </p:spPr>
        <p:txBody>
          <a:bodyPr>
            <a:normAutofit/>
          </a:bodyPr>
          <a:lstStyle/>
          <a:p>
            <a:pPr marL="0" indent="0" algn="ctr">
              <a:spcBef>
                <a:spcPts val="600"/>
              </a:spcBef>
              <a:spcAft>
                <a:spcPts val="600"/>
              </a:spcAft>
              <a:buClr>
                <a:srgbClr val="008080"/>
              </a:buClr>
              <a:buNone/>
            </a:pPr>
            <a:endParaRPr lang="en-US" dirty="0"/>
          </a:p>
          <a:p>
            <a:pPr marL="0" indent="0" algn="ctr">
              <a:spcBef>
                <a:spcPts val="600"/>
              </a:spcBef>
              <a:spcAft>
                <a:spcPts val="600"/>
              </a:spcAft>
              <a:buClr>
                <a:srgbClr val="008080"/>
              </a:buClr>
              <a:buNone/>
            </a:pPr>
            <a:endParaRPr lang="en-US" dirty="0"/>
          </a:p>
          <a:p>
            <a:pPr>
              <a:buClr>
                <a:srgbClr val="008080"/>
              </a:buClr>
            </a:pPr>
            <a:r>
              <a:rPr lang="en-US" dirty="0"/>
              <a:t>Notify the parties in </a:t>
            </a:r>
            <a:r>
              <a:rPr lang="en-US" b="1" dirty="0"/>
              <a:t>writing </a:t>
            </a:r>
            <a:r>
              <a:rPr lang="en-US" dirty="0"/>
              <a:t>of the determination whether sex discrimination occurred under Title IX including the rationale for such determination, and the procedures and permissible bases for </a:t>
            </a:r>
            <a:br>
              <a:rPr lang="en-US" dirty="0"/>
            </a:br>
            <a:r>
              <a:rPr lang="en-US" dirty="0"/>
              <a:t>the complainant and respondent to appeal.</a:t>
            </a:r>
            <a:endParaRPr lang="en-US" b="1" dirty="0">
              <a:solidFill>
                <a:srgbClr val="1D6295"/>
              </a:solidFill>
            </a:endParaRPr>
          </a:p>
        </p:txBody>
      </p:sp>
    </p:spTree>
    <p:extLst>
      <p:ext uri="{BB962C8B-B14F-4D97-AF65-F5344CB8AC3E}">
        <p14:creationId xmlns:p14="http://schemas.microsoft.com/office/powerpoint/2010/main" val="6298607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0"/>
            <a:ext cx="11354057" cy="1407786"/>
          </a:xfrm>
        </p:spPr>
        <p:txBody>
          <a:bodyPr/>
          <a:lstStyle/>
          <a:p>
            <a:r>
              <a:rPr lang="en-US" dirty="0"/>
              <a:t>Decisionmaker: Disciplinary Sanctions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64</a:t>
            </a:fld>
            <a:endParaRPr lang="en-US"/>
          </a:p>
        </p:txBody>
      </p:sp>
      <p:graphicFrame>
        <p:nvGraphicFramePr>
          <p:cNvPr id="6" name="Diagram 5"/>
          <p:cNvGraphicFramePr/>
          <p:nvPr/>
        </p:nvGraphicFramePr>
        <p:xfrm>
          <a:off x="533399" y="1066800"/>
          <a:ext cx="10886661"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543762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559969B-2475-05BB-6976-317BBE070BEF}"/>
              </a:ext>
            </a:extLst>
          </p:cNvPr>
          <p:cNvGrpSpPr/>
          <p:nvPr/>
        </p:nvGrpSpPr>
        <p:grpSpPr>
          <a:xfrm>
            <a:off x="0" y="1349144"/>
            <a:ext cx="12192000" cy="3003801"/>
            <a:chOff x="0" y="1428750"/>
            <a:chExt cx="9144000" cy="1947926"/>
          </a:xfrm>
          <a:solidFill>
            <a:schemeClr val="accent1">
              <a:lumMod val="50000"/>
            </a:schemeClr>
          </a:solidFill>
        </p:grpSpPr>
        <p:sp>
          <p:nvSpPr>
            <p:cNvPr id="7" name="Rectangle 6">
              <a:extLst>
                <a:ext uri="{FF2B5EF4-FFF2-40B4-BE49-F238E27FC236}">
                  <a16:creationId xmlns:a16="http://schemas.microsoft.com/office/drawing/2014/main" id="{F34C0F93-DC34-E002-1446-B62DE1A4743C}"/>
                </a:ext>
              </a:extLst>
            </p:cNvPr>
            <p:cNvSpPr/>
            <p:nvPr/>
          </p:nvSpPr>
          <p:spPr>
            <a:xfrm>
              <a:off x="1592" y="1434940"/>
              <a:ext cx="9142408" cy="1941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Rectangle 7">
              <a:extLst>
                <a:ext uri="{FF2B5EF4-FFF2-40B4-BE49-F238E27FC236}">
                  <a16:creationId xmlns:a16="http://schemas.microsoft.com/office/drawing/2014/main" id="{9D06135A-5ACE-6088-5534-8612ACC86D8C}"/>
                </a:ext>
              </a:extLst>
            </p:cNvPr>
            <p:cNvSpPr/>
            <p:nvPr/>
          </p:nvSpPr>
          <p:spPr>
            <a:xfrm>
              <a:off x="0" y="1428750"/>
              <a:ext cx="9142408" cy="194173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2" name="Rectangular Callout 11">
            <a:extLst>
              <a:ext uri="{FF2B5EF4-FFF2-40B4-BE49-F238E27FC236}">
                <a16:creationId xmlns:a16="http://schemas.microsoft.com/office/drawing/2014/main" id="{596A0444-35EC-51FB-06CE-16F8391603FE}"/>
              </a:ext>
            </a:extLst>
          </p:cNvPr>
          <p:cNvSpPr/>
          <p:nvPr/>
        </p:nvSpPr>
        <p:spPr>
          <a:xfrm>
            <a:off x="532604" y="1555005"/>
            <a:ext cx="11123102" cy="2321256"/>
          </a:xfrm>
          <a:prstGeom prst="wedgeRectCallou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D214991C-D9FD-3C58-69FD-5E47058ED17D}"/>
              </a:ext>
            </a:extLst>
          </p:cNvPr>
          <p:cNvSpPr>
            <a:spLocks noGrp="1"/>
          </p:cNvSpPr>
          <p:nvPr>
            <p:ph type="title"/>
          </p:nvPr>
        </p:nvSpPr>
        <p:spPr>
          <a:xfrm>
            <a:off x="435864" y="243909"/>
            <a:ext cx="11354057" cy="1407786"/>
          </a:xfrm>
        </p:spPr>
        <p:txBody>
          <a:bodyPr/>
          <a:lstStyle/>
          <a:p>
            <a:pPr algn="ctr"/>
            <a:r>
              <a:rPr lang="en-US" dirty="0"/>
              <a:t>Appeals</a:t>
            </a:r>
            <a:br>
              <a:rPr lang="en-US" dirty="0"/>
            </a:br>
            <a:endParaRPr lang="en-US" dirty="0"/>
          </a:p>
        </p:txBody>
      </p:sp>
      <p:sp>
        <p:nvSpPr>
          <p:cNvPr id="4" name="Footer Placeholder 3">
            <a:extLst>
              <a:ext uri="{FF2B5EF4-FFF2-40B4-BE49-F238E27FC236}">
                <a16:creationId xmlns:a16="http://schemas.microsoft.com/office/drawing/2014/main" id="{F8581669-A139-7BFF-1E7F-108DDF65B99C}"/>
              </a:ext>
            </a:extLst>
          </p:cNvPr>
          <p:cNvSpPr>
            <a:spLocks noGrp="1"/>
          </p:cNvSpPr>
          <p:nvPr>
            <p:ph type="ftr" sz="quarter" idx="11"/>
          </p:nvPr>
        </p:nvSpPr>
        <p:spPr/>
        <p:txBody>
          <a:bodyPr/>
          <a:lstStyle/>
          <a:p>
            <a:r>
              <a:rPr lang="en-US" altLang="en-US" dirty="0"/>
              <a:t>© Shipman &amp; Goodwin LLP 2024. All rights reserved.</a:t>
            </a:r>
          </a:p>
        </p:txBody>
      </p:sp>
      <p:sp>
        <p:nvSpPr>
          <p:cNvPr id="5" name="Slide Number Placeholder 4">
            <a:extLst>
              <a:ext uri="{FF2B5EF4-FFF2-40B4-BE49-F238E27FC236}">
                <a16:creationId xmlns:a16="http://schemas.microsoft.com/office/drawing/2014/main" id="{A40D4149-E64D-D6C1-CF7A-5C197034CF76}"/>
              </a:ext>
            </a:extLst>
          </p:cNvPr>
          <p:cNvSpPr>
            <a:spLocks noGrp="1"/>
          </p:cNvSpPr>
          <p:nvPr>
            <p:ph type="sldNum" sz="quarter" idx="12"/>
          </p:nvPr>
        </p:nvSpPr>
        <p:spPr/>
        <p:txBody>
          <a:bodyPr/>
          <a:lstStyle/>
          <a:p>
            <a:fld id="{E6C0C164-648A-654B-87AA-0915A2DD7517}" type="slidenum">
              <a:rPr lang="en-US" smtClean="0"/>
              <a:t>65</a:t>
            </a:fld>
            <a:endParaRPr lang="en-US"/>
          </a:p>
        </p:txBody>
      </p:sp>
      <p:sp>
        <p:nvSpPr>
          <p:cNvPr id="9" name="TextBox 8">
            <a:extLst>
              <a:ext uri="{FF2B5EF4-FFF2-40B4-BE49-F238E27FC236}">
                <a16:creationId xmlns:a16="http://schemas.microsoft.com/office/drawing/2014/main" id="{B6983E5F-1A47-EAC5-B8D5-51BD9CD054A4}"/>
              </a:ext>
            </a:extLst>
          </p:cNvPr>
          <p:cNvSpPr txBox="1"/>
          <p:nvPr/>
        </p:nvSpPr>
        <p:spPr>
          <a:xfrm>
            <a:off x="63083" y="947802"/>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0" name="TextBox 9">
            <a:extLst>
              <a:ext uri="{FF2B5EF4-FFF2-40B4-BE49-F238E27FC236}">
                <a16:creationId xmlns:a16="http://schemas.microsoft.com/office/drawing/2014/main" id="{2270AF54-1CF1-C763-74CB-BE5DF5EF4B86}"/>
              </a:ext>
            </a:extLst>
          </p:cNvPr>
          <p:cNvSpPr txBox="1"/>
          <p:nvPr/>
        </p:nvSpPr>
        <p:spPr>
          <a:xfrm rot="10800000">
            <a:off x="10085580" y="2321004"/>
            <a:ext cx="1524000" cy="2215991"/>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3800" b="0" i="0" u="none" strike="noStrike" kern="1200" cap="none" spc="0" normalizeH="0" baseline="0" noProof="0" dirty="0">
                <a:ln>
                  <a:noFill/>
                </a:ln>
                <a:solidFill>
                  <a:prstClr val="white"/>
                </a:solidFill>
                <a:effectLst/>
                <a:uLnTx/>
                <a:uFillTx/>
                <a:latin typeface="Arial Black" panose="020B0A04020102020204" pitchFamily="34" charset="0"/>
                <a:ea typeface="ＭＳ Ｐゴシック" charset="0"/>
                <a:cs typeface="Aharoni" panose="02010803020104030203" pitchFamily="2" charset="-79"/>
              </a:rPr>
              <a:t>“</a:t>
            </a:r>
          </a:p>
        </p:txBody>
      </p:sp>
      <p:sp>
        <p:nvSpPr>
          <p:cNvPr id="11" name="TextBox 10">
            <a:extLst>
              <a:ext uri="{FF2B5EF4-FFF2-40B4-BE49-F238E27FC236}">
                <a16:creationId xmlns:a16="http://schemas.microsoft.com/office/drawing/2014/main" id="{7F6909E8-5E7E-EB5A-3200-01F298775FA3}"/>
              </a:ext>
            </a:extLst>
          </p:cNvPr>
          <p:cNvSpPr txBox="1"/>
          <p:nvPr/>
        </p:nvSpPr>
        <p:spPr>
          <a:xfrm>
            <a:off x="1002842" y="1656138"/>
            <a:ext cx="10606738" cy="2062103"/>
          </a:xfrm>
          <a:prstGeom prst="rect">
            <a:avLst/>
          </a:prstGeom>
          <a:noFill/>
        </p:spPr>
        <p:txBody>
          <a:bodyPr wrap="square" rtlCol="0">
            <a:spAutoFit/>
          </a:bodyPr>
          <a:lstStyle/>
          <a:p>
            <a:pPr marL="0" indent="0">
              <a:buNone/>
            </a:pPr>
            <a:r>
              <a:rPr lang="en-US" sz="3200" dirty="0">
                <a:solidFill>
                  <a:schemeClr val="bg1"/>
                </a:solidFill>
                <a:latin typeface="Book Antiqua" panose="02040602050305030304" pitchFamily="18" charset="0"/>
              </a:rPr>
              <a:t>“…must offer the parties an appeal process that, </a:t>
            </a:r>
            <a:r>
              <a:rPr lang="en-US" sz="3200" b="1" dirty="0">
                <a:solidFill>
                  <a:schemeClr val="bg1"/>
                </a:solidFill>
                <a:latin typeface="Book Antiqua" panose="02040602050305030304" pitchFamily="18" charset="0"/>
              </a:rPr>
              <a:t>at a minimum</a:t>
            </a:r>
            <a:r>
              <a:rPr lang="en-US" sz="3200" dirty="0">
                <a:solidFill>
                  <a:schemeClr val="bg1"/>
                </a:solidFill>
                <a:latin typeface="Book Antiqua" panose="02040602050305030304" pitchFamily="18" charset="0"/>
              </a:rPr>
              <a:t>, is the </a:t>
            </a:r>
            <a:r>
              <a:rPr lang="en-US" sz="3200" b="1" dirty="0">
                <a:solidFill>
                  <a:schemeClr val="bg1"/>
                </a:solidFill>
                <a:latin typeface="Book Antiqua" panose="02040602050305030304" pitchFamily="18" charset="0"/>
              </a:rPr>
              <a:t>same</a:t>
            </a:r>
            <a:r>
              <a:rPr lang="en-US" sz="3200" dirty="0">
                <a:solidFill>
                  <a:schemeClr val="bg1"/>
                </a:solidFill>
                <a:latin typeface="Book Antiqua" panose="02040602050305030304" pitchFamily="18" charset="0"/>
              </a:rPr>
              <a:t> as it offers in all other </a:t>
            </a:r>
            <a:r>
              <a:rPr lang="en-US" sz="3200" b="1" dirty="0">
                <a:solidFill>
                  <a:schemeClr val="bg1"/>
                </a:solidFill>
                <a:latin typeface="Book Antiqua" panose="02040602050305030304" pitchFamily="18" charset="0"/>
              </a:rPr>
              <a:t>comparable proceedings</a:t>
            </a:r>
            <a:r>
              <a:rPr lang="en-US" sz="3200" dirty="0">
                <a:solidFill>
                  <a:schemeClr val="bg1"/>
                </a:solidFill>
                <a:latin typeface="Book Antiqua" panose="02040602050305030304" pitchFamily="18" charset="0"/>
              </a:rPr>
              <a:t>, if any, including proceedings relating to other discrimination complaints.”</a:t>
            </a:r>
          </a:p>
        </p:txBody>
      </p:sp>
      <p:sp>
        <p:nvSpPr>
          <p:cNvPr id="13" name="Content Placeholder 10">
            <a:extLst>
              <a:ext uri="{FF2B5EF4-FFF2-40B4-BE49-F238E27FC236}">
                <a16:creationId xmlns:a16="http://schemas.microsoft.com/office/drawing/2014/main" id="{629BEC63-B46E-8E11-B3C4-7FF823480B6F}"/>
              </a:ext>
            </a:extLst>
          </p:cNvPr>
          <p:cNvSpPr>
            <a:spLocks noGrp="1"/>
          </p:cNvSpPr>
          <p:nvPr>
            <p:ph idx="1"/>
          </p:nvPr>
        </p:nvSpPr>
        <p:spPr>
          <a:xfrm>
            <a:off x="255523" y="4440305"/>
            <a:ext cx="11354057" cy="1725380"/>
          </a:xfrm>
        </p:spPr>
        <p:txBody>
          <a:bodyPr>
            <a:normAutofit/>
          </a:bodyPr>
          <a:lstStyle/>
          <a:p>
            <a:pPr marL="0" indent="0" algn="ctr">
              <a:buNone/>
            </a:pPr>
            <a:r>
              <a:rPr lang="en-US" b="1" dirty="0">
                <a:solidFill>
                  <a:srgbClr val="036BA4"/>
                </a:solidFill>
              </a:rPr>
              <a:t>CONSIDER: </a:t>
            </a:r>
            <a:br>
              <a:rPr lang="en-US" b="1" dirty="0">
                <a:solidFill>
                  <a:srgbClr val="036BA4"/>
                </a:solidFill>
              </a:rPr>
            </a:br>
            <a:r>
              <a:rPr lang="en-US" dirty="0"/>
              <a:t>Need to </a:t>
            </a:r>
            <a:r>
              <a:rPr lang="en-US" b="1" dirty="0">
                <a:solidFill>
                  <a:srgbClr val="036BA4"/>
                </a:solidFill>
              </a:rPr>
              <a:t>review your other nondiscrimination policies </a:t>
            </a:r>
            <a:r>
              <a:rPr lang="en-US" dirty="0"/>
              <a:t>and the appeals process offered in those policies.  </a:t>
            </a:r>
            <a:endParaRPr lang="en-US" b="1" dirty="0">
              <a:solidFill>
                <a:srgbClr val="036BA4"/>
              </a:solidFill>
            </a:endParaRPr>
          </a:p>
        </p:txBody>
      </p:sp>
    </p:spTree>
    <p:extLst>
      <p:ext uri="{BB962C8B-B14F-4D97-AF65-F5344CB8AC3E}">
        <p14:creationId xmlns:p14="http://schemas.microsoft.com/office/powerpoint/2010/main" val="21067508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7188"/>
            <a:ext cx="11354057" cy="1407786"/>
          </a:xfrm>
        </p:spPr>
        <p:txBody>
          <a:bodyPr/>
          <a:lstStyle/>
          <a:p>
            <a:r>
              <a:rPr lang="en-US" dirty="0"/>
              <a:t>Informal Resolution Process</a:t>
            </a:r>
          </a:p>
        </p:txBody>
      </p:sp>
      <p:sp>
        <p:nvSpPr>
          <p:cNvPr id="3" name="Content Placeholder 2"/>
          <p:cNvSpPr>
            <a:spLocks noGrp="1"/>
          </p:cNvSpPr>
          <p:nvPr>
            <p:ph idx="1"/>
          </p:nvPr>
        </p:nvSpPr>
        <p:spPr>
          <a:xfrm>
            <a:off x="441703" y="914265"/>
            <a:ext cx="11354057" cy="4459225"/>
          </a:xfrm>
        </p:spPr>
        <p:txBody>
          <a:bodyPr/>
          <a:lstStyle/>
          <a:p>
            <a:pPr marL="0" indent="0">
              <a:buNone/>
            </a:pPr>
            <a:r>
              <a:rPr lang="en-US" sz="2000" dirty="0">
                <a:solidFill>
                  <a:schemeClr val="bg2">
                    <a:lumMod val="10000"/>
                  </a:schemeClr>
                </a:solidFill>
              </a:rPr>
              <a:t>At any time prior to reaching determination, the District may offer to the parties an informal resolution process, such as mediation, </a:t>
            </a:r>
            <a:r>
              <a:rPr lang="en-US" sz="2000" dirty="0"/>
              <a:t>whenever the school receives information about conduct that reasonably may constitute discrimination under Title IX, even if no complaint is made</a:t>
            </a:r>
            <a:r>
              <a:rPr lang="en-US" sz="2000" dirty="0">
                <a:solidFill>
                  <a:schemeClr val="bg2">
                    <a:lumMod val="10000"/>
                  </a:schemeClr>
                </a:solidFill>
              </a:rPr>
              <a:t>. The District is </a:t>
            </a:r>
            <a:r>
              <a:rPr lang="en-US" sz="2000" b="1" dirty="0">
                <a:solidFill>
                  <a:schemeClr val="bg2">
                    <a:lumMod val="10000"/>
                  </a:schemeClr>
                </a:solidFill>
              </a:rPr>
              <a:t>not required </a:t>
            </a:r>
            <a:r>
              <a:rPr lang="en-US" sz="2000" dirty="0">
                <a:solidFill>
                  <a:schemeClr val="bg2">
                    <a:lumMod val="10000"/>
                  </a:schemeClr>
                </a:solidFill>
              </a:rPr>
              <a:t>to offer this process. Prior to facilitating an informal resolution to a formal complaint, Title IX Coordinator will:</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66</a:t>
            </a:fld>
            <a:endParaRPr lang="en-US"/>
          </a:p>
        </p:txBody>
      </p:sp>
      <p:graphicFrame>
        <p:nvGraphicFramePr>
          <p:cNvPr id="6" name="Diagram 5"/>
          <p:cNvGraphicFramePr/>
          <p:nvPr>
            <p:extLst>
              <p:ext uri="{D42A27DB-BD31-4B8C-83A1-F6EECF244321}">
                <p14:modId xmlns:p14="http://schemas.microsoft.com/office/powerpoint/2010/main" val="2753050819"/>
              </p:ext>
            </p:extLst>
          </p:nvPr>
        </p:nvGraphicFramePr>
        <p:xfrm>
          <a:off x="457199" y="2832652"/>
          <a:ext cx="10889111" cy="1561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570705" y="4561257"/>
          <a:ext cx="10889111" cy="1561384"/>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114084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88603"/>
            <a:ext cx="11354057" cy="1407786"/>
          </a:xfrm>
        </p:spPr>
        <p:txBody>
          <a:bodyPr/>
          <a:lstStyle/>
          <a:p>
            <a:r>
              <a:rPr lang="en-US" dirty="0"/>
              <a:t>Examples of Informal Resolutions</a:t>
            </a:r>
          </a:p>
        </p:txBody>
      </p:sp>
      <p:sp>
        <p:nvSpPr>
          <p:cNvPr id="3" name="Content Placeholder 2"/>
          <p:cNvSpPr>
            <a:spLocks noGrp="1"/>
          </p:cNvSpPr>
          <p:nvPr>
            <p:ph idx="1"/>
          </p:nvPr>
        </p:nvSpPr>
        <p:spPr>
          <a:xfrm>
            <a:off x="441703" y="777810"/>
            <a:ext cx="11354057" cy="4459225"/>
          </a:xfrm>
        </p:spPr>
        <p:txBody>
          <a:bodyPr/>
          <a:lstStyle/>
          <a:p>
            <a:pPr marL="0" indent="0">
              <a:buNone/>
            </a:pPr>
            <a:r>
              <a:rPr lang="en-US" sz="1800" dirty="0"/>
              <a:t>Suggest having an </a:t>
            </a:r>
            <a:r>
              <a:rPr lang="en-US" sz="1800" b="1" dirty="0"/>
              <a:t>intake meeting </a:t>
            </a:r>
            <a:r>
              <a:rPr lang="en-US" sz="1800" dirty="0"/>
              <a:t>with each party to determine the appropriate path for resolution. During the intake meeting(s), each party will have the opportunity to share their perspective on the allegations, and the informal resolution facilitator will ascertain the party’s goals and motivation in pursuing an informal resolution process. </a:t>
            </a:r>
          </a:p>
          <a:p>
            <a:pPr marL="0" indent="0">
              <a:buNone/>
            </a:pPr>
            <a:r>
              <a:rPr lang="en-US" b="1" dirty="0"/>
              <a:t> </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67</a:t>
            </a:fld>
            <a:endParaRPr lang="en-US"/>
          </a:p>
        </p:txBody>
      </p:sp>
      <p:graphicFrame>
        <p:nvGraphicFramePr>
          <p:cNvPr id="6" name="Diagram 5"/>
          <p:cNvGraphicFramePr/>
          <p:nvPr>
            <p:extLst>
              <p:ext uri="{D42A27DB-BD31-4B8C-83A1-F6EECF244321}">
                <p14:modId xmlns:p14="http://schemas.microsoft.com/office/powerpoint/2010/main" val="1187290745"/>
              </p:ext>
            </p:extLst>
          </p:nvPr>
        </p:nvGraphicFramePr>
        <p:xfrm>
          <a:off x="920932" y="1867667"/>
          <a:ext cx="10829365" cy="42697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0603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228917"/>
            <a:ext cx="11354057" cy="1542808"/>
          </a:xfrm>
        </p:spPr>
        <p:txBody>
          <a:bodyPr/>
          <a:lstStyle/>
          <a:p>
            <a:r>
              <a:rPr lang="en-US" dirty="0"/>
              <a:t>Informal Resolution Process</a:t>
            </a:r>
          </a:p>
        </p:txBody>
      </p:sp>
      <p:sp>
        <p:nvSpPr>
          <p:cNvPr id="3" name="Content Placeholder 2"/>
          <p:cNvSpPr>
            <a:spLocks noGrp="1"/>
          </p:cNvSpPr>
          <p:nvPr>
            <p:ph idx="1"/>
          </p:nvPr>
        </p:nvSpPr>
        <p:spPr>
          <a:xfrm>
            <a:off x="441703" y="977366"/>
            <a:ext cx="11354057" cy="4041895"/>
          </a:xfrm>
        </p:spPr>
        <p:txBody>
          <a:bodyPr>
            <a:normAutofit fontScale="92500" lnSpcReduction="20000"/>
          </a:bodyPr>
          <a:lstStyle/>
          <a:p>
            <a:pPr marL="342900" indent="-342900">
              <a:buClr>
                <a:srgbClr val="008080"/>
              </a:buClr>
            </a:pPr>
            <a:r>
              <a:rPr lang="en-US" dirty="0">
                <a:solidFill>
                  <a:schemeClr val="bg2">
                    <a:lumMod val="10000"/>
                  </a:schemeClr>
                </a:solidFill>
              </a:rPr>
              <a:t>The informal resolution facilitator must be someone other than the investigator or decisionmaker (if already assigned) and must be free from conflicts of interest, bias, and must serve impartially. </a:t>
            </a:r>
          </a:p>
          <a:p>
            <a:pPr marL="342900" indent="-342900">
              <a:buClr>
                <a:srgbClr val="008080"/>
              </a:buClr>
            </a:pPr>
            <a:r>
              <a:rPr lang="en-US" dirty="0">
                <a:solidFill>
                  <a:schemeClr val="bg2">
                    <a:lumMod val="10000"/>
                  </a:schemeClr>
                </a:solidFill>
              </a:rPr>
              <a:t>May be the Title IX Coordinator.</a:t>
            </a:r>
          </a:p>
          <a:p>
            <a:pPr marL="342900" indent="-342900">
              <a:buClr>
                <a:srgbClr val="008080"/>
              </a:buClr>
            </a:pPr>
            <a:r>
              <a:rPr lang="en-US" dirty="0">
                <a:solidFill>
                  <a:schemeClr val="bg2">
                    <a:lumMod val="10000"/>
                  </a:schemeClr>
                </a:solidFill>
              </a:rPr>
              <a:t>Prior to agreeing to any resolution, any party has the right to withdraw from the informal resolution process and resume the grievance procedure with respect to the formal complaint. </a:t>
            </a:r>
          </a:p>
          <a:p>
            <a:pPr marL="342900" indent="-342900">
              <a:buClr>
                <a:srgbClr val="008080"/>
              </a:buClr>
            </a:pPr>
            <a:r>
              <a:rPr lang="en-US" dirty="0">
                <a:solidFill>
                  <a:schemeClr val="bg2">
                    <a:lumMod val="10000"/>
                  </a:schemeClr>
                </a:solidFill>
              </a:rPr>
              <a:t>If a satisfactory resolution is reached through this informal process, the matter will be considered resolved. If these efforts are unsuccessful, the formal grievance procedure will continue.</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68</a:t>
            </a:fld>
            <a:endParaRPr lang="en-US"/>
          </a:p>
        </p:txBody>
      </p:sp>
      <p:sp>
        <p:nvSpPr>
          <p:cNvPr id="6" name="Rounded Rectangle 5"/>
          <p:cNvSpPr/>
          <p:nvPr/>
        </p:nvSpPr>
        <p:spPr>
          <a:xfrm>
            <a:off x="761206" y="4800599"/>
            <a:ext cx="10579342" cy="1205251"/>
          </a:xfrm>
          <a:prstGeom prst="roundRect">
            <a:avLst/>
          </a:prstGeom>
          <a:solidFill>
            <a:srgbClr val="C000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b="1" i="1" dirty="0">
                <a:latin typeface="Book Antiqua" panose="02040602050305030304" pitchFamily="18" charset="0"/>
              </a:rPr>
              <a:t>NOTE: This process is not available to resolve a formal complaint that an employee engaged in sex-based harassment against a student.</a:t>
            </a:r>
          </a:p>
        </p:txBody>
      </p:sp>
    </p:spTree>
    <p:extLst>
      <p:ext uri="{BB962C8B-B14F-4D97-AF65-F5344CB8AC3E}">
        <p14:creationId xmlns:p14="http://schemas.microsoft.com/office/powerpoint/2010/main" val="14683959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a:t>Retaliation</a:t>
            </a:r>
          </a:p>
        </p:txBody>
      </p:sp>
      <p:sp>
        <p:nvSpPr>
          <p:cNvPr id="3" name="Content Placeholder 2"/>
          <p:cNvSpPr>
            <a:spLocks noGrp="1"/>
          </p:cNvSpPr>
          <p:nvPr>
            <p:ph idx="1"/>
          </p:nvPr>
        </p:nvSpPr>
        <p:spPr>
          <a:xfrm>
            <a:off x="4164037" y="1354880"/>
            <a:ext cx="7631723" cy="4459225"/>
          </a:xfrm>
        </p:spPr>
        <p:txBody>
          <a:bodyPr>
            <a:normAutofit fontScale="92500"/>
          </a:bodyPr>
          <a:lstStyle/>
          <a:p>
            <a:r>
              <a:rPr lang="en-US" sz="3000" b="1" dirty="0">
                <a:solidFill>
                  <a:srgbClr val="006AA4"/>
                </a:solidFill>
              </a:rPr>
              <a:t>All retaliation is prohibited.</a:t>
            </a:r>
          </a:p>
          <a:p>
            <a:r>
              <a:rPr lang="en-US" sz="2200" b="1" dirty="0"/>
              <a:t>Retaliation</a:t>
            </a:r>
            <a:r>
              <a:rPr lang="en-US" sz="2200" dirty="0">
                <a:solidFill>
                  <a:schemeClr val="bg2">
                    <a:lumMod val="10000"/>
                  </a:schemeClr>
                </a:solidFill>
              </a:rPr>
              <a:t> </a:t>
            </a:r>
            <a:r>
              <a:rPr lang="en-US" sz="2200" dirty="0">
                <a:effectLst/>
                <a:ea typeface="CG Times" panose="02020603050405020304" pitchFamily="18" charset="0"/>
              </a:rPr>
              <a:t>means intimidation, threats, coercion, or discrimination against any person by a student or an employee or other person authorized by the District to provide aid, benefit, or service under the District’s education program or activity, for the purpose of interfering with any right or privilege secured by Title IX or its regulations or Connecticut law, or because the person has reported information, made a complaint, testified, assisted, or participated or refused to participate in any manner in an investigation, proceeding, hearing or informal resolution process conducted pursuant to federal Title IX regulations.  This also includes </a:t>
            </a:r>
            <a:r>
              <a:rPr lang="en-US" sz="2200" b="1" dirty="0">
                <a:effectLst/>
                <a:ea typeface="CG Times" panose="02020603050405020304" pitchFamily="18" charset="0"/>
              </a:rPr>
              <a:t>peer retaliation</a:t>
            </a:r>
            <a:r>
              <a:rPr lang="en-US" sz="2200" dirty="0">
                <a:effectLst/>
                <a:ea typeface="CG Times" panose="02020603050405020304" pitchFamily="18" charset="0"/>
              </a:rPr>
              <a:t>, which means </a:t>
            </a:r>
            <a:r>
              <a:rPr lang="en-US" sz="2200" dirty="0">
                <a:effectLst/>
                <a:ea typeface="Times New Roman" panose="02020603050405020304" pitchFamily="18" charset="0"/>
              </a:rPr>
              <a:t>retaliation by a student against another student</a:t>
            </a:r>
            <a:r>
              <a:rPr lang="en-US" sz="2200" b="0" i="0" u="none" strike="noStrike" baseline="0" dirty="0">
                <a:solidFill>
                  <a:srgbClr val="000000"/>
                </a:solidFill>
              </a:rPr>
              <a:t>.</a:t>
            </a:r>
            <a:endParaRPr lang="en-US" sz="2200" dirty="0">
              <a:solidFill>
                <a:schemeClr val="bg2">
                  <a:lumMod val="10000"/>
                </a:schemeClr>
              </a:solidFill>
            </a:endParaRP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69</a:t>
            </a:fld>
            <a:endParaRPr lang="en-US"/>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96240" y="1354880"/>
            <a:ext cx="3670189" cy="3670189"/>
          </a:xfrm>
          <a:prstGeom prst="rect">
            <a:avLst/>
          </a:prstGeom>
          <a:ln w="2222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1825091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Record Keeping</a:t>
            </a:r>
          </a:p>
        </p:txBody>
      </p:sp>
      <p:sp>
        <p:nvSpPr>
          <p:cNvPr id="3" name="Content Placeholder 2"/>
          <p:cNvSpPr>
            <a:spLocks noGrp="1"/>
          </p:cNvSpPr>
          <p:nvPr>
            <p:ph idx="1"/>
          </p:nvPr>
        </p:nvSpPr>
        <p:spPr>
          <a:xfrm>
            <a:off x="441703" y="1381539"/>
            <a:ext cx="11032821" cy="4795423"/>
          </a:xfrm>
        </p:spPr>
        <p:txBody>
          <a:bodyPr>
            <a:normAutofit fontScale="85000" lnSpcReduction="20000"/>
          </a:bodyPr>
          <a:lstStyle/>
          <a:p>
            <a:pPr>
              <a:buClr>
                <a:srgbClr val="008080"/>
              </a:buClr>
            </a:pPr>
            <a:r>
              <a:rPr lang="en-US" sz="3200" dirty="0">
                <a:solidFill>
                  <a:schemeClr val="bg2">
                    <a:lumMod val="10000"/>
                  </a:schemeClr>
                </a:solidFill>
              </a:rPr>
              <a:t>The District must maintain for a period of </a:t>
            </a:r>
            <a:br>
              <a:rPr lang="en-US" sz="3200" dirty="0">
                <a:solidFill>
                  <a:schemeClr val="bg2">
                    <a:lumMod val="10000"/>
                  </a:schemeClr>
                </a:solidFill>
              </a:rPr>
            </a:br>
            <a:r>
              <a:rPr lang="en-US" sz="3200" dirty="0">
                <a:solidFill>
                  <a:schemeClr val="bg2">
                    <a:lumMod val="10000"/>
                  </a:schemeClr>
                </a:solidFill>
              </a:rPr>
              <a:t>seven (7) years records of:</a:t>
            </a:r>
          </a:p>
          <a:p>
            <a:pPr marL="342900" indent="-342900">
              <a:buClr>
                <a:srgbClr val="008080"/>
              </a:buClr>
            </a:pPr>
            <a:r>
              <a:rPr lang="en-US" dirty="0">
                <a:solidFill>
                  <a:schemeClr val="bg2">
                    <a:lumMod val="10000"/>
                  </a:schemeClr>
                </a:solidFill>
              </a:rPr>
              <a:t>For each complaint of sex discrimination, records </a:t>
            </a:r>
            <a:br>
              <a:rPr lang="en-US" dirty="0">
                <a:solidFill>
                  <a:schemeClr val="bg2">
                    <a:lumMod val="10000"/>
                  </a:schemeClr>
                </a:solidFill>
              </a:rPr>
            </a:br>
            <a:r>
              <a:rPr lang="en-US" dirty="0">
                <a:solidFill>
                  <a:schemeClr val="bg2">
                    <a:lumMod val="10000"/>
                  </a:schemeClr>
                </a:solidFill>
              </a:rPr>
              <a:t>documenting the informal resolution process or the </a:t>
            </a:r>
            <a:br>
              <a:rPr lang="en-US" dirty="0">
                <a:solidFill>
                  <a:schemeClr val="bg2">
                    <a:lumMod val="10000"/>
                  </a:schemeClr>
                </a:solidFill>
              </a:rPr>
            </a:br>
            <a:r>
              <a:rPr lang="en-US" dirty="0">
                <a:solidFill>
                  <a:schemeClr val="bg2">
                    <a:lumMod val="10000"/>
                  </a:schemeClr>
                </a:solidFill>
              </a:rPr>
              <a:t>grievance procedures and the resulting outcome;</a:t>
            </a:r>
          </a:p>
          <a:p>
            <a:pPr marL="342900" indent="-342900">
              <a:buClr>
                <a:srgbClr val="008080"/>
              </a:buClr>
            </a:pPr>
            <a:r>
              <a:rPr lang="en-US" dirty="0">
                <a:solidFill>
                  <a:schemeClr val="bg2">
                    <a:lumMod val="10000"/>
                  </a:schemeClr>
                </a:solidFill>
              </a:rPr>
              <a:t>For each notification the Title IX Coordinator receives of information about conduct that reasonably may constitute sex discrimination under Title IX, </a:t>
            </a:r>
            <a:r>
              <a:rPr lang="en-US" dirty="0">
                <a:effectLst/>
                <a:ea typeface="Times New Roman" panose="02020603050405020304" pitchFamily="18" charset="0"/>
              </a:rPr>
              <a:t>records documenting the actions the District took in response; and </a:t>
            </a:r>
            <a:endParaRPr lang="en-US" dirty="0">
              <a:solidFill>
                <a:schemeClr val="bg2">
                  <a:lumMod val="10000"/>
                </a:schemeClr>
              </a:solidFill>
            </a:endParaRPr>
          </a:p>
          <a:p>
            <a:pPr marL="342900" indent="-342900">
              <a:buClr>
                <a:srgbClr val="008080"/>
              </a:buClr>
            </a:pPr>
            <a:r>
              <a:rPr lang="en-US" dirty="0">
                <a:solidFill>
                  <a:schemeClr val="bg2">
                    <a:lumMod val="10000"/>
                  </a:schemeClr>
                </a:solidFill>
              </a:rPr>
              <a:t>All material used to train Title IX Coordinators, investigators, decisionmakers, and any person who facilitates an informal resolution process. Also, training materials for all employees. </a:t>
            </a:r>
            <a:r>
              <a:rPr lang="en-US" dirty="0">
                <a:effectLst/>
                <a:ea typeface="Times New Roman" panose="02020603050405020304" pitchFamily="18" charset="0"/>
              </a:rPr>
              <a:t>The District will make these training materials available upon request for inspection by members of the public</a:t>
            </a:r>
            <a:r>
              <a:rPr lang="en-US" dirty="0">
                <a:solidFill>
                  <a:schemeClr val="bg2">
                    <a:lumMod val="10000"/>
                  </a:schemeClr>
                </a:solidFill>
              </a:rPr>
              <a:t>.</a:t>
            </a:r>
          </a:p>
          <a:p>
            <a:endParaRPr lang="en-US" dirty="0"/>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70</a:t>
            </a:fld>
            <a:endParaRPr lang="en-US"/>
          </a:p>
        </p:txBody>
      </p:sp>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12521" y="579725"/>
            <a:ext cx="2062004" cy="2062994"/>
          </a:xfrm>
          <a:prstGeom prst="rect">
            <a:avLst/>
          </a:prstGeom>
          <a:ln w="41275">
            <a:solidFill>
              <a:schemeClr val="bg2">
                <a:lumMod val="10000"/>
              </a:schemeClr>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0115722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07E9F-4536-96FD-FC91-D120E5B2C99B}"/>
              </a:ext>
            </a:extLst>
          </p:cNvPr>
          <p:cNvSpPr>
            <a:spLocks noGrp="1"/>
          </p:cNvSpPr>
          <p:nvPr>
            <p:ph type="title"/>
          </p:nvPr>
        </p:nvSpPr>
        <p:spPr>
          <a:xfrm>
            <a:off x="441703" y="0"/>
            <a:ext cx="11354057" cy="1407786"/>
          </a:xfrm>
        </p:spPr>
        <p:txBody>
          <a:bodyPr/>
          <a:lstStyle/>
          <a:p>
            <a:r>
              <a:rPr lang="en-US" dirty="0"/>
              <a:t>Required Trainings </a:t>
            </a:r>
          </a:p>
        </p:txBody>
      </p:sp>
      <p:sp>
        <p:nvSpPr>
          <p:cNvPr id="3" name="Content Placeholder 2">
            <a:extLst>
              <a:ext uri="{FF2B5EF4-FFF2-40B4-BE49-F238E27FC236}">
                <a16:creationId xmlns:a16="http://schemas.microsoft.com/office/drawing/2014/main" id="{49EBC1CA-4D8A-A756-52DB-7A55B5D2597D}"/>
              </a:ext>
            </a:extLst>
          </p:cNvPr>
          <p:cNvSpPr>
            <a:spLocks noGrp="1"/>
          </p:cNvSpPr>
          <p:nvPr>
            <p:ph idx="1"/>
          </p:nvPr>
        </p:nvSpPr>
        <p:spPr>
          <a:xfrm>
            <a:off x="441703" y="1237957"/>
            <a:ext cx="11489039" cy="4459225"/>
          </a:xfrm>
        </p:spPr>
        <p:txBody>
          <a:bodyPr>
            <a:noAutofit/>
          </a:bodyPr>
          <a:lstStyle/>
          <a:p>
            <a:r>
              <a:rPr lang="en-US" sz="2000" dirty="0">
                <a:effectLst/>
                <a:ea typeface="CG Times" panose="02020603050405020304" pitchFamily="18" charset="0"/>
              </a:rPr>
              <a:t>The District must provide the following training </a:t>
            </a:r>
            <a:r>
              <a:rPr lang="en-US" sz="2000" dirty="0">
                <a:effectLst/>
                <a:ea typeface="Calibri" panose="020F0502020204030204" pitchFamily="34" charset="0"/>
              </a:rPr>
              <a:t>promptly </a:t>
            </a:r>
            <a:br>
              <a:rPr lang="en-US" sz="2000" dirty="0">
                <a:effectLst/>
                <a:ea typeface="Calibri" panose="020F0502020204030204" pitchFamily="34" charset="0"/>
              </a:rPr>
            </a:br>
            <a:r>
              <a:rPr lang="en-US" sz="2000" dirty="0">
                <a:effectLst/>
                <a:ea typeface="Calibri" panose="020F0502020204030204" pitchFamily="34" charset="0"/>
              </a:rPr>
              <a:t>upon hiring or change of position that alters their duties, </a:t>
            </a:r>
            <a:br>
              <a:rPr lang="en-US" sz="2000" dirty="0">
                <a:effectLst/>
                <a:ea typeface="Calibri" panose="020F0502020204030204" pitchFamily="34" charset="0"/>
              </a:rPr>
            </a:br>
            <a:r>
              <a:rPr lang="en-US" sz="2000" dirty="0">
                <a:effectLst/>
                <a:ea typeface="Calibri" panose="020F0502020204030204" pitchFamily="34" charset="0"/>
              </a:rPr>
              <a:t>and </a:t>
            </a:r>
            <a:r>
              <a:rPr lang="en-US" sz="2000" b="1" dirty="0">
                <a:effectLst/>
                <a:ea typeface="Calibri" panose="020F0502020204030204" pitchFamily="34" charset="0"/>
              </a:rPr>
              <a:t>annually </a:t>
            </a:r>
            <a:r>
              <a:rPr lang="en-US" sz="2000" dirty="0">
                <a:effectLst/>
                <a:ea typeface="Calibri" panose="020F0502020204030204" pitchFamily="34" charset="0"/>
              </a:rPr>
              <a:t>thereafter:</a:t>
            </a:r>
          </a:p>
          <a:p>
            <a:pPr lvl="1"/>
            <a:r>
              <a:rPr lang="en-US" sz="2000" dirty="0">
                <a:effectLst/>
                <a:ea typeface="Calibri" panose="020F0502020204030204" pitchFamily="34" charset="0"/>
              </a:rPr>
              <a:t>All employees</a:t>
            </a:r>
          </a:p>
          <a:p>
            <a:pPr lvl="2"/>
            <a:r>
              <a:rPr lang="en-US" sz="1600" dirty="0">
                <a:effectLst/>
                <a:ea typeface="Calibri" panose="020F0502020204030204" pitchFamily="34" charset="0"/>
              </a:rPr>
              <a:t>All employees shall be annually trained on the District’s obligation to </a:t>
            </a:r>
            <a:br>
              <a:rPr lang="en-US" sz="1600" dirty="0">
                <a:effectLst/>
                <a:ea typeface="Calibri" panose="020F0502020204030204" pitchFamily="34" charset="0"/>
              </a:rPr>
            </a:br>
            <a:r>
              <a:rPr lang="en-US" sz="1600" dirty="0">
                <a:effectLst/>
                <a:ea typeface="Calibri" panose="020F0502020204030204" pitchFamily="34" charset="0"/>
              </a:rPr>
              <a:t>address sex discrimination in its education program or activity; the scope </a:t>
            </a:r>
            <a:br>
              <a:rPr lang="en-US" sz="1600" dirty="0">
                <a:effectLst/>
                <a:ea typeface="Calibri" panose="020F0502020204030204" pitchFamily="34" charset="0"/>
              </a:rPr>
            </a:br>
            <a:r>
              <a:rPr lang="en-US" sz="1600" dirty="0">
                <a:effectLst/>
                <a:ea typeface="Calibri" panose="020F0502020204030204" pitchFamily="34" charset="0"/>
              </a:rPr>
              <a:t>of conduct that constitutes sex discrimination under Title IX, including the </a:t>
            </a:r>
            <a:br>
              <a:rPr lang="en-US" sz="1600" dirty="0">
                <a:effectLst/>
                <a:ea typeface="Calibri" panose="020F0502020204030204" pitchFamily="34" charset="0"/>
              </a:rPr>
            </a:br>
            <a:r>
              <a:rPr lang="en-US" sz="1600" dirty="0">
                <a:effectLst/>
                <a:ea typeface="Calibri" panose="020F0502020204030204" pitchFamily="34" charset="0"/>
              </a:rPr>
              <a:t>definition of sex-based harassment; and all applicable notification and </a:t>
            </a:r>
            <a:br>
              <a:rPr lang="en-US" sz="1600" dirty="0">
                <a:effectLst/>
                <a:ea typeface="Calibri" panose="020F0502020204030204" pitchFamily="34" charset="0"/>
              </a:rPr>
            </a:br>
            <a:r>
              <a:rPr lang="en-US" sz="1600" dirty="0">
                <a:effectLst/>
                <a:ea typeface="Calibri" panose="020F0502020204030204" pitchFamily="34" charset="0"/>
              </a:rPr>
              <a:t>information requirements related to pregnancy and related conditions and </a:t>
            </a:r>
            <a:br>
              <a:rPr lang="en-US" sz="1600" dirty="0">
                <a:effectLst/>
                <a:ea typeface="Calibri" panose="020F0502020204030204" pitchFamily="34" charset="0"/>
              </a:rPr>
            </a:br>
            <a:r>
              <a:rPr lang="en-US" sz="1600" dirty="0">
                <a:effectLst/>
                <a:ea typeface="Calibri" panose="020F0502020204030204" pitchFamily="34" charset="0"/>
              </a:rPr>
              <a:t>the District’s response to sex discrimination</a:t>
            </a:r>
            <a:endParaRPr lang="en-US" sz="1600" dirty="0">
              <a:ea typeface="Calibri" panose="020F0502020204030204" pitchFamily="34" charset="0"/>
            </a:endParaRPr>
          </a:p>
          <a:p>
            <a:pPr lvl="1"/>
            <a:r>
              <a:rPr lang="en-US" sz="2000" dirty="0">
                <a:effectLst/>
                <a:ea typeface="Calibri" panose="020F0502020204030204" pitchFamily="34" charset="0"/>
              </a:rPr>
              <a:t>Investigators, decisionmakers, and other persons who are responsible for implementing the District’s grievance procedures or have the authority to modify or terminate supportive measures</a:t>
            </a:r>
          </a:p>
          <a:p>
            <a:pPr lvl="1"/>
            <a:r>
              <a:rPr lang="en-US" sz="2000" dirty="0">
                <a:solidFill>
                  <a:srgbClr val="000000"/>
                </a:solidFill>
                <a:effectLst/>
                <a:ea typeface="Calibri" panose="020F0502020204030204" pitchFamily="34" charset="0"/>
              </a:rPr>
              <a:t>Informal Resolution Facilitator</a:t>
            </a:r>
            <a:endParaRPr lang="en-US" sz="2000" dirty="0">
              <a:solidFill>
                <a:srgbClr val="000000"/>
              </a:solidFill>
              <a:ea typeface="Calibri" panose="020F0502020204030204" pitchFamily="34" charset="0"/>
            </a:endParaRPr>
          </a:p>
          <a:p>
            <a:pPr lvl="1"/>
            <a:r>
              <a:rPr lang="en-US" sz="2000" dirty="0">
                <a:solidFill>
                  <a:srgbClr val="000000"/>
                </a:solidFill>
                <a:effectLst/>
                <a:ea typeface="Calibri" panose="020F0502020204030204" pitchFamily="34" charset="0"/>
              </a:rPr>
              <a:t>Title IX Coordinator</a:t>
            </a:r>
            <a:endParaRPr lang="en-US" sz="2000" dirty="0"/>
          </a:p>
        </p:txBody>
      </p:sp>
      <p:sp>
        <p:nvSpPr>
          <p:cNvPr id="4" name="Footer Placeholder 3">
            <a:extLst>
              <a:ext uri="{FF2B5EF4-FFF2-40B4-BE49-F238E27FC236}">
                <a16:creationId xmlns:a16="http://schemas.microsoft.com/office/drawing/2014/main" id="{CE08A527-B071-AFA7-26A2-6F83F6D26A4D}"/>
              </a:ext>
            </a:extLst>
          </p:cNvPr>
          <p:cNvSpPr>
            <a:spLocks noGrp="1"/>
          </p:cNvSpPr>
          <p:nvPr>
            <p:ph type="ftr" sz="quarter" idx="11"/>
          </p:nvPr>
        </p:nvSpPr>
        <p:spPr/>
        <p:txBody>
          <a:bodyPr/>
          <a:lstStyle/>
          <a:p>
            <a:r>
              <a:rPr lang="en-US" altLang="en-US"/>
              <a:t>© Shipman &amp; Goodwin LLP 2024. All rights reserved.</a:t>
            </a:r>
            <a:endParaRPr lang="en-US" altLang="en-US" dirty="0"/>
          </a:p>
        </p:txBody>
      </p:sp>
      <p:sp>
        <p:nvSpPr>
          <p:cNvPr id="5" name="Slide Number Placeholder 4">
            <a:extLst>
              <a:ext uri="{FF2B5EF4-FFF2-40B4-BE49-F238E27FC236}">
                <a16:creationId xmlns:a16="http://schemas.microsoft.com/office/drawing/2014/main" id="{3EC44D0B-190C-40FA-7D5F-B844DB0817AF}"/>
              </a:ext>
            </a:extLst>
          </p:cNvPr>
          <p:cNvSpPr>
            <a:spLocks noGrp="1"/>
          </p:cNvSpPr>
          <p:nvPr>
            <p:ph type="sldNum" sz="quarter" idx="12"/>
          </p:nvPr>
        </p:nvSpPr>
        <p:spPr/>
        <p:txBody>
          <a:bodyPr/>
          <a:lstStyle/>
          <a:p>
            <a:fld id="{E6C0C164-648A-654B-87AA-0915A2DD7517}" type="slidenum">
              <a:rPr lang="en-US" smtClean="0"/>
              <a:t>71</a:t>
            </a:fld>
            <a:endParaRPr lang="en-US"/>
          </a:p>
        </p:txBody>
      </p:sp>
      <p:pic>
        <p:nvPicPr>
          <p:cNvPr id="7" name="Picture 6" descr="A blue and green cover&#10;&#10;Description automatically generated">
            <a:extLst>
              <a:ext uri="{FF2B5EF4-FFF2-40B4-BE49-F238E27FC236}">
                <a16:creationId xmlns:a16="http://schemas.microsoft.com/office/drawing/2014/main" id="{547F59F5-9790-B296-4CCD-19063926EFF6}"/>
              </a:ext>
            </a:extLst>
          </p:cNvPr>
          <p:cNvPicPr>
            <a:picLocks noChangeAspect="1"/>
          </p:cNvPicPr>
          <p:nvPr/>
        </p:nvPicPr>
        <p:blipFill>
          <a:blip r:embed="rId3"/>
          <a:stretch>
            <a:fillRect/>
          </a:stretch>
        </p:blipFill>
        <p:spPr>
          <a:xfrm>
            <a:off x="7782636" y="382245"/>
            <a:ext cx="2409371" cy="2409371"/>
          </a:xfrm>
          <a:prstGeom prst="rect">
            <a:avLst/>
          </a:prstGeom>
        </p:spPr>
      </p:pic>
      <p:pic>
        <p:nvPicPr>
          <p:cNvPr id="9" name="Picture 8" descr="A blue and purple background with white text&#10;&#10;Description automatically generated">
            <a:extLst>
              <a:ext uri="{FF2B5EF4-FFF2-40B4-BE49-F238E27FC236}">
                <a16:creationId xmlns:a16="http://schemas.microsoft.com/office/drawing/2014/main" id="{A862B5D0-F9B2-04CD-79DE-8A467438510F}"/>
              </a:ext>
            </a:extLst>
          </p:cNvPr>
          <p:cNvPicPr>
            <a:picLocks noChangeAspect="1"/>
          </p:cNvPicPr>
          <p:nvPr/>
        </p:nvPicPr>
        <p:blipFill>
          <a:blip r:embed="rId4"/>
          <a:stretch>
            <a:fillRect/>
          </a:stretch>
        </p:blipFill>
        <p:spPr>
          <a:xfrm>
            <a:off x="9200320" y="1351788"/>
            <a:ext cx="2540000" cy="2540000"/>
          </a:xfrm>
          <a:prstGeom prst="rect">
            <a:avLst/>
          </a:prstGeom>
        </p:spPr>
      </p:pic>
    </p:spTree>
    <p:extLst>
      <p:ext uri="{BB962C8B-B14F-4D97-AF65-F5344CB8AC3E}">
        <p14:creationId xmlns:p14="http://schemas.microsoft.com/office/powerpoint/2010/main" val="256168325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703" y="-158786"/>
            <a:ext cx="11354057" cy="1407786"/>
          </a:xfrm>
        </p:spPr>
        <p:txBody>
          <a:bodyPr/>
          <a:lstStyle/>
          <a:p>
            <a:pPr algn="ctr"/>
            <a:r>
              <a:rPr lang="en-US" dirty="0"/>
              <a:t>Final Thoughts</a:t>
            </a:r>
          </a:p>
        </p:txBody>
      </p:sp>
      <p:sp>
        <p:nvSpPr>
          <p:cNvPr id="4" name="Footer Placeholder 3"/>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p:cNvSpPr>
            <a:spLocks noGrp="1"/>
          </p:cNvSpPr>
          <p:nvPr>
            <p:ph type="sldNum" sz="quarter" idx="12"/>
          </p:nvPr>
        </p:nvSpPr>
        <p:spPr/>
        <p:txBody>
          <a:bodyPr/>
          <a:lstStyle/>
          <a:p>
            <a:fld id="{E6C0C164-648A-654B-87AA-0915A2DD7517}" type="slidenum">
              <a:rPr lang="en-US" smtClean="0"/>
              <a:t>72</a:t>
            </a:fld>
            <a:endParaRPr lang="en-US" dirty="0"/>
          </a:p>
        </p:txBody>
      </p:sp>
      <p:sp>
        <p:nvSpPr>
          <p:cNvPr id="10" name="TextBox 9"/>
          <p:cNvSpPr txBox="1"/>
          <p:nvPr/>
        </p:nvSpPr>
        <p:spPr>
          <a:xfrm>
            <a:off x="1279110" y="759942"/>
            <a:ext cx="10693967" cy="830997"/>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Review</a:t>
            </a:r>
            <a:r>
              <a:rPr lang="en-US" sz="2400" dirty="0">
                <a:solidFill>
                  <a:schemeClr val="tx1">
                    <a:lumMod val="50000"/>
                  </a:schemeClr>
                </a:solidFill>
                <a:latin typeface="Book Antiqua" panose="02040602050305030304" pitchFamily="18" charset="0"/>
              </a:rPr>
              <a:t> district policies and grievance procedures concerning the new federal regulations.</a:t>
            </a:r>
          </a:p>
        </p:txBody>
      </p:sp>
      <p:sp>
        <p:nvSpPr>
          <p:cNvPr id="11" name="TextBox 10"/>
          <p:cNvSpPr txBox="1"/>
          <p:nvPr/>
        </p:nvSpPr>
        <p:spPr>
          <a:xfrm>
            <a:off x="1298129" y="2244679"/>
            <a:ext cx="10758509" cy="461665"/>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Know</a:t>
            </a:r>
            <a:r>
              <a:rPr lang="en-US" sz="2400" dirty="0">
                <a:solidFill>
                  <a:schemeClr val="tx1">
                    <a:lumMod val="50000"/>
                  </a:schemeClr>
                </a:solidFill>
                <a:latin typeface="Book Antiqua" panose="02040602050305030304" pitchFamily="18" charset="0"/>
              </a:rPr>
              <a:t> your district’s Title IX Coordinator (and designee, if applicable).</a:t>
            </a:r>
          </a:p>
        </p:txBody>
      </p:sp>
      <p:sp>
        <p:nvSpPr>
          <p:cNvPr id="14" name="TextBox 13"/>
          <p:cNvSpPr txBox="1"/>
          <p:nvPr/>
        </p:nvSpPr>
        <p:spPr>
          <a:xfrm>
            <a:off x="1300525" y="2848314"/>
            <a:ext cx="10756004" cy="461665"/>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Understand</a:t>
            </a:r>
            <a:r>
              <a:rPr lang="en-US" sz="2400" dirty="0">
                <a:solidFill>
                  <a:schemeClr val="tx1">
                    <a:lumMod val="50000"/>
                  </a:schemeClr>
                </a:solidFill>
                <a:latin typeface="Book Antiqua" panose="02040602050305030304" pitchFamily="18" charset="0"/>
              </a:rPr>
              <a:t> your notification obligations.</a:t>
            </a:r>
          </a:p>
        </p:txBody>
      </p:sp>
      <p:sp>
        <p:nvSpPr>
          <p:cNvPr id="19" name="TextBox 18"/>
          <p:cNvSpPr txBox="1"/>
          <p:nvPr/>
        </p:nvSpPr>
        <p:spPr>
          <a:xfrm>
            <a:off x="1313057" y="3551904"/>
            <a:ext cx="10628605" cy="461665"/>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Do not dismiss or ignore </a:t>
            </a:r>
            <a:r>
              <a:rPr lang="en-US" sz="2400" dirty="0">
                <a:solidFill>
                  <a:schemeClr val="tx1">
                    <a:lumMod val="50000"/>
                  </a:schemeClr>
                </a:solidFill>
                <a:latin typeface="Book Antiqua" panose="02040602050305030304" pitchFamily="18" charset="0"/>
              </a:rPr>
              <a:t>sex-based behavior – REPORT CONDUCT.</a:t>
            </a:r>
          </a:p>
        </p:txBody>
      </p:sp>
      <p:sp>
        <p:nvSpPr>
          <p:cNvPr id="22" name="TextBox 21"/>
          <p:cNvSpPr txBox="1"/>
          <p:nvPr/>
        </p:nvSpPr>
        <p:spPr>
          <a:xfrm>
            <a:off x="1313057" y="4135405"/>
            <a:ext cx="10473210" cy="1200329"/>
          </a:xfrm>
          <a:prstGeom prst="rect">
            <a:avLst/>
          </a:prstGeom>
          <a:noFill/>
        </p:spPr>
        <p:txBody>
          <a:bodyPr wrap="square" rtlCol="0">
            <a:spAutoFit/>
          </a:bodyPr>
          <a:lstStyle/>
          <a:p>
            <a:r>
              <a:rPr lang="en-US" sz="2400" dirty="0">
                <a:solidFill>
                  <a:schemeClr val="tx1">
                    <a:lumMod val="50000"/>
                  </a:schemeClr>
                </a:solidFill>
                <a:latin typeface="Book Antiqua" panose="02040602050305030304" pitchFamily="18" charset="0"/>
              </a:rPr>
              <a:t>Remember that sex discrimination is a </a:t>
            </a:r>
            <a:r>
              <a:rPr lang="en-US" sz="2400" b="1" dirty="0">
                <a:solidFill>
                  <a:srgbClr val="006AA4"/>
                </a:solidFill>
                <a:latin typeface="Book Antiqua" panose="02040602050305030304" pitchFamily="18" charset="0"/>
              </a:rPr>
              <a:t>broad definition </a:t>
            </a:r>
            <a:r>
              <a:rPr lang="en-US" sz="2400" dirty="0">
                <a:solidFill>
                  <a:schemeClr val="tx1">
                    <a:lumMod val="50000"/>
                  </a:schemeClr>
                </a:solidFill>
                <a:latin typeface="Book Antiqua" panose="02040602050305030304" pitchFamily="18" charset="0"/>
              </a:rPr>
              <a:t>and includes discrimination based on, among other things, pregnancy, sexual orientation and gender identity.</a:t>
            </a:r>
          </a:p>
        </p:txBody>
      </p:sp>
      <p:sp>
        <p:nvSpPr>
          <p:cNvPr id="25" name="TextBox 24"/>
          <p:cNvSpPr txBox="1"/>
          <p:nvPr/>
        </p:nvSpPr>
        <p:spPr>
          <a:xfrm>
            <a:off x="1279110" y="5306930"/>
            <a:ext cx="10351478" cy="830997"/>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Review and implement </a:t>
            </a:r>
            <a:r>
              <a:rPr lang="en-US" sz="2400" dirty="0">
                <a:solidFill>
                  <a:schemeClr val="tx1">
                    <a:lumMod val="50000"/>
                  </a:schemeClr>
                </a:solidFill>
                <a:latin typeface="Book Antiqua" panose="02040602050305030304" pitchFamily="18" charset="0"/>
              </a:rPr>
              <a:t>Safe School Climate Plan and other curricula to prevent incidents of sex-based harassment.</a:t>
            </a:r>
          </a:p>
        </p:txBody>
      </p:sp>
      <p:pic>
        <p:nvPicPr>
          <p:cNvPr id="26" name="Picture 25" descr="A set of red and green check marks&#10;&#10;Description automatically generated">
            <a:extLst>
              <a:ext uri="{FF2B5EF4-FFF2-40B4-BE49-F238E27FC236}">
                <a16:creationId xmlns:a16="http://schemas.microsoft.com/office/drawing/2014/main" id="{AF1E4B3C-875A-8CAC-9790-C70DEBF68F21}"/>
              </a:ext>
            </a:extLst>
          </p:cNvPr>
          <p:cNvPicPr>
            <a:picLocks noChangeAspect="1"/>
          </p:cNvPicPr>
          <p:nvPr/>
        </p:nvPicPr>
        <p:blipFill rotWithShape="1">
          <a:blip r:embed="rId3"/>
          <a:srcRect l="52127" t="51735" r="28326" b="8822"/>
          <a:stretch/>
        </p:blipFill>
        <p:spPr>
          <a:xfrm>
            <a:off x="567217" y="617409"/>
            <a:ext cx="730912" cy="737417"/>
          </a:xfrm>
          <a:prstGeom prst="rect">
            <a:avLst/>
          </a:prstGeom>
        </p:spPr>
      </p:pic>
      <p:pic>
        <p:nvPicPr>
          <p:cNvPr id="28" name="Picture 27" descr="A set of red and green check marks&#10;&#10;Description automatically generated">
            <a:extLst>
              <a:ext uri="{FF2B5EF4-FFF2-40B4-BE49-F238E27FC236}">
                <a16:creationId xmlns:a16="http://schemas.microsoft.com/office/drawing/2014/main" id="{EE8DEDEC-B5E0-6D84-F5FE-476F3B9F4FF1}"/>
              </a:ext>
            </a:extLst>
          </p:cNvPr>
          <p:cNvPicPr>
            <a:picLocks noChangeAspect="1"/>
          </p:cNvPicPr>
          <p:nvPr/>
        </p:nvPicPr>
        <p:blipFill rotWithShape="1">
          <a:blip r:embed="rId3"/>
          <a:srcRect l="52127" t="51735" r="28326" b="8822"/>
          <a:stretch/>
        </p:blipFill>
        <p:spPr>
          <a:xfrm>
            <a:off x="550802" y="2022389"/>
            <a:ext cx="730912" cy="737417"/>
          </a:xfrm>
          <a:prstGeom prst="rect">
            <a:avLst/>
          </a:prstGeom>
        </p:spPr>
      </p:pic>
      <p:pic>
        <p:nvPicPr>
          <p:cNvPr id="29" name="Picture 28" descr="A set of red and green check marks&#10;&#10;Description automatically generated">
            <a:extLst>
              <a:ext uri="{FF2B5EF4-FFF2-40B4-BE49-F238E27FC236}">
                <a16:creationId xmlns:a16="http://schemas.microsoft.com/office/drawing/2014/main" id="{1E9CB304-F0AC-A1D9-BEBD-C23616C84B77}"/>
              </a:ext>
            </a:extLst>
          </p:cNvPr>
          <p:cNvPicPr>
            <a:picLocks noChangeAspect="1"/>
          </p:cNvPicPr>
          <p:nvPr/>
        </p:nvPicPr>
        <p:blipFill rotWithShape="1">
          <a:blip r:embed="rId3"/>
          <a:srcRect l="52127" t="51735" r="28326" b="8822"/>
          <a:stretch/>
        </p:blipFill>
        <p:spPr>
          <a:xfrm>
            <a:off x="550802" y="2712215"/>
            <a:ext cx="730912" cy="737417"/>
          </a:xfrm>
          <a:prstGeom prst="rect">
            <a:avLst/>
          </a:prstGeom>
        </p:spPr>
      </p:pic>
      <p:pic>
        <p:nvPicPr>
          <p:cNvPr id="30" name="Picture 29" descr="A set of red and green check marks&#10;&#10;Description automatically generated">
            <a:extLst>
              <a:ext uri="{FF2B5EF4-FFF2-40B4-BE49-F238E27FC236}">
                <a16:creationId xmlns:a16="http://schemas.microsoft.com/office/drawing/2014/main" id="{AF08856B-60B0-01B7-92DA-9BBB2CE4439C}"/>
              </a:ext>
            </a:extLst>
          </p:cNvPr>
          <p:cNvPicPr>
            <a:picLocks noChangeAspect="1"/>
          </p:cNvPicPr>
          <p:nvPr/>
        </p:nvPicPr>
        <p:blipFill rotWithShape="1">
          <a:blip r:embed="rId3"/>
          <a:srcRect l="52127" t="51735" r="28326" b="8822"/>
          <a:stretch/>
        </p:blipFill>
        <p:spPr>
          <a:xfrm>
            <a:off x="534387" y="3455459"/>
            <a:ext cx="730912" cy="737417"/>
          </a:xfrm>
          <a:prstGeom prst="rect">
            <a:avLst/>
          </a:prstGeom>
        </p:spPr>
      </p:pic>
      <p:pic>
        <p:nvPicPr>
          <p:cNvPr id="31" name="Picture 30" descr="A set of red and green check marks&#10;&#10;Description automatically generated">
            <a:extLst>
              <a:ext uri="{FF2B5EF4-FFF2-40B4-BE49-F238E27FC236}">
                <a16:creationId xmlns:a16="http://schemas.microsoft.com/office/drawing/2014/main" id="{490F4CB9-533F-B78D-1929-2355BF91F66D}"/>
              </a:ext>
            </a:extLst>
          </p:cNvPr>
          <p:cNvPicPr>
            <a:picLocks noChangeAspect="1"/>
          </p:cNvPicPr>
          <p:nvPr/>
        </p:nvPicPr>
        <p:blipFill rotWithShape="1">
          <a:blip r:embed="rId3"/>
          <a:srcRect l="52127" t="51735" r="28326" b="8822"/>
          <a:stretch/>
        </p:blipFill>
        <p:spPr>
          <a:xfrm>
            <a:off x="534387" y="4206472"/>
            <a:ext cx="730912" cy="737417"/>
          </a:xfrm>
          <a:prstGeom prst="rect">
            <a:avLst/>
          </a:prstGeom>
        </p:spPr>
      </p:pic>
      <p:pic>
        <p:nvPicPr>
          <p:cNvPr id="32" name="Picture 31" descr="A set of red and green check marks&#10;&#10;Description automatically generated">
            <a:extLst>
              <a:ext uri="{FF2B5EF4-FFF2-40B4-BE49-F238E27FC236}">
                <a16:creationId xmlns:a16="http://schemas.microsoft.com/office/drawing/2014/main" id="{8D6009E7-D31F-99E7-9774-A6BBEBC5F7D8}"/>
              </a:ext>
            </a:extLst>
          </p:cNvPr>
          <p:cNvPicPr>
            <a:picLocks noChangeAspect="1"/>
          </p:cNvPicPr>
          <p:nvPr/>
        </p:nvPicPr>
        <p:blipFill rotWithShape="1">
          <a:blip r:embed="rId3"/>
          <a:srcRect l="52127" t="51735" r="28326" b="8822"/>
          <a:stretch/>
        </p:blipFill>
        <p:spPr>
          <a:xfrm>
            <a:off x="567217" y="5288271"/>
            <a:ext cx="730912" cy="737417"/>
          </a:xfrm>
          <a:prstGeom prst="rect">
            <a:avLst/>
          </a:prstGeom>
        </p:spPr>
      </p:pic>
      <p:pic>
        <p:nvPicPr>
          <p:cNvPr id="3" name="Picture 2" descr="A set of red and green check marks&#10;&#10;Description automatically generated">
            <a:extLst>
              <a:ext uri="{FF2B5EF4-FFF2-40B4-BE49-F238E27FC236}">
                <a16:creationId xmlns:a16="http://schemas.microsoft.com/office/drawing/2014/main" id="{C96EFEE3-016B-356C-C4F1-277D3FBB4029}"/>
              </a:ext>
            </a:extLst>
          </p:cNvPr>
          <p:cNvPicPr>
            <a:picLocks noChangeAspect="1"/>
          </p:cNvPicPr>
          <p:nvPr/>
        </p:nvPicPr>
        <p:blipFill rotWithShape="1">
          <a:blip r:embed="rId3"/>
          <a:srcRect l="52127" t="51735" r="28326" b="8822"/>
          <a:stretch/>
        </p:blipFill>
        <p:spPr>
          <a:xfrm>
            <a:off x="576553" y="1342507"/>
            <a:ext cx="730912" cy="737417"/>
          </a:xfrm>
          <a:prstGeom prst="rect">
            <a:avLst/>
          </a:prstGeom>
        </p:spPr>
      </p:pic>
      <p:sp>
        <p:nvSpPr>
          <p:cNvPr id="8" name="TextBox 7">
            <a:extLst>
              <a:ext uri="{FF2B5EF4-FFF2-40B4-BE49-F238E27FC236}">
                <a16:creationId xmlns:a16="http://schemas.microsoft.com/office/drawing/2014/main" id="{D247AF11-FD9B-21C7-1F2B-DFACCFF9A236}"/>
              </a:ext>
            </a:extLst>
          </p:cNvPr>
          <p:cNvSpPr txBox="1"/>
          <p:nvPr/>
        </p:nvSpPr>
        <p:spPr>
          <a:xfrm>
            <a:off x="1287131" y="1586113"/>
            <a:ext cx="10693967" cy="461665"/>
          </a:xfrm>
          <a:prstGeom prst="rect">
            <a:avLst/>
          </a:prstGeom>
          <a:noFill/>
        </p:spPr>
        <p:txBody>
          <a:bodyPr wrap="square" rtlCol="0">
            <a:spAutoFit/>
          </a:bodyPr>
          <a:lstStyle/>
          <a:p>
            <a:r>
              <a:rPr lang="en-US" sz="2400" b="1" dirty="0">
                <a:solidFill>
                  <a:srgbClr val="006AA4"/>
                </a:solidFill>
                <a:latin typeface="Book Antiqua" panose="02040602050305030304" pitchFamily="18" charset="0"/>
              </a:rPr>
              <a:t>Ensure</a:t>
            </a:r>
            <a:r>
              <a:rPr lang="en-US" sz="2400" dirty="0">
                <a:solidFill>
                  <a:schemeClr val="tx1">
                    <a:lumMod val="50000"/>
                  </a:schemeClr>
                </a:solidFill>
                <a:latin typeface="Book Antiqua" panose="02040602050305030304" pitchFamily="18" charset="0"/>
              </a:rPr>
              <a:t> all required trainings are conducted.</a:t>
            </a:r>
          </a:p>
        </p:txBody>
      </p:sp>
    </p:spTree>
    <p:extLst>
      <p:ext uri="{BB962C8B-B14F-4D97-AF65-F5344CB8AC3E}">
        <p14:creationId xmlns:p14="http://schemas.microsoft.com/office/powerpoint/2010/main" val="34999341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2DD32CC-F6FD-1443-9D52-9D7F13AD85AD}"/>
              </a:ext>
            </a:extLst>
          </p:cNvPr>
          <p:cNvSpPr>
            <a:spLocks noGrp="1"/>
          </p:cNvSpPr>
          <p:nvPr>
            <p:ph type="ftr" sz="quarter" idx="11"/>
          </p:nvPr>
        </p:nvSpPr>
        <p:spPr/>
        <p:txBody>
          <a:bodyPr/>
          <a:lstStyle/>
          <a:p>
            <a:r>
              <a:rPr lang="en-US" dirty="0"/>
              <a:t>© Shipman &amp; Goodwin LLP 2024. All rights reserved.</a:t>
            </a:r>
          </a:p>
        </p:txBody>
      </p:sp>
      <p:sp>
        <p:nvSpPr>
          <p:cNvPr id="2" name="Oval Callout 1">
            <a:extLst>
              <a:ext uri="{FF2B5EF4-FFF2-40B4-BE49-F238E27FC236}">
                <a16:creationId xmlns:a16="http://schemas.microsoft.com/office/drawing/2014/main" id="{C1A5BDC8-F875-0948-B483-7C60CAD9705F}"/>
              </a:ext>
            </a:extLst>
          </p:cNvPr>
          <p:cNvSpPr/>
          <p:nvPr/>
        </p:nvSpPr>
        <p:spPr>
          <a:xfrm>
            <a:off x="4879127" y="1675236"/>
            <a:ext cx="2303450" cy="2073106"/>
          </a:xfrm>
          <a:prstGeom prst="wedgeEllipse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600" b="1" dirty="0">
                <a:latin typeface="Book Antiqua" panose="02040602050305030304" pitchFamily="18" charset="0"/>
              </a:rPr>
              <a:t>?</a:t>
            </a:r>
          </a:p>
        </p:txBody>
      </p:sp>
      <p:sp>
        <p:nvSpPr>
          <p:cNvPr id="4" name="Rectangle 3">
            <a:extLst>
              <a:ext uri="{FF2B5EF4-FFF2-40B4-BE49-F238E27FC236}">
                <a16:creationId xmlns:a16="http://schemas.microsoft.com/office/drawing/2014/main" id="{7BF05F71-3AC6-E74B-872C-EAB886F2CBC2}"/>
              </a:ext>
            </a:extLst>
          </p:cNvPr>
          <p:cNvSpPr/>
          <p:nvPr/>
        </p:nvSpPr>
        <p:spPr>
          <a:xfrm>
            <a:off x="2950029" y="4191000"/>
            <a:ext cx="6193971" cy="8055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88820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AEED7B9-2390-C448-A984-1EAAC574475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09056" y="58723"/>
            <a:ext cx="11945923" cy="6799277"/>
          </a:xfrm>
          <a:prstGeom prst="rect">
            <a:avLst/>
          </a:prstGeom>
          <a:solidFill>
            <a:srgbClr val="FFFFFF">
              <a:shade val="85000"/>
            </a:srgbClr>
          </a:solidFill>
          <a:ln w="88900" cap="sq">
            <a:noFill/>
            <a:miter lim="800000"/>
          </a:ln>
          <a:effectLst/>
        </p:spPr>
      </p:pic>
      <p:sp>
        <p:nvSpPr>
          <p:cNvPr id="4" name="Footer Placeholder 3">
            <a:extLst>
              <a:ext uri="{FF2B5EF4-FFF2-40B4-BE49-F238E27FC236}">
                <a16:creationId xmlns:a16="http://schemas.microsoft.com/office/drawing/2014/main" id="{DC9E8EAC-4B9D-9740-A409-4ADBE2223648}"/>
              </a:ext>
            </a:extLst>
          </p:cNvPr>
          <p:cNvSpPr>
            <a:spLocks noGrp="1"/>
          </p:cNvSpPr>
          <p:nvPr>
            <p:ph type="ftr" sz="quarter" idx="11"/>
          </p:nvPr>
        </p:nvSpPr>
        <p:spPr/>
        <p:txBody>
          <a:bodyPr/>
          <a:lstStyle/>
          <a:p>
            <a:r>
              <a:rPr lang="en-US" altLang="en-US" dirty="0">
                <a:solidFill>
                  <a:schemeClr val="tx1"/>
                </a:solidFill>
              </a:rPr>
              <a:t>© Shipman &amp; Goodwin LLP 2024. All rights reserved.</a:t>
            </a:r>
          </a:p>
        </p:txBody>
      </p:sp>
      <p:sp>
        <p:nvSpPr>
          <p:cNvPr id="5" name="Slide Number Placeholder 4">
            <a:extLst>
              <a:ext uri="{FF2B5EF4-FFF2-40B4-BE49-F238E27FC236}">
                <a16:creationId xmlns:a16="http://schemas.microsoft.com/office/drawing/2014/main" id="{43FE5332-4827-0348-8FF5-CB6010FF290B}"/>
              </a:ext>
            </a:extLst>
          </p:cNvPr>
          <p:cNvSpPr>
            <a:spLocks noGrp="1"/>
          </p:cNvSpPr>
          <p:nvPr>
            <p:ph type="sldNum" sz="quarter" idx="12"/>
          </p:nvPr>
        </p:nvSpPr>
        <p:spPr/>
        <p:txBody>
          <a:bodyPr/>
          <a:lstStyle/>
          <a:p>
            <a:fld id="{E6C0C164-648A-654B-87AA-0915A2DD7517}" type="slidenum">
              <a:rPr lang="en-US" smtClean="0"/>
              <a:t>74</a:t>
            </a:fld>
            <a:endParaRPr lang="en-US"/>
          </a:p>
        </p:txBody>
      </p:sp>
      <p:sp>
        <p:nvSpPr>
          <p:cNvPr id="8" name="Title 1">
            <a:extLst>
              <a:ext uri="{FF2B5EF4-FFF2-40B4-BE49-F238E27FC236}">
                <a16:creationId xmlns:a16="http://schemas.microsoft.com/office/drawing/2014/main" id="{9838820E-A60A-2843-9183-5987D9B3E249}"/>
              </a:ext>
            </a:extLst>
          </p:cNvPr>
          <p:cNvSpPr>
            <a:spLocks noGrp="1"/>
          </p:cNvSpPr>
          <p:nvPr>
            <p:ph type="title"/>
          </p:nvPr>
        </p:nvSpPr>
        <p:spPr>
          <a:xfrm>
            <a:off x="6666334" y="633448"/>
            <a:ext cx="5525666" cy="3985686"/>
          </a:xfrm>
        </p:spPr>
        <p:txBody>
          <a:bodyPr>
            <a:normAutofit/>
          </a:bodyPr>
          <a:lstStyle/>
          <a:p>
            <a:pPr algn="ctr"/>
            <a:r>
              <a:rPr lang="en-US" dirty="0" err="1"/>
              <a:t>ctschoollaw.com</a:t>
            </a:r>
            <a:br>
              <a:rPr lang="en-US" dirty="0"/>
            </a:br>
            <a:br>
              <a:rPr lang="en-US" dirty="0"/>
            </a:br>
            <a:r>
              <a:rPr lang="en-US" sz="2800" dirty="0"/>
              <a:t>Our site dedicated to </a:t>
            </a:r>
            <a:br>
              <a:rPr lang="en-US" sz="2800" dirty="0"/>
            </a:br>
            <a:r>
              <a:rPr lang="en-US" sz="2800" dirty="0"/>
              <a:t>emerging school issues</a:t>
            </a:r>
            <a:endParaRPr lang="en-US" dirty="0"/>
          </a:p>
        </p:txBody>
      </p:sp>
      <p:sp>
        <p:nvSpPr>
          <p:cNvPr id="9" name="Left Arrow 8">
            <a:extLst>
              <a:ext uri="{FF2B5EF4-FFF2-40B4-BE49-F238E27FC236}">
                <a16:creationId xmlns:a16="http://schemas.microsoft.com/office/drawing/2014/main" id="{C7BFFAFC-38BA-3A4B-A689-AE4765B18115}"/>
              </a:ext>
            </a:extLst>
          </p:cNvPr>
          <p:cNvSpPr/>
          <p:nvPr/>
        </p:nvSpPr>
        <p:spPr>
          <a:xfrm>
            <a:off x="5897751" y="5052767"/>
            <a:ext cx="1775668" cy="452487"/>
          </a:xfrm>
          <a:prstGeom prst="leftArrow">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0" name="Title 1">
            <a:extLst>
              <a:ext uri="{FF2B5EF4-FFF2-40B4-BE49-F238E27FC236}">
                <a16:creationId xmlns:a16="http://schemas.microsoft.com/office/drawing/2014/main" id="{50FE481F-E4BA-F04A-A40E-A21161D420DD}"/>
              </a:ext>
            </a:extLst>
          </p:cNvPr>
          <p:cNvSpPr txBox="1">
            <a:spLocks/>
          </p:cNvSpPr>
          <p:nvPr/>
        </p:nvSpPr>
        <p:spPr>
          <a:xfrm>
            <a:off x="6666334" y="2872314"/>
            <a:ext cx="5525666" cy="398568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rgbClr val="006BA4"/>
                </a:solidFill>
                <a:latin typeface="Book Antiqua" panose="02040602050305030304" pitchFamily="18" charset="0"/>
                <a:ea typeface="+mj-ea"/>
                <a:cs typeface="+mj-cs"/>
              </a:defRPr>
            </a:lvl1pPr>
          </a:lstStyle>
          <a:p>
            <a:pPr algn="ctr"/>
            <a:r>
              <a:rPr lang="en-US" sz="3600" dirty="0"/>
              <a:t>Subscribe</a:t>
            </a:r>
          </a:p>
          <a:p>
            <a:pPr algn="ctr"/>
            <a:r>
              <a:rPr lang="en-US" sz="2000" dirty="0">
                <a:solidFill>
                  <a:schemeClr val="tx1"/>
                </a:solidFill>
              </a:rPr>
              <a:t>to receive updates</a:t>
            </a:r>
          </a:p>
          <a:p>
            <a:pPr algn="ctr"/>
            <a:r>
              <a:rPr lang="en-US" sz="2000" dirty="0" err="1">
                <a:solidFill>
                  <a:schemeClr val="tx1"/>
                </a:solidFill>
              </a:rPr>
              <a:t>ctschoollaw.com</a:t>
            </a:r>
            <a:r>
              <a:rPr lang="en-US" sz="2000" dirty="0">
                <a:solidFill>
                  <a:schemeClr val="tx1"/>
                </a:solidFill>
              </a:rPr>
              <a:t>/subscribe</a:t>
            </a:r>
            <a:endParaRPr lang="en-US" sz="3600" dirty="0">
              <a:solidFill>
                <a:schemeClr val="tx1"/>
              </a:solidFill>
            </a:endParaRPr>
          </a:p>
        </p:txBody>
      </p:sp>
    </p:spTree>
    <p:extLst>
      <p:ext uri="{BB962C8B-B14F-4D97-AF65-F5344CB8AC3E}">
        <p14:creationId xmlns:p14="http://schemas.microsoft.com/office/powerpoint/2010/main" val="1444569927"/>
      </p:ext>
    </p:extLst>
  </p:cSld>
  <p:clrMapOvr>
    <a:masterClrMapping/>
  </p:clrMapOvr>
</p:sld>
</file>

<file path=ppt/theme/theme1.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1" id="{F11BC6F9-4BCB-0549-B500-FE408C7B3F21}" vid="{5C994A76-D6D0-F240-81F6-465AC2E8DD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item.xml>��
</file>

<file path=docProps/app.xml><?xml version="1.0" encoding="utf-8"?>
<Properties xmlns="http://schemas.openxmlformats.org/officeDocument/2006/extended-properties" xmlns:vt="http://schemas.openxmlformats.org/officeDocument/2006/docPropsVTypes">
  <Template/>
  <TotalTime>6566</TotalTime>
  <Words>8523</Words>
  <Application>Microsoft Office PowerPoint</Application>
  <PresentationFormat>Widescreen</PresentationFormat>
  <Paragraphs>743</Paragraphs>
  <Slides>74</Slides>
  <Notes>53</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74</vt:i4>
      </vt:variant>
    </vt:vector>
  </HeadingPairs>
  <TitlesOfParts>
    <vt:vector size="86" baseType="lpstr">
      <vt:lpstr>Arial</vt:lpstr>
      <vt:lpstr>Arial Black</vt:lpstr>
      <vt:lpstr>Book Antiqua</vt:lpstr>
      <vt:lpstr>Calibri</vt:lpstr>
      <vt:lpstr>Courier New</vt:lpstr>
      <vt:lpstr>Montserrat</vt:lpstr>
      <vt:lpstr>Source Sans Pro Web</vt:lpstr>
      <vt:lpstr>Symbol</vt:lpstr>
      <vt:lpstr>Times New Roman</vt:lpstr>
      <vt:lpstr>TimesNewRomanPSMT</vt:lpstr>
      <vt:lpstr>Wingdings</vt:lpstr>
      <vt:lpstr>Office Theme</vt:lpstr>
      <vt:lpstr>2024 Title IX  Final Regulations: Coordinator, Investigator, Decisionmaker  and Informal Resolution Facilitator Training</vt:lpstr>
      <vt:lpstr>Title IX of the Education  Amendments of 1972</vt:lpstr>
      <vt:lpstr>Title IX: The Basics</vt:lpstr>
      <vt:lpstr>Title IX Enforcement Note: Injunctions</vt:lpstr>
      <vt:lpstr>Major Highlights – 2024 Federal Regulations</vt:lpstr>
      <vt:lpstr>Scope of Title IX</vt:lpstr>
      <vt:lpstr>When MUST A School District  Take Action?</vt:lpstr>
      <vt:lpstr>Reporting Requirement</vt:lpstr>
      <vt:lpstr>Reporting Under Title IX</vt:lpstr>
      <vt:lpstr>All Employees Must Know:</vt:lpstr>
      <vt:lpstr>“Sex Discrimination”</vt:lpstr>
      <vt:lpstr>“Sex-based Harassment”</vt:lpstr>
      <vt:lpstr>1. Quid Pro Quo Harassment</vt:lpstr>
      <vt:lpstr>2. Hostile Environment Harassment</vt:lpstr>
      <vt:lpstr>Hostile Environment Factors</vt:lpstr>
      <vt:lpstr>3. Specific Offenses</vt:lpstr>
      <vt:lpstr>Examples of Sex-Based Harassment</vt:lpstr>
      <vt:lpstr>Jurisdiction </vt:lpstr>
      <vt:lpstr>“Pregnancy and Related Conditions"</vt:lpstr>
      <vt:lpstr>Pregnancy and Related Conditions: Notification Requirements</vt:lpstr>
      <vt:lpstr>Pregnancy and Related Conditions: Students</vt:lpstr>
      <vt:lpstr>Pregnancy and Related Conditions: Employees</vt:lpstr>
      <vt:lpstr>Pregnancy and Employees: Other Laws</vt:lpstr>
      <vt:lpstr>Grievance Procedure</vt:lpstr>
      <vt:lpstr>Grievance Procedure  for  Allegations of  Sex Discrimination, including Sex-based harassment</vt:lpstr>
      <vt:lpstr>“Complaint”</vt:lpstr>
      <vt:lpstr>Who Can Make a Complaint?</vt:lpstr>
      <vt:lpstr>“Complainant”</vt:lpstr>
      <vt:lpstr>“Respondent”</vt:lpstr>
      <vt:lpstr>Students with Disabilities</vt:lpstr>
      <vt:lpstr>When Title IX Coordinator Receives Notice,  the Title IX Coordinator Must:</vt:lpstr>
      <vt:lpstr>Title IX Coordinator Obligations</vt:lpstr>
      <vt:lpstr>Supportive Measures</vt:lpstr>
      <vt:lpstr>Supportive  Measures</vt:lpstr>
      <vt:lpstr>Challenge to Supportive Measures</vt:lpstr>
      <vt:lpstr>Emergency Removal</vt:lpstr>
      <vt:lpstr>Outstanding Questions</vt:lpstr>
      <vt:lpstr>Administrative Leave</vt:lpstr>
      <vt:lpstr>Complaint</vt:lpstr>
      <vt:lpstr>When Should Title IX Coordinator Sign a Complaint?</vt:lpstr>
      <vt:lpstr>When Should Title IX Coordinator Sign a Complaint?</vt:lpstr>
      <vt:lpstr>If the Title IX Coordinator Signs a Complaint…</vt:lpstr>
      <vt:lpstr>Grievance Procedure: Basic Requirements</vt:lpstr>
      <vt:lpstr>Grievance Procedure: Basic Requirements</vt:lpstr>
      <vt:lpstr>Evidentiary Standard</vt:lpstr>
      <vt:lpstr>Dismissal of a Complaint</vt:lpstr>
      <vt:lpstr>Appeal of a Dismissal of a Complaint</vt:lpstr>
      <vt:lpstr>Appeal of a Dismissal of a Complaint </vt:lpstr>
      <vt:lpstr>Notice of Allegations</vt:lpstr>
      <vt:lpstr>Investigation Model</vt:lpstr>
      <vt:lpstr>Investigation</vt:lpstr>
      <vt:lpstr>Conducting a Thorough Investigation</vt:lpstr>
      <vt:lpstr>How to Serve Impartially</vt:lpstr>
      <vt:lpstr>Investigation: Relevant Evidence</vt:lpstr>
      <vt:lpstr>Investigation: Impermissible Evidence </vt:lpstr>
      <vt:lpstr>Investigation: Review of Evidence</vt:lpstr>
      <vt:lpstr>Investigation: Investigative Report </vt:lpstr>
      <vt:lpstr>Decisionmaker: Credibility Assessment</vt:lpstr>
      <vt:lpstr>Decisionmaker: Credibility Assessment</vt:lpstr>
      <vt:lpstr>Consent</vt:lpstr>
      <vt:lpstr>Affirmative Consent</vt:lpstr>
      <vt:lpstr>Decisionmaker: Determination</vt:lpstr>
      <vt:lpstr>Decisionmaker: Determination</vt:lpstr>
      <vt:lpstr>Decisionmaker: Disciplinary Sanctions</vt:lpstr>
      <vt:lpstr>Appeals </vt:lpstr>
      <vt:lpstr>Informal Resolution Process</vt:lpstr>
      <vt:lpstr>Examples of Informal Resolutions</vt:lpstr>
      <vt:lpstr>Informal Resolution Process</vt:lpstr>
      <vt:lpstr>Retaliation</vt:lpstr>
      <vt:lpstr>Record Keeping</vt:lpstr>
      <vt:lpstr>Required Trainings </vt:lpstr>
      <vt:lpstr>Final Thoughts</vt:lpstr>
      <vt:lpstr>PowerPoint Presentation</vt:lpstr>
      <vt:lpstr>ctschoollaw.com  Our site dedicated to  emerging school issues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Scarlett, Kelsey</cp:lastModifiedBy>
  <cp:revision>208</cp:revision>
  <cp:lastPrinted>2021-03-05T13:49:05Z</cp:lastPrinted>
  <dcterms:created xsi:type="dcterms:W3CDTF">2020-11-11T14:20:31Z</dcterms:created>
  <dcterms:modified xsi:type="dcterms:W3CDTF">2024-10-15T20:28:17Z</dcterms:modified>
</cp:coreProperties>
</file>