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7" r:id="rId1"/>
    <p:sldMasterId id="2147483668" r:id="rId2"/>
  </p:sldMasterIdLst>
  <p:notesMasterIdLst>
    <p:notesMasterId r:id="rId39"/>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sldSz cx="9144000" cy="5143500" type="screen16x9"/>
  <p:notesSz cx="6858000" cy="9144000"/>
  <p:embeddedFontLst>
    <p:embeddedFont>
      <p:font typeface="Montserrat" pitchFamily="2" charset="77"/>
      <p:regular r:id="rId40"/>
      <p:bold r:id="rId41"/>
      <p:italic r:id="rId42"/>
      <p:boldItalic r:id="rId43"/>
    </p:embeddedFont>
    <p:embeddedFont>
      <p:font typeface="Montserrat ExtraBold" pitchFamily="2" charset="77"/>
      <p:bold r:id="rId44"/>
    </p:embeddedFont>
    <p:embeddedFont>
      <p:font typeface="Montserrat Medium" pitchFamily="2" charset="77"/>
      <p:regular r:id="rId45"/>
      <p:italic r:id="rId46"/>
    </p:embeddedFont>
    <p:embeddedFont>
      <p:font typeface="Montserrat SemiBold" pitchFamily="2" charset="77"/>
      <p:regular r:id="rId47"/>
      <p:bold r:id="rId48"/>
      <p:italic r:id="rId49"/>
      <p:boldItalic r:id="rId50"/>
    </p:embeddedFont>
    <p:embeddedFont>
      <p:font typeface="Rockwell" panose="02060603020205020403" pitchFamily="18" charset="77"/>
      <p:regular r:id="rId51"/>
      <p:bold r:id="rId52"/>
      <p:italic r:id="rId53"/>
      <p:boldItalic r:id="rId54"/>
    </p:embeddedFont>
    <p:embeddedFont>
      <p:font typeface="Urbanist" panose="020B0A04040200000203" pitchFamily="34" charset="77"/>
      <p:regular r:id="rId55"/>
      <p:bold r:id="rId56"/>
      <p:italic r:id="rId57"/>
      <p:boldItalic r:id="rId5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2952">
          <p15:clr>
            <a:srgbClr val="747775"/>
          </p15:clr>
        </p15:guide>
        <p15:guide id="2" pos="382">
          <p15:clr>
            <a:srgbClr val="747775"/>
          </p15:clr>
        </p15:guide>
        <p15:guide id="3" orient="horz" pos="592">
          <p15:clr>
            <a:srgbClr val="747775"/>
          </p15:clr>
        </p15:guide>
        <p15:guide id="4" orient="horz" pos="936">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F5B164F-6FFB-458A-B706-01E856FEFDCB}">
  <a:tblStyle styleId="{4F5B164F-6FFB-458A-B706-01E856FEFDCB}"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047F43A6-E1DE-4D9A-BAAC-1853D50EB6FD}"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B90A78BC-3D61-4E9D-89A6-F328AED91595}" styleName="Table_2">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09"/>
    <p:restoredTop sz="94658"/>
  </p:normalViewPr>
  <p:slideViewPr>
    <p:cSldViewPr snapToGrid="0">
      <p:cViewPr varScale="1">
        <p:scale>
          <a:sx n="160" d="100"/>
          <a:sy n="160" d="100"/>
        </p:scale>
        <p:origin x="944" y="176"/>
      </p:cViewPr>
      <p:guideLst>
        <p:guide pos="2952"/>
        <p:guide pos="382"/>
        <p:guide orient="horz" pos="592"/>
        <p:guide orient="horz" pos="93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font" Target="fonts/font11.fntdata"/><Relationship Id="rId55" Type="http://schemas.openxmlformats.org/officeDocument/2006/relationships/font" Target="fonts/font16.fntdata"/><Relationship Id="rId63" Type="http://schemas.microsoft.com/office/2016/11/relationships/changesInfo" Target="changesInfos/changesInfo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font" Target="fonts/font14.fntdata"/><Relationship Id="rId58" Type="http://schemas.openxmlformats.org/officeDocument/2006/relationships/font" Target="fonts/font19.fntdata"/><Relationship Id="rId5" Type="http://schemas.openxmlformats.org/officeDocument/2006/relationships/slide" Target="slides/slide3.xml"/><Relationship Id="rId61"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4.fntdata"/><Relationship Id="rId48" Type="http://schemas.openxmlformats.org/officeDocument/2006/relationships/font" Target="fonts/font9.fntdata"/><Relationship Id="rId56" Type="http://schemas.openxmlformats.org/officeDocument/2006/relationships/font" Target="fonts/font17.fntdata"/><Relationship Id="rId8" Type="http://schemas.openxmlformats.org/officeDocument/2006/relationships/slide" Target="slides/slide6.xml"/><Relationship Id="rId51" Type="http://schemas.openxmlformats.org/officeDocument/2006/relationships/font" Target="fonts/font12.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7.fntdata"/><Relationship Id="rId59"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font" Target="fonts/font2.fntdata"/><Relationship Id="rId54" Type="http://schemas.openxmlformats.org/officeDocument/2006/relationships/font" Target="fonts/font15.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10.fntdata"/><Relationship Id="rId57" Type="http://schemas.openxmlformats.org/officeDocument/2006/relationships/font" Target="fonts/font18.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font" Target="fonts/font5.fntdata"/><Relationship Id="rId52" Type="http://schemas.openxmlformats.org/officeDocument/2006/relationships/font" Target="fonts/font13.fntdata"/><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SES, ELLIOTT J" userId="35591d48-d0c8-4543-8522-30a23b178d36" providerId="ADAL" clId="{383D8C51-C0C8-5C83-A986-38F4E89C51C0}"/>
    <pc:docChg chg="modSld">
      <pc:chgData name="MOSES, ELLIOTT J" userId="35591d48-d0c8-4543-8522-30a23b178d36" providerId="ADAL" clId="{383D8C51-C0C8-5C83-A986-38F4E89C51C0}" dt="2026-06-25T20:16:11.794" v="1" actId="13926"/>
      <pc:docMkLst>
        <pc:docMk/>
      </pc:docMkLst>
      <pc:sldChg chg="modSp mod">
        <pc:chgData name="MOSES, ELLIOTT J" userId="35591d48-d0c8-4543-8522-30a23b178d36" providerId="ADAL" clId="{383D8C51-C0C8-5C83-A986-38F4E89C51C0}" dt="2026-06-25T20:16:11.794" v="1" actId="13926"/>
        <pc:sldMkLst>
          <pc:docMk/>
          <pc:sldMk cId="0" sldId="263"/>
        </pc:sldMkLst>
        <pc:spChg chg="mod">
          <ac:chgData name="MOSES, ELLIOTT J" userId="35591d48-d0c8-4543-8522-30a23b178d36" providerId="ADAL" clId="{383D8C51-C0C8-5C83-A986-38F4E89C51C0}" dt="2026-06-25T20:16:11.794" v="1" actId="13926"/>
          <ac:spMkLst>
            <pc:docMk/>
            <pc:sldMk cId="0" sldId="263"/>
            <ac:spMk id="260" creationId="{00000000-0000-0000-0000-000000000000}"/>
          </ac:spMkLst>
        </pc:spChg>
        <pc:spChg chg="mod">
          <ac:chgData name="MOSES, ELLIOTT J" userId="35591d48-d0c8-4543-8522-30a23b178d36" providerId="ADAL" clId="{383D8C51-C0C8-5C83-A986-38F4E89C51C0}" dt="2026-06-25T20:16:05.667" v="0" actId="13926"/>
          <ac:spMkLst>
            <pc:docMk/>
            <pc:sldMk cId="0" sldId="263"/>
            <ac:spMk id="267"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1pPr>
            <a:lvl2pPr marL="914400" marR="0" lvl="1"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2pPr>
            <a:lvl3pPr marL="1371600" marR="0" lvl="2"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3pPr>
            <a:lvl4pPr marL="1828800" marR="0" lvl="3"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4pPr>
            <a:lvl5pPr marL="2286000" marR="0" lvl="4"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5pPr>
            <a:lvl6pPr marL="2743200" marR="0" lvl="5"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6pPr>
            <a:lvl7pPr marL="3200400" marR="0" lvl="6"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7pPr>
            <a:lvl8pPr marL="3657600" marR="0" lvl="7"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8pPr>
            <a:lvl9pPr marL="4114800" marR="0" lvl="8"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9a0845ff68_0_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1400"/>
              <a:t> </a:t>
            </a:r>
            <a:r>
              <a:rPr lang="en-US" sz="1400">
                <a:solidFill>
                  <a:schemeClr val="dk1"/>
                </a:solidFill>
              </a:rPr>
              <a:t>Welcome to Bond 2020 and Operations community meeting</a:t>
            </a:r>
            <a:endParaRPr sz="1400"/>
          </a:p>
          <a:p>
            <a:pPr marL="0" lvl="0" indent="0" algn="l" rtl="0">
              <a:lnSpc>
                <a:spcPct val="117999"/>
              </a:lnSpc>
              <a:spcBef>
                <a:spcPts val="0"/>
              </a:spcBef>
              <a:spcAft>
                <a:spcPts val="0"/>
              </a:spcAft>
              <a:buSzPts val="1400"/>
              <a:buNone/>
            </a:pPr>
            <a:endParaRPr sz="1400"/>
          </a:p>
        </p:txBody>
      </p:sp>
      <p:sp>
        <p:nvSpPr>
          <p:cNvPr id="132" name="Google Shape;132;g39a0845ff68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39a0845ff68_0_15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9" name="Google Shape;139;g39a0845ff68_0_15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None/>
            </a:pPr>
            <a:r>
              <a:rPr lang="en-US" sz="1400">
                <a:solidFill>
                  <a:schemeClr val="dk1"/>
                </a:solidFill>
                <a:latin typeface="Arial"/>
                <a:ea typeface="Arial"/>
                <a:cs typeface="Arial"/>
                <a:sym typeface="Arial"/>
              </a:rPr>
              <a:t>Our most current Bond was passed in 2020. Bond 2020 is made up of two propositions: Proposition A which was $1.2 Billion dollars for 36 Major campus renovations. Proposition A also included safety upgrades and HVAC replacement for equipment that was 15 years old. Proposition B was $90 million dollars it was dedicated to technology infrastructure, high speed connectivity, student devices, smart boards and audio systems. Both propositions totaled $1.3 Billion dollars. The original bond plan included 36 projects and currently we have 52 projects identified. There will be additional details about these projects later in the presentation.</a:t>
            </a:r>
            <a:endParaRPr sz="1400">
              <a:solidFill>
                <a:schemeClr val="dk1"/>
              </a:solidFill>
              <a:latin typeface="Arial"/>
              <a:ea typeface="Arial"/>
              <a:cs typeface="Arial"/>
              <a:sym typeface="Arial"/>
            </a:endParaRPr>
          </a:p>
          <a:p>
            <a:pPr marL="0" lvl="0" indent="0" algn="l" rtl="0">
              <a:lnSpc>
                <a:spcPct val="115000"/>
              </a:lnSpc>
              <a:spcBef>
                <a:spcPts val="1200"/>
              </a:spcBef>
              <a:spcAft>
                <a:spcPts val="1200"/>
              </a:spcAft>
              <a:buSzPts val="1100"/>
              <a:buNone/>
            </a:pPr>
            <a:endParaRPr sz="1400">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9a0845ff68_0_17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sz="1400"/>
          </a:p>
        </p:txBody>
      </p:sp>
      <p:sp>
        <p:nvSpPr>
          <p:cNvPr id="151" name="Google Shape;151;g39a0845ff68_0_17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cfe00bd9a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3cfe00bd9a6_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400"/>
              <a:t>Currently, over half of the bond program is under contract (Encumbered &amp; Expensed). The remaining projects are in design and we are on track to have the remaining identified projects under construction within the 12-14 months.</a:t>
            </a:r>
            <a:endParaRPr sz="1400"/>
          </a:p>
        </p:txBody>
      </p:sp>
      <p:sp>
        <p:nvSpPr>
          <p:cNvPr id="158" name="Google Shape;158;g3cfe00bd9a6_0_0:notes"/>
          <p:cNvSpPr txBox="1">
            <a:spLocks noGrp="1"/>
          </p:cNvSpPr>
          <p:nvPr>
            <p:ph type="sldNum" idx="12"/>
          </p:nvPr>
        </p:nvSpPr>
        <p:spPr>
          <a:xfrm>
            <a:off x="3884613" y="8685213"/>
            <a:ext cx="2971800" cy="457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3cfd98f35eb_3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2" name="Google Shape;172;g3cfd98f35eb_3_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None/>
            </a:pPr>
            <a:endParaRPr sz="1900">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3cfd98f35eb_3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3cfd98f35eb_3_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3cb31278712_1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5" name="Google Shape;185;g3cb31278712_1_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3c8c847a11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50" name="Google Shape;250;g3c8c847a11b_0_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1400"/>
              <a:t>This diagram reflects all of our current projects in their current stage or progression. During programming, Scope goals are identified. In the Design phase, Scope is developed into construction documents.</a:t>
            </a:r>
            <a:endParaRPr sz="1400"/>
          </a:p>
          <a:p>
            <a:pPr marL="0" lvl="0" indent="0" algn="l" rtl="0">
              <a:lnSpc>
                <a:spcPct val="117999"/>
              </a:lnSpc>
              <a:spcBef>
                <a:spcPts val="0"/>
              </a:spcBef>
              <a:spcAft>
                <a:spcPts val="0"/>
              </a:spcAft>
              <a:buSzPts val="1400"/>
              <a:buNone/>
            </a:pPr>
            <a:r>
              <a:rPr lang="en-US" sz="1400"/>
              <a:t>Of course, during the Under Construction phase, the scope is executed leading up to the completion when areas are turned over to the end user. The top 4 projects on the design list will be transitioning to “Under Construction” within the next 30 - 45 days. We are on track to have the remaining projects under construction within the next 16-18 months. Market conditions and phasing drive when a project can start construction. Major moves typically happen over the summer so that we cause the least disruption to the educational environment.</a:t>
            </a:r>
            <a:endParaRPr sz="14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391336029d5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2" name="Google Shape;282;g391336029d5_0_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3d05da91212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 name="Google Shape;297;g3d05da91212_0_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3c8c847a11b_0_15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0" name="Google Shape;320;g3c8c847a11b_0_15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391336029d5_0_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1" name="Google Shape;331;g391336029d5_0_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3d05da91212_0_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7" name="Google Shape;347;g3d05da91212_0_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g3c5b568faea_1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8" name="Google Shape;368;g3c5b568faea_1_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g3cfe00bd9a6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9" name="Google Shape;379;g3cfe00bd9a6_0_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400"/>
          </a:p>
        </p:txBody>
      </p:sp>
      <p:sp>
        <p:nvSpPr>
          <p:cNvPr id="380" name="Google Shape;380;g3cfe00bd9a6_0_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200"/>
              <a:buFont typeface="Arial"/>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3d05da91212_0_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3d05da91212_0_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g3acdea6d2b5_0_1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4" name="Google Shape;404;g3acdea6d2b5_0_11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g3cfd98f35eb_0_6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1" name="Google Shape;421;g3cfd98f35eb_0_6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g3e6845cf2db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5" name="Google Shape;435;g3e6845cf2db_0_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g3cfd98f35eb_0_8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9" name="Google Shape;449;g3cfd98f35eb_0_8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39a0845ff68_0_43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1400">
                <a:solidFill>
                  <a:schemeClr val="dk1"/>
                </a:solidFill>
                <a:latin typeface="Arial"/>
                <a:ea typeface="Arial"/>
                <a:cs typeface="Arial"/>
                <a:sym typeface="Arial"/>
              </a:rPr>
              <a:t>Now that an overview of bond 2020 has been provided, we would like to discuss the need for future bonds.</a:t>
            </a:r>
            <a:endParaRPr sz="1400">
              <a:solidFill>
                <a:schemeClr val="dk1"/>
              </a:solidFill>
              <a:latin typeface="Arial"/>
              <a:ea typeface="Arial"/>
              <a:cs typeface="Arial"/>
              <a:sym typeface="Arial"/>
            </a:endParaRPr>
          </a:p>
          <a:p>
            <a:pPr marL="0" lvl="0" indent="0" algn="l" rtl="0">
              <a:lnSpc>
                <a:spcPct val="117999"/>
              </a:lnSpc>
              <a:spcBef>
                <a:spcPts val="0"/>
              </a:spcBef>
              <a:spcAft>
                <a:spcPts val="0"/>
              </a:spcAft>
              <a:buSzPts val="1400"/>
              <a:buNone/>
            </a:pPr>
            <a:endParaRPr sz="1400"/>
          </a:p>
        </p:txBody>
      </p:sp>
      <p:sp>
        <p:nvSpPr>
          <p:cNvPr id="472" name="Google Shape;472;g39a0845ff68_0_4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39a0845ff68_0_4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78" name="Google Shape;478;g39a0845ff68_0_45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None/>
            </a:pPr>
            <a:r>
              <a:rPr lang="en-US" sz="1400"/>
              <a:t>Bond 2020 will address current infrastructure needs. However, our current projections indicate an additional $781 million in capital life cycle needs will emerge by 2028. This figure will increase if preventive maintenance is not consistently funded and implemented. This is why the district is positioning itself to go out for a bond in 2026 and why we need regular bond cycles.</a:t>
            </a:r>
            <a:endParaRPr sz="14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g3c5b568faea_1_5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1400">
                <a:solidFill>
                  <a:schemeClr val="dk1"/>
                </a:solidFill>
                <a:latin typeface="Arial"/>
                <a:ea typeface="Arial"/>
                <a:cs typeface="Arial"/>
                <a:sym typeface="Arial"/>
              </a:rPr>
              <a:t>Now that an overview of bond 2020 has been provided, we would like to discuss the need for future bonds.</a:t>
            </a:r>
            <a:endParaRPr sz="1400">
              <a:solidFill>
                <a:schemeClr val="dk1"/>
              </a:solidFill>
              <a:latin typeface="Arial"/>
              <a:ea typeface="Arial"/>
              <a:cs typeface="Arial"/>
              <a:sym typeface="Arial"/>
            </a:endParaRPr>
          </a:p>
          <a:p>
            <a:pPr marL="0" lvl="0" indent="0" algn="l" rtl="0">
              <a:lnSpc>
                <a:spcPct val="117999"/>
              </a:lnSpc>
              <a:spcBef>
                <a:spcPts val="0"/>
              </a:spcBef>
              <a:spcAft>
                <a:spcPts val="0"/>
              </a:spcAft>
              <a:buSzPts val="1400"/>
              <a:buNone/>
            </a:pPr>
            <a:endParaRPr sz="1400"/>
          </a:p>
        </p:txBody>
      </p:sp>
      <p:sp>
        <p:nvSpPr>
          <p:cNvPr id="492" name="Google Shape;492;g3c5b568faea_1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g3cfd98f35eb_1_12: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98" name="Google Shape;498;g3cfd98f35eb_1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g3cfd98f35eb_1_38: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24" name="Google Shape;524;g3cfd98f35eb_1_38:notes"/>
          <p:cNvSpPr>
            <a:spLocks noGrp="1" noRot="1" noChangeAspect="1"/>
          </p:cNvSpPr>
          <p:nvPr>
            <p:ph type="sldImg" idx="2"/>
          </p:nvPr>
        </p:nvSpPr>
        <p:spPr>
          <a:xfrm>
            <a:off x="701951" y="1143000"/>
            <a:ext cx="5454000" cy="30855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g3cfd98f35eb_1_49: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35" name="Google Shape;535;g3cfd98f35eb_1_49:notes"/>
          <p:cNvSpPr>
            <a:spLocks noGrp="1" noRot="1" noChangeAspect="1"/>
          </p:cNvSpPr>
          <p:nvPr>
            <p:ph type="sldImg" idx="2"/>
          </p:nvPr>
        </p:nvSpPr>
        <p:spPr>
          <a:xfrm>
            <a:off x="701951" y="1143000"/>
            <a:ext cx="5454000" cy="30855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g3cfd98f35eb_1_63: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49" name="Google Shape;549;g3cfd98f35eb_1_63:notes"/>
          <p:cNvSpPr>
            <a:spLocks noGrp="1" noRot="1" noChangeAspect="1"/>
          </p:cNvSpPr>
          <p:nvPr>
            <p:ph type="sldImg" idx="2"/>
          </p:nvPr>
        </p:nvSpPr>
        <p:spPr>
          <a:xfrm>
            <a:off x="701951" y="1143000"/>
            <a:ext cx="5454000" cy="30855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g3cfd98f35eb_1_71: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57" name="Google Shape;557;g3cfd98f35eb_1_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g3cfd98f35eb_1_80: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66" name="Google Shape;566;g3cfd98f35eb_1_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g3cfd98f35eb_1_87: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74" name="Google Shape;574;g3cfd98f35eb_1_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g3cfd98f35eb_1_98: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86" name="Google Shape;586;g3cfd98f35eb_1_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g3cfd98f35eb_1_216: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03" name="Google Shape;603;g3cfd98f35eb_1_2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g391336029d5_0_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3" name="Google Shape;643;g391336029d5_0_2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lnSpc>
                <a:spcPct val="125454"/>
              </a:lnSpc>
              <a:spcBef>
                <a:spcPts val="0"/>
              </a:spcBef>
              <a:spcAft>
                <a:spcPts val="0"/>
              </a:spcAft>
              <a:buClr>
                <a:schemeClr val="dk1"/>
              </a:buClr>
              <a:buSzPts val="1100"/>
              <a:buFont typeface="Arial"/>
              <a:buNone/>
            </a:pPr>
            <a:r>
              <a:rPr lang="en-US"/>
              <a:t>The Blue Ribbon Task Force have concluded their 2025 sessions this week! The team spent their last meetings of the year deliberating on a recommendation for the board that will best serve SAISD. </a:t>
            </a:r>
            <a:endParaRPr/>
          </a:p>
          <a:p>
            <a:pPr marL="0" lvl="0" indent="0" algn="l" rtl="0">
              <a:lnSpc>
                <a:spcPct val="125454"/>
              </a:lnSpc>
              <a:spcBef>
                <a:spcPts val="800"/>
              </a:spcBef>
              <a:spcAft>
                <a:spcPts val="0"/>
              </a:spcAft>
              <a:buClr>
                <a:schemeClr val="dk1"/>
              </a:buClr>
              <a:buSzPts val="1100"/>
              <a:buFont typeface="Arial"/>
              <a:buNone/>
            </a:pPr>
            <a:r>
              <a:rPr lang="en-US"/>
              <a:t> </a:t>
            </a:r>
            <a:endParaRPr/>
          </a:p>
          <a:p>
            <a:pPr marL="0" lvl="0" indent="0" algn="l" rtl="0">
              <a:lnSpc>
                <a:spcPct val="125454"/>
              </a:lnSpc>
              <a:spcBef>
                <a:spcPts val="800"/>
              </a:spcBef>
              <a:spcAft>
                <a:spcPts val="0"/>
              </a:spcAft>
              <a:buClr>
                <a:schemeClr val="dk1"/>
              </a:buClr>
              <a:buSzPts val="1100"/>
              <a:buFont typeface="Arial"/>
              <a:buNone/>
            </a:pPr>
            <a:r>
              <a:rPr lang="en-US"/>
              <a:t>The Blue Ribbon Task Force was assembled in October 2025 to inform and advise board and district leadership on how to achieve its vision of families choosing SAISD schools because they see their values, culture, and aspirations reflected. Over the course of 14 meetings, the task force visited campuses, learned about operational life cycles, and provided feedback on how the district can address its facility needs, ensuring all students have access to modern, inspiring, and equitable learning environments.</a:t>
            </a:r>
            <a:endParaRPr/>
          </a:p>
          <a:p>
            <a:pPr marL="0" lvl="0" indent="0" algn="l" rtl="0">
              <a:lnSpc>
                <a:spcPct val="125454"/>
              </a:lnSpc>
              <a:spcBef>
                <a:spcPts val="800"/>
              </a:spcBef>
              <a:spcAft>
                <a:spcPts val="0"/>
              </a:spcAft>
              <a:buClr>
                <a:schemeClr val="dk1"/>
              </a:buClr>
              <a:buSzPts val="1100"/>
              <a:buFont typeface="Arial"/>
              <a:buNone/>
            </a:pPr>
            <a:r>
              <a:rPr lang="en-US"/>
              <a:t> </a:t>
            </a:r>
            <a:endParaRPr/>
          </a:p>
          <a:p>
            <a:pPr marL="0" lvl="0" indent="0" algn="l" rtl="0">
              <a:lnSpc>
                <a:spcPct val="125454"/>
              </a:lnSpc>
              <a:spcBef>
                <a:spcPts val="800"/>
              </a:spcBef>
              <a:spcAft>
                <a:spcPts val="0"/>
              </a:spcAft>
              <a:buClr>
                <a:schemeClr val="dk1"/>
              </a:buClr>
              <a:buSzPts val="1100"/>
              <a:buFont typeface="Arial"/>
              <a:buNone/>
            </a:pPr>
            <a:r>
              <a:rPr lang="en-US"/>
              <a:t>They plan to make their recommendation to the board in 2026.</a:t>
            </a:r>
            <a:endParaRPr/>
          </a:p>
          <a:p>
            <a:pPr marL="0" lvl="0" indent="0" algn="l" rtl="0">
              <a:spcBef>
                <a:spcPts val="80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2"/>
        <p:cNvGrpSpPr/>
        <p:nvPr/>
      </p:nvGrpSpPr>
      <p:grpSpPr>
        <a:xfrm>
          <a:off x="0" y="0"/>
          <a:ext cx="0" cy="0"/>
          <a:chOff x="0" y="0"/>
          <a:chExt cx="0" cy="0"/>
        </a:xfrm>
      </p:grpSpPr>
      <p:sp>
        <p:nvSpPr>
          <p:cNvPr id="653" name="Google Shape;653;g3a5dfaa0bb7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4" name="Google Shape;654;g3a5dfaa0bb7_0_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4"/>
        <p:cNvGrpSpPr/>
        <p:nvPr/>
      </p:nvGrpSpPr>
      <p:grpSpPr>
        <a:xfrm>
          <a:off x="0" y="0"/>
          <a:ext cx="0" cy="0"/>
          <a:chOff x="0" y="0"/>
          <a:chExt cx="0" cy="0"/>
        </a:xfrm>
      </p:grpSpPr>
      <p:sp>
        <p:nvSpPr>
          <p:cNvPr id="665" name="Google Shape;665;g3aefe97c131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66" name="Google Shape;666;g3aefe97c131_0_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None/>
            </a:pPr>
            <a:endParaRPr sz="1900">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5"/>
        <p:cNvGrpSpPr/>
        <p:nvPr/>
      </p:nvGrpSpPr>
      <p:grpSpPr>
        <a:xfrm>
          <a:off x="0" y="0"/>
          <a:ext cx="0" cy="0"/>
          <a:chOff x="0" y="0"/>
          <a:chExt cx="0" cy="0"/>
        </a:xfrm>
      </p:grpSpPr>
      <p:sp>
        <p:nvSpPr>
          <p:cNvPr id="676" name="Google Shape;676;g39a0845ff68_0_54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1400"/>
              <a:t>Please submit your questions within the chat. We will </a:t>
            </a:r>
            <a:endParaRPr sz="1400"/>
          </a:p>
        </p:txBody>
      </p:sp>
      <p:sp>
        <p:nvSpPr>
          <p:cNvPr id="677" name="Google Shape;677;g39a0845ff68_0_5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Blue Background" type="tx">
  <p:cSld name="TITLE_AND_BODY">
    <p:spTree>
      <p:nvGrpSpPr>
        <p:cNvPr id="1" name="Shape 20"/>
        <p:cNvGrpSpPr/>
        <p:nvPr/>
      </p:nvGrpSpPr>
      <p:grpSpPr>
        <a:xfrm>
          <a:off x="0" y="0"/>
          <a:ext cx="0" cy="0"/>
          <a:chOff x="0" y="0"/>
          <a:chExt cx="0" cy="0"/>
        </a:xfrm>
      </p:grpSpPr>
      <p:sp>
        <p:nvSpPr>
          <p:cNvPr id="21" name="Google Shape;21;p2"/>
          <p:cNvSpPr txBox="1">
            <a:spLocks noGrp="1"/>
          </p:cNvSpPr>
          <p:nvPr>
            <p:ph type="body" idx="1"/>
          </p:nvPr>
        </p:nvSpPr>
        <p:spPr>
          <a:xfrm>
            <a:off x="2444303" y="3475830"/>
            <a:ext cx="4166400" cy="214200"/>
          </a:xfrm>
          <a:prstGeom prst="rect">
            <a:avLst/>
          </a:prstGeom>
          <a:noFill/>
          <a:ln>
            <a:noFill/>
          </a:ln>
        </p:spPr>
        <p:txBody>
          <a:bodyPr spcFirstLastPara="1" wrap="square" lIns="34275" tIns="17150" rIns="34275" bIns="17150" anchor="t" anchorCtr="0">
            <a:spAutoFit/>
          </a:bodyPr>
          <a:lstStyle>
            <a:lvl1pPr marL="457200" marR="0" lvl="0" indent="-374650" algn="l" rtl="0">
              <a:lnSpc>
                <a:spcPct val="100000"/>
              </a:lnSpc>
              <a:spcBef>
                <a:spcPts val="2200"/>
              </a:spcBef>
              <a:spcAft>
                <a:spcPts val="0"/>
              </a:spcAft>
              <a:buClr>
                <a:srgbClr val="000000"/>
              </a:buClr>
              <a:buSzPts val="2300"/>
              <a:buFont typeface="Montserrat"/>
              <a:buChar char="•"/>
              <a:defRPr sz="1800" b="0" i="0" u="none" strike="noStrike" cap="none">
                <a:solidFill>
                  <a:srgbClr val="000000"/>
                </a:solidFill>
                <a:latin typeface="Montserrat"/>
                <a:ea typeface="Montserrat"/>
                <a:cs typeface="Montserrat"/>
                <a:sym typeface="Montserrat"/>
              </a:defRPr>
            </a:lvl1pPr>
            <a:lvl2pPr marL="914400" marR="0" lvl="1"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2pPr>
            <a:lvl3pPr marL="1371600" marR="0" lvl="2"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5pPr>
            <a:lvl6pPr marL="2743200" marR="0" lvl="5"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6pPr>
            <a:lvl7pPr marL="3200400" marR="0" lvl="6"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7pPr>
            <a:lvl8pPr marL="3657600" marR="0" lvl="7"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8pPr>
            <a:lvl9pPr marL="4114800" marR="0" lvl="8"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9pPr>
          </a:lstStyle>
          <a:p>
            <a:endParaRPr/>
          </a:p>
        </p:txBody>
      </p:sp>
      <p:sp>
        <p:nvSpPr>
          <p:cNvPr id="22" name="Google Shape;22;p2"/>
          <p:cNvSpPr txBox="1">
            <a:spLocks noGrp="1"/>
          </p:cNvSpPr>
          <p:nvPr>
            <p:ph type="body" idx="2"/>
          </p:nvPr>
        </p:nvSpPr>
        <p:spPr>
          <a:xfrm>
            <a:off x="1179867" y="1798325"/>
            <a:ext cx="6784200" cy="1039200"/>
          </a:xfrm>
          <a:prstGeom prst="rect">
            <a:avLst/>
          </a:prstGeom>
          <a:noFill/>
          <a:ln>
            <a:noFill/>
          </a:ln>
        </p:spPr>
        <p:txBody>
          <a:bodyPr spcFirstLastPara="1" wrap="square" lIns="34275" tIns="17150" rIns="34275" bIns="17150" anchor="t" anchorCtr="0">
            <a:spAutoFit/>
          </a:bodyPr>
          <a:lstStyle>
            <a:lvl1pPr marL="457200" marR="0" lvl="0" indent="-228600" algn="l" rtl="0">
              <a:lnSpc>
                <a:spcPct val="80000"/>
              </a:lnSpc>
              <a:spcBef>
                <a:spcPts val="0"/>
              </a:spcBef>
              <a:spcAft>
                <a:spcPts val="0"/>
              </a:spcAft>
              <a:buClr>
                <a:srgbClr val="FFFFFF"/>
              </a:buClr>
              <a:buSzPts val="4100"/>
              <a:buFont typeface="Montserrat ExtraBold"/>
              <a:buNone/>
              <a:defRPr sz="4100" b="1" i="0" u="none" strike="noStrike" cap="none">
                <a:solidFill>
                  <a:srgbClr val="FFFFFF"/>
                </a:solidFill>
                <a:latin typeface="Montserrat ExtraBold"/>
                <a:ea typeface="Montserrat ExtraBold"/>
                <a:cs typeface="Montserrat ExtraBold"/>
                <a:sym typeface="Montserrat ExtraBold"/>
              </a:defRPr>
            </a:lvl1pPr>
            <a:lvl2pPr marL="914400" marR="0" lvl="1"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2pPr>
            <a:lvl3pPr marL="1371600" marR="0" lvl="2"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5pPr>
            <a:lvl6pPr marL="2743200" marR="0" lvl="5"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6pPr>
            <a:lvl7pPr marL="3200400" marR="0" lvl="6"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7pPr>
            <a:lvl8pPr marL="3657600" marR="0" lvl="7"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8pPr>
            <a:lvl9pPr marL="4114800" marR="0" lvl="8"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Headline Top, Blank Center">
  <p:cSld name="Headline Top, Blank Center">
    <p:spTree>
      <p:nvGrpSpPr>
        <p:cNvPr id="1" name="Shape 23"/>
        <p:cNvGrpSpPr/>
        <p:nvPr/>
      </p:nvGrpSpPr>
      <p:grpSpPr>
        <a:xfrm>
          <a:off x="0" y="0"/>
          <a:ext cx="0" cy="0"/>
          <a:chOff x="0" y="0"/>
          <a:chExt cx="0" cy="0"/>
        </a:xfrm>
      </p:grpSpPr>
      <p:pic>
        <p:nvPicPr>
          <p:cNvPr id="24" name="Google Shape;24;p3" descr="SAISD Blue.png"/>
          <p:cNvPicPr preferRelativeResize="0"/>
          <p:nvPr/>
        </p:nvPicPr>
        <p:blipFill rotWithShape="1">
          <a:blip r:embed="rId2">
            <a:alphaModFix/>
          </a:blip>
          <a:srcRect/>
          <a:stretch/>
        </p:blipFill>
        <p:spPr>
          <a:xfrm>
            <a:off x="8323654" y="4578500"/>
            <a:ext cx="668619" cy="464772"/>
          </a:xfrm>
          <a:prstGeom prst="rect">
            <a:avLst/>
          </a:prstGeom>
          <a:noFill/>
          <a:ln>
            <a:noFill/>
          </a:ln>
        </p:spPr>
      </p:pic>
      <p:cxnSp>
        <p:nvCxnSpPr>
          <p:cNvPr id="25" name="Google Shape;25;p3"/>
          <p:cNvCxnSpPr/>
          <p:nvPr/>
        </p:nvCxnSpPr>
        <p:spPr>
          <a:xfrm>
            <a:off x="200025" y="4945927"/>
            <a:ext cx="7930800" cy="0"/>
          </a:xfrm>
          <a:prstGeom prst="straightConnector1">
            <a:avLst/>
          </a:prstGeom>
          <a:noFill/>
          <a:ln w="63500" cap="flat" cmpd="sng">
            <a:solidFill>
              <a:srgbClr val="253667"/>
            </a:solidFill>
            <a:prstDash val="solid"/>
            <a:miter lim="400000"/>
            <a:headEnd type="none" w="sm" len="sm"/>
            <a:tailEnd type="none" w="sm" len="sm"/>
          </a:ln>
        </p:spPr>
      </p:cxnSp>
      <p:sp>
        <p:nvSpPr>
          <p:cNvPr id="26" name="Google Shape;26;p3"/>
          <p:cNvSpPr/>
          <p:nvPr/>
        </p:nvSpPr>
        <p:spPr>
          <a:xfrm>
            <a:off x="-5921" y="-685"/>
            <a:ext cx="1071900" cy="119100"/>
          </a:xfrm>
          <a:prstGeom prst="rect">
            <a:avLst/>
          </a:prstGeom>
          <a:solidFill>
            <a:srgbClr val="253667"/>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100" b="1" i="0" u="none" strike="noStrike" cap="none">
              <a:solidFill>
                <a:srgbClr val="000000"/>
              </a:solidFill>
              <a:latin typeface="Helvetica Neue"/>
              <a:ea typeface="Helvetica Neue"/>
              <a:cs typeface="Helvetica Neue"/>
              <a:sym typeface="Helvetica Neue"/>
            </a:endParaRPr>
          </a:p>
        </p:txBody>
      </p:sp>
      <p:sp>
        <p:nvSpPr>
          <p:cNvPr id="27" name="Google Shape;27;p3"/>
          <p:cNvSpPr/>
          <p:nvPr/>
        </p:nvSpPr>
        <p:spPr>
          <a:xfrm>
            <a:off x="1059564" y="-685"/>
            <a:ext cx="1071900" cy="119100"/>
          </a:xfrm>
          <a:prstGeom prst="rect">
            <a:avLst/>
          </a:prstGeom>
          <a:solidFill>
            <a:srgbClr val="FBCE2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100" b="1" i="0" u="none" strike="noStrike" cap="none">
              <a:solidFill>
                <a:srgbClr val="000000"/>
              </a:solidFill>
              <a:latin typeface="Helvetica Neue"/>
              <a:ea typeface="Helvetica Neue"/>
              <a:cs typeface="Helvetica Neue"/>
              <a:sym typeface="Helvetica Neue"/>
            </a:endParaRPr>
          </a:p>
        </p:txBody>
      </p:sp>
      <p:cxnSp>
        <p:nvCxnSpPr>
          <p:cNvPr id="28" name="Google Shape;28;p3"/>
          <p:cNvCxnSpPr/>
          <p:nvPr/>
        </p:nvCxnSpPr>
        <p:spPr>
          <a:xfrm>
            <a:off x="606585" y="719263"/>
            <a:ext cx="7930800" cy="0"/>
          </a:xfrm>
          <a:prstGeom prst="straightConnector1">
            <a:avLst/>
          </a:prstGeom>
          <a:noFill/>
          <a:ln w="25400" cap="flat" cmpd="sng">
            <a:solidFill>
              <a:srgbClr val="FBCE20"/>
            </a:solidFill>
            <a:prstDash val="solid"/>
            <a:miter lim="400000"/>
            <a:headEnd type="none" w="sm" len="sm"/>
            <a:tailEnd type="none" w="sm" len="sm"/>
          </a:ln>
        </p:spPr>
      </p:cxnSp>
      <p:sp>
        <p:nvSpPr>
          <p:cNvPr id="29" name="Google Shape;29;p3"/>
          <p:cNvSpPr txBox="1">
            <a:spLocks noGrp="1"/>
          </p:cNvSpPr>
          <p:nvPr>
            <p:ph type="body" idx="1"/>
          </p:nvPr>
        </p:nvSpPr>
        <p:spPr>
          <a:xfrm>
            <a:off x="606476" y="312173"/>
            <a:ext cx="7931100" cy="385800"/>
          </a:xfrm>
          <a:prstGeom prst="rect">
            <a:avLst/>
          </a:prstGeom>
          <a:noFill/>
          <a:ln>
            <a:noFill/>
          </a:ln>
        </p:spPr>
        <p:txBody>
          <a:bodyPr spcFirstLastPara="1" wrap="square" lIns="34275" tIns="17150" rIns="34275" bIns="17150" anchor="t" anchorCtr="0">
            <a:spAutoFit/>
          </a:bodyPr>
          <a:lstStyle>
            <a:lvl1pPr marL="457200" marR="0" lvl="0" indent="-228600" algn="l" rtl="0">
              <a:lnSpc>
                <a:spcPct val="100000"/>
              </a:lnSpc>
              <a:spcBef>
                <a:spcPts val="0"/>
              </a:spcBef>
              <a:spcAft>
                <a:spcPts val="0"/>
              </a:spcAft>
              <a:buClr>
                <a:srgbClr val="253667"/>
              </a:buClr>
              <a:buSzPts val="2300"/>
              <a:buFont typeface="Montserrat"/>
              <a:buNone/>
              <a:defRPr sz="2300" b="1" i="1" u="none" strike="noStrike" cap="none">
                <a:solidFill>
                  <a:srgbClr val="253667"/>
                </a:solidFill>
                <a:latin typeface="Montserrat"/>
                <a:ea typeface="Montserrat"/>
                <a:cs typeface="Montserrat"/>
                <a:sym typeface="Montserrat"/>
              </a:defRPr>
            </a:lvl1pPr>
            <a:lvl2pPr marL="914400" marR="0" lvl="1"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2pPr>
            <a:lvl3pPr marL="1371600" marR="0" lvl="2"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5pPr>
            <a:lvl6pPr marL="2743200" marR="0" lvl="5"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6pPr>
            <a:lvl7pPr marL="3200400" marR="0" lvl="6"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7pPr>
            <a:lvl8pPr marL="3657600" marR="0" lvl="7"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8pPr>
            <a:lvl9pPr marL="4114800" marR="0" lvl="8"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Headline Top, Bullets">
  <p:cSld name="Headline Top, Bullets">
    <p:spTree>
      <p:nvGrpSpPr>
        <p:cNvPr id="1" name="Shape 30"/>
        <p:cNvGrpSpPr/>
        <p:nvPr/>
      </p:nvGrpSpPr>
      <p:grpSpPr>
        <a:xfrm>
          <a:off x="0" y="0"/>
          <a:ext cx="0" cy="0"/>
          <a:chOff x="0" y="0"/>
          <a:chExt cx="0" cy="0"/>
        </a:xfrm>
      </p:grpSpPr>
      <p:pic>
        <p:nvPicPr>
          <p:cNvPr id="31" name="Google Shape;31;p4" descr="SAISD Blue.png"/>
          <p:cNvPicPr preferRelativeResize="0"/>
          <p:nvPr/>
        </p:nvPicPr>
        <p:blipFill rotWithShape="1">
          <a:blip r:embed="rId2">
            <a:alphaModFix/>
          </a:blip>
          <a:srcRect/>
          <a:stretch/>
        </p:blipFill>
        <p:spPr>
          <a:xfrm>
            <a:off x="8323654" y="4578500"/>
            <a:ext cx="668619" cy="464772"/>
          </a:xfrm>
          <a:prstGeom prst="rect">
            <a:avLst/>
          </a:prstGeom>
          <a:noFill/>
          <a:ln>
            <a:noFill/>
          </a:ln>
        </p:spPr>
      </p:pic>
      <p:cxnSp>
        <p:nvCxnSpPr>
          <p:cNvPr id="32" name="Google Shape;32;p4"/>
          <p:cNvCxnSpPr/>
          <p:nvPr/>
        </p:nvCxnSpPr>
        <p:spPr>
          <a:xfrm>
            <a:off x="200025" y="4945927"/>
            <a:ext cx="7930800" cy="0"/>
          </a:xfrm>
          <a:prstGeom prst="straightConnector1">
            <a:avLst/>
          </a:prstGeom>
          <a:noFill/>
          <a:ln w="63500" cap="flat" cmpd="sng">
            <a:solidFill>
              <a:srgbClr val="253667"/>
            </a:solidFill>
            <a:prstDash val="solid"/>
            <a:miter lim="400000"/>
            <a:headEnd type="none" w="sm" len="sm"/>
            <a:tailEnd type="none" w="sm" len="sm"/>
          </a:ln>
        </p:spPr>
      </p:cxnSp>
      <p:sp>
        <p:nvSpPr>
          <p:cNvPr id="33" name="Google Shape;33;p4"/>
          <p:cNvSpPr/>
          <p:nvPr/>
        </p:nvSpPr>
        <p:spPr>
          <a:xfrm>
            <a:off x="-5921" y="-685"/>
            <a:ext cx="1071900" cy="119100"/>
          </a:xfrm>
          <a:prstGeom prst="rect">
            <a:avLst/>
          </a:prstGeom>
          <a:solidFill>
            <a:srgbClr val="253667"/>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100" b="1" i="0" u="none" strike="noStrike" cap="none">
              <a:solidFill>
                <a:srgbClr val="000000"/>
              </a:solidFill>
              <a:latin typeface="Helvetica Neue"/>
              <a:ea typeface="Helvetica Neue"/>
              <a:cs typeface="Helvetica Neue"/>
              <a:sym typeface="Helvetica Neue"/>
            </a:endParaRPr>
          </a:p>
        </p:txBody>
      </p:sp>
      <p:sp>
        <p:nvSpPr>
          <p:cNvPr id="34" name="Google Shape;34;p4"/>
          <p:cNvSpPr/>
          <p:nvPr/>
        </p:nvSpPr>
        <p:spPr>
          <a:xfrm>
            <a:off x="1059564" y="-685"/>
            <a:ext cx="1071900" cy="119100"/>
          </a:xfrm>
          <a:prstGeom prst="rect">
            <a:avLst/>
          </a:prstGeom>
          <a:solidFill>
            <a:srgbClr val="FBCE2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100" b="1" i="0" u="none" strike="noStrike" cap="none">
              <a:solidFill>
                <a:srgbClr val="000000"/>
              </a:solidFill>
              <a:latin typeface="Helvetica Neue"/>
              <a:ea typeface="Helvetica Neue"/>
              <a:cs typeface="Helvetica Neue"/>
              <a:sym typeface="Helvetica Neue"/>
            </a:endParaRPr>
          </a:p>
        </p:txBody>
      </p:sp>
      <p:cxnSp>
        <p:nvCxnSpPr>
          <p:cNvPr id="35" name="Google Shape;35;p4"/>
          <p:cNvCxnSpPr/>
          <p:nvPr/>
        </p:nvCxnSpPr>
        <p:spPr>
          <a:xfrm>
            <a:off x="606585" y="719263"/>
            <a:ext cx="7930800" cy="0"/>
          </a:xfrm>
          <a:prstGeom prst="straightConnector1">
            <a:avLst/>
          </a:prstGeom>
          <a:noFill/>
          <a:ln w="25400" cap="flat" cmpd="sng">
            <a:solidFill>
              <a:srgbClr val="FBCE20"/>
            </a:solidFill>
            <a:prstDash val="solid"/>
            <a:miter lim="400000"/>
            <a:headEnd type="none" w="sm" len="sm"/>
            <a:tailEnd type="none" w="sm" len="sm"/>
          </a:ln>
        </p:spPr>
      </p:cxnSp>
      <p:sp>
        <p:nvSpPr>
          <p:cNvPr id="36" name="Google Shape;36;p4"/>
          <p:cNvSpPr txBox="1">
            <a:spLocks noGrp="1"/>
          </p:cNvSpPr>
          <p:nvPr>
            <p:ph type="body" idx="1"/>
          </p:nvPr>
        </p:nvSpPr>
        <p:spPr>
          <a:xfrm>
            <a:off x="606476" y="312173"/>
            <a:ext cx="7931100" cy="385800"/>
          </a:xfrm>
          <a:prstGeom prst="rect">
            <a:avLst/>
          </a:prstGeom>
          <a:noFill/>
          <a:ln>
            <a:noFill/>
          </a:ln>
        </p:spPr>
        <p:txBody>
          <a:bodyPr spcFirstLastPara="1" wrap="square" lIns="34275" tIns="17150" rIns="34275" bIns="17150" anchor="t" anchorCtr="0">
            <a:spAutoFit/>
          </a:bodyPr>
          <a:lstStyle>
            <a:lvl1pPr marL="457200" marR="0" lvl="0" indent="-228600" algn="l" rtl="0">
              <a:lnSpc>
                <a:spcPct val="100000"/>
              </a:lnSpc>
              <a:spcBef>
                <a:spcPts val="0"/>
              </a:spcBef>
              <a:spcAft>
                <a:spcPts val="0"/>
              </a:spcAft>
              <a:buClr>
                <a:srgbClr val="253667"/>
              </a:buClr>
              <a:buSzPts val="2300"/>
              <a:buFont typeface="Montserrat"/>
              <a:buNone/>
              <a:defRPr sz="2300" b="1" i="1" u="none" strike="noStrike" cap="none">
                <a:solidFill>
                  <a:srgbClr val="253667"/>
                </a:solidFill>
                <a:latin typeface="Montserrat"/>
                <a:ea typeface="Montserrat"/>
                <a:cs typeface="Montserrat"/>
                <a:sym typeface="Montserrat"/>
              </a:defRPr>
            </a:lvl1pPr>
            <a:lvl2pPr marL="914400" marR="0" lvl="1"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2pPr>
            <a:lvl3pPr marL="1371600" marR="0" lvl="2"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5pPr>
            <a:lvl6pPr marL="2743200" marR="0" lvl="5"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6pPr>
            <a:lvl7pPr marL="3200400" marR="0" lvl="6"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7pPr>
            <a:lvl8pPr marL="3657600" marR="0" lvl="7"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8pPr>
            <a:lvl9pPr marL="4114800" marR="0" lvl="8"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9pPr>
          </a:lstStyle>
          <a:p>
            <a:endParaRPr/>
          </a:p>
        </p:txBody>
      </p:sp>
      <p:sp>
        <p:nvSpPr>
          <p:cNvPr id="37" name="Google Shape;37;p4"/>
          <p:cNvSpPr txBox="1">
            <a:spLocks noGrp="1"/>
          </p:cNvSpPr>
          <p:nvPr>
            <p:ph type="body" idx="2"/>
          </p:nvPr>
        </p:nvSpPr>
        <p:spPr>
          <a:xfrm>
            <a:off x="586397" y="1198848"/>
            <a:ext cx="949800" cy="1306200"/>
          </a:xfrm>
          <a:prstGeom prst="rect">
            <a:avLst/>
          </a:prstGeom>
          <a:noFill/>
          <a:ln>
            <a:noFill/>
          </a:ln>
        </p:spPr>
        <p:txBody>
          <a:bodyPr spcFirstLastPara="1" wrap="square" lIns="34275" tIns="17150" rIns="34275" bIns="17150" anchor="t" anchorCtr="0">
            <a:spAutoFit/>
          </a:bodyPr>
          <a:lstStyle>
            <a:lvl1pPr marL="457200" marR="0" lvl="0" indent="-374650" algn="l" rtl="0">
              <a:lnSpc>
                <a:spcPct val="100000"/>
              </a:lnSpc>
              <a:spcBef>
                <a:spcPts val="2200"/>
              </a:spcBef>
              <a:spcAft>
                <a:spcPts val="0"/>
              </a:spcAft>
              <a:buClr>
                <a:srgbClr val="000000"/>
              </a:buClr>
              <a:buSzPts val="2300"/>
              <a:buFont typeface="Montserrat"/>
              <a:buChar char="•"/>
              <a:defRPr sz="1800" b="0" i="0" u="none" strike="noStrike" cap="none">
                <a:solidFill>
                  <a:srgbClr val="000000"/>
                </a:solidFill>
                <a:latin typeface="Montserrat"/>
                <a:ea typeface="Montserrat"/>
                <a:cs typeface="Montserrat"/>
                <a:sym typeface="Montserrat"/>
              </a:defRPr>
            </a:lvl1pPr>
            <a:lvl2pPr marL="914400" marR="0" lvl="1"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2pPr>
            <a:lvl3pPr marL="1371600" marR="0" lvl="2"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5pPr>
            <a:lvl6pPr marL="2743200" marR="0" lvl="5"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6pPr>
            <a:lvl7pPr marL="3200400" marR="0" lvl="6"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7pPr>
            <a:lvl8pPr marL="3657600" marR="0" lvl="7"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8pPr>
            <a:lvl9pPr marL="4114800" marR="0" lvl="8"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Footer w/Logo">
  <p:cSld name="Footer w/Logo">
    <p:spTree>
      <p:nvGrpSpPr>
        <p:cNvPr id="1" name="Shape 38"/>
        <p:cNvGrpSpPr/>
        <p:nvPr/>
      </p:nvGrpSpPr>
      <p:grpSpPr>
        <a:xfrm>
          <a:off x="0" y="0"/>
          <a:ext cx="0" cy="0"/>
          <a:chOff x="0" y="0"/>
          <a:chExt cx="0" cy="0"/>
        </a:xfrm>
      </p:grpSpPr>
      <p:pic>
        <p:nvPicPr>
          <p:cNvPr id="39" name="Google Shape;39;p5" descr="SAISD Blue.png"/>
          <p:cNvPicPr preferRelativeResize="0"/>
          <p:nvPr/>
        </p:nvPicPr>
        <p:blipFill rotWithShape="1">
          <a:blip r:embed="rId2">
            <a:alphaModFix/>
          </a:blip>
          <a:srcRect/>
          <a:stretch/>
        </p:blipFill>
        <p:spPr>
          <a:xfrm>
            <a:off x="8323654" y="4578500"/>
            <a:ext cx="668619" cy="464772"/>
          </a:xfrm>
          <a:prstGeom prst="rect">
            <a:avLst/>
          </a:prstGeom>
          <a:noFill/>
          <a:ln>
            <a:noFill/>
          </a:ln>
        </p:spPr>
      </p:pic>
      <p:cxnSp>
        <p:nvCxnSpPr>
          <p:cNvPr id="40" name="Google Shape;40;p5"/>
          <p:cNvCxnSpPr/>
          <p:nvPr/>
        </p:nvCxnSpPr>
        <p:spPr>
          <a:xfrm>
            <a:off x="200025" y="4945927"/>
            <a:ext cx="7930800" cy="0"/>
          </a:xfrm>
          <a:prstGeom prst="straightConnector1">
            <a:avLst/>
          </a:prstGeom>
          <a:noFill/>
          <a:ln w="63500" cap="flat" cmpd="sng">
            <a:solidFill>
              <a:srgbClr val="253667"/>
            </a:solidFill>
            <a:prstDash val="solid"/>
            <a:miter lim="400000"/>
            <a:headEnd type="none" w="sm" len="sm"/>
            <a:tailEnd type="none" w="sm" len="sm"/>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Blank">
  <p:cSld name="Blank">
    <p:spTree>
      <p:nvGrpSpPr>
        <p:cNvPr id="1" name="Shape 41"/>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2"/>
        <p:cNvGrpSpPr/>
        <p:nvPr/>
      </p:nvGrpSpPr>
      <p:grpSpPr>
        <a:xfrm>
          <a:off x="0" y="0"/>
          <a:ext cx="0" cy="0"/>
          <a:chOff x="0" y="0"/>
          <a:chExt cx="0" cy="0"/>
        </a:xfrm>
      </p:grpSpPr>
      <p:sp>
        <p:nvSpPr>
          <p:cNvPr id="43" name="Google Shape;43;p7"/>
          <p:cNvSpPr txBox="1">
            <a:spLocks noGrp="1"/>
          </p:cNvSpPr>
          <p:nvPr>
            <p:ph type="title"/>
          </p:nvPr>
        </p:nvSpPr>
        <p:spPr>
          <a:xfrm>
            <a:off x="722313" y="3305176"/>
            <a:ext cx="7772400" cy="1021500"/>
          </a:xfrm>
          <a:prstGeom prst="rect">
            <a:avLst/>
          </a:prstGeom>
          <a:noFill/>
          <a:ln>
            <a:noFill/>
          </a:ln>
        </p:spPr>
        <p:txBody>
          <a:bodyPr spcFirstLastPara="1" wrap="square" lIns="34275" tIns="17150" rIns="34275" bIns="17150" anchor="t" anchorCtr="0">
            <a:normAutofit/>
          </a:bodyPr>
          <a:lstStyle>
            <a:lvl1pPr marR="0" lvl="0" algn="l" rtl="0">
              <a:lnSpc>
                <a:spcPct val="100000"/>
              </a:lnSpc>
              <a:spcBef>
                <a:spcPts val="0"/>
              </a:spcBef>
              <a:spcAft>
                <a:spcPts val="0"/>
              </a:spcAft>
              <a:buClr>
                <a:srgbClr val="000000"/>
              </a:buClr>
              <a:buSzPts val="1500"/>
              <a:buFont typeface="Rockwell"/>
              <a:buNone/>
              <a:defRPr sz="3000" b="1"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0"/>
              </a:spcBef>
              <a:spcAft>
                <a:spcPts val="0"/>
              </a:spcAft>
              <a:buClr>
                <a:srgbClr val="000000"/>
              </a:buClr>
              <a:buSzPts val="500"/>
              <a:buFont typeface="Helvetica Neue"/>
              <a:buNone/>
              <a:defRPr sz="4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0"/>
              </a:spcBef>
              <a:spcAft>
                <a:spcPts val="0"/>
              </a:spcAft>
              <a:buClr>
                <a:srgbClr val="000000"/>
              </a:buClr>
              <a:buSzPts val="500"/>
              <a:buFont typeface="Helvetica Neue"/>
              <a:buNone/>
              <a:defRPr sz="4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0"/>
              </a:spcBef>
              <a:spcAft>
                <a:spcPts val="0"/>
              </a:spcAft>
              <a:buClr>
                <a:srgbClr val="000000"/>
              </a:buClr>
              <a:buSzPts val="500"/>
              <a:buFont typeface="Helvetica Neue"/>
              <a:buNone/>
              <a:defRPr sz="4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0"/>
              </a:spcBef>
              <a:spcAft>
                <a:spcPts val="0"/>
              </a:spcAft>
              <a:buClr>
                <a:srgbClr val="000000"/>
              </a:buClr>
              <a:buSzPts val="500"/>
              <a:buFont typeface="Helvetica Neue"/>
              <a:buNone/>
              <a:defRPr sz="4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0"/>
              </a:spcBef>
              <a:spcAft>
                <a:spcPts val="0"/>
              </a:spcAft>
              <a:buClr>
                <a:srgbClr val="000000"/>
              </a:buClr>
              <a:buSzPts val="500"/>
              <a:buFont typeface="Helvetica Neue"/>
              <a:buNone/>
              <a:defRPr sz="4200" b="0" i="0" u="none" strike="noStrike" cap="none">
                <a:solidFill>
                  <a:srgbClr val="000000"/>
                </a:solidFill>
                <a:latin typeface="Helvetica Neue"/>
                <a:ea typeface="Helvetica Neue"/>
                <a:cs typeface="Helvetica Neue"/>
                <a:sym typeface="Helvetica Neue"/>
              </a:defRPr>
            </a:lvl6pPr>
            <a:lvl7pPr marR="0" lvl="6" algn="l" rtl="0">
              <a:lnSpc>
                <a:spcPct val="100000"/>
              </a:lnSpc>
              <a:spcBef>
                <a:spcPts val="0"/>
              </a:spcBef>
              <a:spcAft>
                <a:spcPts val="0"/>
              </a:spcAft>
              <a:buClr>
                <a:srgbClr val="000000"/>
              </a:buClr>
              <a:buSzPts val="500"/>
              <a:buFont typeface="Helvetica Neue"/>
              <a:buNone/>
              <a:defRPr sz="4200" b="0" i="0" u="none" strike="noStrike" cap="none">
                <a:solidFill>
                  <a:srgbClr val="000000"/>
                </a:solidFill>
                <a:latin typeface="Helvetica Neue"/>
                <a:ea typeface="Helvetica Neue"/>
                <a:cs typeface="Helvetica Neue"/>
                <a:sym typeface="Helvetica Neue"/>
              </a:defRPr>
            </a:lvl7pPr>
            <a:lvl8pPr marR="0" lvl="7" algn="l" rtl="0">
              <a:lnSpc>
                <a:spcPct val="100000"/>
              </a:lnSpc>
              <a:spcBef>
                <a:spcPts val="0"/>
              </a:spcBef>
              <a:spcAft>
                <a:spcPts val="0"/>
              </a:spcAft>
              <a:buClr>
                <a:srgbClr val="000000"/>
              </a:buClr>
              <a:buSzPts val="500"/>
              <a:buFont typeface="Helvetica Neue"/>
              <a:buNone/>
              <a:defRPr sz="4200" b="0" i="0" u="none" strike="noStrike" cap="none">
                <a:solidFill>
                  <a:srgbClr val="000000"/>
                </a:solidFill>
                <a:latin typeface="Helvetica Neue"/>
                <a:ea typeface="Helvetica Neue"/>
                <a:cs typeface="Helvetica Neue"/>
                <a:sym typeface="Helvetica Neue"/>
              </a:defRPr>
            </a:lvl8pPr>
            <a:lvl9pPr marR="0" lvl="8" algn="l" rtl="0">
              <a:lnSpc>
                <a:spcPct val="100000"/>
              </a:lnSpc>
              <a:spcBef>
                <a:spcPts val="0"/>
              </a:spcBef>
              <a:spcAft>
                <a:spcPts val="0"/>
              </a:spcAft>
              <a:buClr>
                <a:srgbClr val="000000"/>
              </a:buClr>
              <a:buSzPts val="500"/>
              <a:buFont typeface="Helvetica Neue"/>
              <a:buNone/>
              <a:defRPr sz="4200" b="0" i="0" u="none" strike="noStrike" cap="none">
                <a:solidFill>
                  <a:srgbClr val="000000"/>
                </a:solidFill>
                <a:latin typeface="Helvetica Neue"/>
                <a:ea typeface="Helvetica Neue"/>
                <a:cs typeface="Helvetica Neue"/>
                <a:sym typeface="Helvetica Neue"/>
              </a:defRPr>
            </a:lvl9pPr>
          </a:lstStyle>
          <a:p>
            <a:endParaRPr/>
          </a:p>
        </p:txBody>
      </p:sp>
      <p:sp>
        <p:nvSpPr>
          <p:cNvPr id="44" name="Google Shape;44;p7"/>
          <p:cNvSpPr txBox="1">
            <a:spLocks noGrp="1"/>
          </p:cNvSpPr>
          <p:nvPr>
            <p:ph type="body" idx="1"/>
          </p:nvPr>
        </p:nvSpPr>
        <p:spPr>
          <a:xfrm>
            <a:off x="722313" y="2180035"/>
            <a:ext cx="7772400" cy="1125000"/>
          </a:xfrm>
          <a:prstGeom prst="rect">
            <a:avLst/>
          </a:prstGeom>
          <a:noFill/>
          <a:ln>
            <a:noFill/>
          </a:ln>
        </p:spPr>
        <p:txBody>
          <a:bodyPr spcFirstLastPara="1" wrap="square" lIns="34275" tIns="17150" rIns="34275" bIns="17150" anchor="b" anchorCtr="0">
            <a:normAutofit/>
          </a:bodyPr>
          <a:lstStyle>
            <a:lvl1pPr marL="457200" marR="0" lvl="0" indent="-228600" algn="l" rtl="0">
              <a:lnSpc>
                <a:spcPct val="100000"/>
              </a:lnSpc>
              <a:spcBef>
                <a:spcPts val="300"/>
              </a:spcBef>
              <a:spcAft>
                <a:spcPts val="0"/>
              </a:spcAft>
              <a:buClr>
                <a:srgbClr val="888888"/>
              </a:buClr>
              <a:buSzPts val="800"/>
              <a:buFont typeface="Helvetica Neue"/>
              <a:buNone/>
              <a:defRPr sz="1500" b="0" i="0" u="none" strike="noStrike" cap="none">
                <a:solidFill>
                  <a:srgbClr val="888888"/>
                </a:solidFill>
                <a:latin typeface="Helvetica Neue"/>
                <a:ea typeface="Helvetica Neue"/>
                <a:cs typeface="Helvetica Neue"/>
                <a:sym typeface="Helvetica Neue"/>
              </a:defRPr>
            </a:lvl1pPr>
            <a:lvl2pPr marL="914400" marR="0" lvl="1" indent="-228600" algn="l" rtl="0">
              <a:lnSpc>
                <a:spcPct val="100000"/>
              </a:lnSpc>
              <a:spcBef>
                <a:spcPts val="300"/>
              </a:spcBef>
              <a:spcAft>
                <a:spcPts val="0"/>
              </a:spcAft>
              <a:buClr>
                <a:srgbClr val="888888"/>
              </a:buClr>
              <a:buSzPts val="700"/>
              <a:buFont typeface="Helvetica Neue"/>
              <a:buNone/>
              <a:defRPr sz="1400" b="0" i="0" u="none" strike="noStrike" cap="none">
                <a:solidFill>
                  <a:srgbClr val="888888"/>
                </a:solidFill>
                <a:latin typeface="Helvetica Neue"/>
                <a:ea typeface="Helvetica Neue"/>
                <a:cs typeface="Helvetica Neue"/>
                <a:sym typeface="Helvetica Neue"/>
              </a:defRPr>
            </a:lvl2pPr>
            <a:lvl3pPr marL="1371600" marR="0" lvl="2" indent="-228600" algn="l" rtl="0">
              <a:lnSpc>
                <a:spcPct val="100000"/>
              </a:lnSpc>
              <a:spcBef>
                <a:spcPts val="200"/>
              </a:spcBef>
              <a:spcAft>
                <a:spcPts val="0"/>
              </a:spcAft>
              <a:buClr>
                <a:srgbClr val="888888"/>
              </a:buClr>
              <a:buSzPts val="600"/>
              <a:buFont typeface="Helvetica Neue"/>
              <a:buNone/>
              <a:defRPr sz="1200" b="0" i="0" u="none" strike="noStrike" cap="none">
                <a:solidFill>
                  <a:srgbClr val="888888"/>
                </a:solidFill>
                <a:latin typeface="Helvetica Neue"/>
                <a:ea typeface="Helvetica Neue"/>
                <a:cs typeface="Helvetica Neue"/>
                <a:sym typeface="Helvetica Neue"/>
              </a:defRPr>
            </a:lvl3pPr>
            <a:lvl4pPr marL="1828800" marR="0" lvl="3" indent="-228600" algn="l" rtl="0">
              <a:lnSpc>
                <a:spcPct val="100000"/>
              </a:lnSpc>
              <a:spcBef>
                <a:spcPts val="200"/>
              </a:spcBef>
              <a:spcAft>
                <a:spcPts val="0"/>
              </a:spcAft>
              <a:buClr>
                <a:srgbClr val="888888"/>
              </a:buClr>
              <a:buSzPts val="500"/>
              <a:buFont typeface="Helvetica Neue"/>
              <a:buNone/>
              <a:defRPr sz="1100" b="0" i="0" u="none" strike="noStrike" cap="none">
                <a:solidFill>
                  <a:srgbClr val="888888"/>
                </a:solidFill>
                <a:latin typeface="Helvetica Neue"/>
                <a:ea typeface="Helvetica Neue"/>
                <a:cs typeface="Helvetica Neue"/>
                <a:sym typeface="Helvetica Neue"/>
              </a:defRPr>
            </a:lvl4pPr>
            <a:lvl5pPr marL="2286000" marR="0" lvl="4" indent="-228600" algn="l" rtl="0">
              <a:lnSpc>
                <a:spcPct val="100000"/>
              </a:lnSpc>
              <a:spcBef>
                <a:spcPts val="200"/>
              </a:spcBef>
              <a:spcAft>
                <a:spcPts val="0"/>
              </a:spcAft>
              <a:buClr>
                <a:srgbClr val="888888"/>
              </a:buClr>
              <a:buSzPts val="500"/>
              <a:buFont typeface="Helvetica Neue"/>
              <a:buNone/>
              <a:defRPr sz="1100" b="0" i="0" u="none" strike="noStrike" cap="none">
                <a:solidFill>
                  <a:srgbClr val="888888"/>
                </a:solidFill>
                <a:latin typeface="Helvetica Neue"/>
                <a:ea typeface="Helvetica Neue"/>
                <a:cs typeface="Helvetica Neue"/>
                <a:sym typeface="Helvetica Neue"/>
              </a:defRPr>
            </a:lvl5pPr>
            <a:lvl6pPr marL="2743200" marR="0" lvl="5" indent="-228600" algn="l" rtl="0">
              <a:lnSpc>
                <a:spcPct val="100000"/>
              </a:lnSpc>
              <a:spcBef>
                <a:spcPts val="200"/>
              </a:spcBef>
              <a:spcAft>
                <a:spcPts val="0"/>
              </a:spcAft>
              <a:buClr>
                <a:srgbClr val="888888"/>
              </a:buClr>
              <a:buSzPts val="500"/>
              <a:buFont typeface="Helvetica Neue"/>
              <a:buNone/>
              <a:defRPr sz="1100" b="0" i="0" u="none" strike="noStrike" cap="none">
                <a:solidFill>
                  <a:srgbClr val="888888"/>
                </a:solidFill>
                <a:latin typeface="Helvetica Neue"/>
                <a:ea typeface="Helvetica Neue"/>
                <a:cs typeface="Helvetica Neue"/>
                <a:sym typeface="Helvetica Neue"/>
              </a:defRPr>
            </a:lvl6pPr>
            <a:lvl7pPr marL="3200400" marR="0" lvl="6" indent="-228600" algn="l" rtl="0">
              <a:lnSpc>
                <a:spcPct val="100000"/>
              </a:lnSpc>
              <a:spcBef>
                <a:spcPts val="200"/>
              </a:spcBef>
              <a:spcAft>
                <a:spcPts val="0"/>
              </a:spcAft>
              <a:buClr>
                <a:srgbClr val="888888"/>
              </a:buClr>
              <a:buSzPts val="500"/>
              <a:buFont typeface="Helvetica Neue"/>
              <a:buNone/>
              <a:defRPr sz="1100" b="0" i="0" u="none" strike="noStrike" cap="none">
                <a:solidFill>
                  <a:srgbClr val="888888"/>
                </a:solidFill>
                <a:latin typeface="Helvetica Neue"/>
                <a:ea typeface="Helvetica Neue"/>
                <a:cs typeface="Helvetica Neue"/>
                <a:sym typeface="Helvetica Neue"/>
              </a:defRPr>
            </a:lvl7pPr>
            <a:lvl8pPr marL="3657600" marR="0" lvl="7" indent="-228600" algn="l" rtl="0">
              <a:lnSpc>
                <a:spcPct val="100000"/>
              </a:lnSpc>
              <a:spcBef>
                <a:spcPts val="200"/>
              </a:spcBef>
              <a:spcAft>
                <a:spcPts val="0"/>
              </a:spcAft>
              <a:buClr>
                <a:srgbClr val="888888"/>
              </a:buClr>
              <a:buSzPts val="500"/>
              <a:buFont typeface="Helvetica Neue"/>
              <a:buNone/>
              <a:defRPr sz="1100" b="0" i="0" u="none" strike="noStrike" cap="none">
                <a:solidFill>
                  <a:srgbClr val="888888"/>
                </a:solidFill>
                <a:latin typeface="Helvetica Neue"/>
                <a:ea typeface="Helvetica Neue"/>
                <a:cs typeface="Helvetica Neue"/>
                <a:sym typeface="Helvetica Neue"/>
              </a:defRPr>
            </a:lvl8pPr>
            <a:lvl9pPr marL="4114800" marR="0" lvl="8" indent="-228600" algn="l" rtl="0">
              <a:lnSpc>
                <a:spcPct val="100000"/>
              </a:lnSpc>
              <a:spcBef>
                <a:spcPts val="200"/>
              </a:spcBef>
              <a:spcAft>
                <a:spcPts val="0"/>
              </a:spcAft>
              <a:buClr>
                <a:srgbClr val="888888"/>
              </a:buClr>
              <a:buSzPts val="500"/>
              <a:buFont typeface="Helvetica Neue"/>
              <a:buNone/>
              <a:defRPr sz="1100" b="0" i="0" u="none" strike="noStrike" cap="none">
                <a:solidFill>
                  <a:srgbClr val="888888"/>
                </a:solidFill>
                <a:latin typeface="Helvetica Neue"/>
                <a:ea typeface="Helvetica Neue"/>
                <a:cs typeface="Helvetica Neue"/>
                <a:sym typeface="Helvetica Neue"/>
              </a:defRPr>
            </a:lvl9pPr>
          </a:lstStyle>
          <a:p>
            <a:endParaRPr/>
          </a:p>
        </p:txBody>
      </p:sp>
      <p:sp>
        <p:nvSpPr>
          <p:cNvPr id="45" name="Google Shape;45;p7"/>
          <p:cNvSpPr txBox="1">
            <a:spLocks noGrp="1"/>
          </p:cNvSpPr>
          <p:nvPr>
            <p:ph type="sldNum" idx="12"/>
          </p:nvPr>
        </p:nvSpPr>
        <p:spPr>
          <a:xfrm>
            <a:off x="6553200" y="4767264"/>
            <a:ext cx="2133600" cy="273900"/>
          </a:xfrm>
          <a:prstGeom prst="rect">
            <a:avLst/>
          </a:prstGeom>
          <a:noFill/>
          <a:ln>
            <a:noFill/>
          </a:ln>
        </p:spPr>
        <p:txBody>
          <a:bodyPr spcFirstLastPara="1" wrap="square" lIns="34275" tIns="17150" rIns="34275" bIns="17150" anchor="t" anchorCtr="0">
            <a:noAutofit/>
          </a:bodyPr>
          <a:lstStyle>
            <a:lvl1pPr marL="0" marR="0" lvl="0" indent="0" algn="l" rtl="0">
              <a:lnSpc>
                <a:spcPct val="100000"/>
              </a:lnSpc>
              <a:spcBef>
                <a:spcPts val="0"/>
              </a:spcBef>
              <a:spcAft>
                <a:spcPts val="0"/>
              </a:spcAft>
              <a:buClr>
                <a:schemeClr val="dk1"/>
              </a:buClr>
              <a:buSzPts val="900"/>
              <a:buFont typeface="Arial"/>
              <a:buNone/>
              <a:defRPr sz="1800" b="0" i="0" u="none" strike="noStrike" cap="none">
                <a:solidFill>
                  <a:schemeClr val="dk1"/>
                </a:solidFill>
                <a:latin typeface="Arial"/>
                <a:ea typeface="Arial"/>
                <a:cs typeface="Arial"/>
                <a:sym typeface="Arial"/>
              </a:defRPr>
            </a:lvl1pPr>
            <a:lvl2pPr marL="0" marR="0" lvl="1" indent="0" algn="l" rtl="0">
              <a:lnSpc>
                <a:spcPct val="100000"/>
              </a:lnSpc>
              <a:spcBef>
                <a:spcPts val="0"/>
              </a:spcBef>
              <a:spcAft>
                <a:spcPts val="0"/>
              </a:spcAft>
              <a:buClr>
                <a:schemeClr val="dk1"/>
              </a:buClr>
              <a:buSzPts val="900"/>
              <a:buFont typeface="Arial"/>
              <a:buNone/>
              <a:defRPr sz="1800" b="0" i="0" u="none" strike="noStrike" cap="none">
                <a:solidFill>
                  <a:schemeClr val="dk1"/>
                </a:solidFill>
                <a:latin typeface="Arial"/>
                <a:ea typeface="Arial"/>
                <a:cs typeface="Arial"/>
                <a:sym typeface="Arial"/>
              </a:defRPr>
            </a:lvl2pPr>
            <a:lvl3pPr marL="0" marR="0" lvl="2" indent="0" algn="l" rtl="0">
              <a:lnSpc>
                <a:spcPct val="100000"/>
              </a:lnSpc>
              <a:spcBef>
                <a:spcPts val="0"/>
              </a:spcBef>
              <a:spcAft>
                <a:spcPts val="0"/>
              </a:spcAft>
              <a:buClr>
                <a:schemeClr val="dk1"/>
              </a:buClr>
              <a:buSzPts val="900"/>
              <a:buFont typeface="Arial"/>
              <a:buNone/>
              <a:defRPr sz="1800" b="0" i="0" u="none" strike="noStrike" cap="none">
                <a:solidFill>
                  <a:schemeClr val="dk1"/>
                </a:solidFill>
                <a:latin typeface="Arial"/>
                <a:ea typeface="Arial"/>
                <a:cs typeface="Arial"/>
                <a:sym typeface="Arial"/>
              </a:defRPr>
            </a:lvl3pPr>
            <a:lvl4pPr marL="0" marR="0" lvl="3" indent="0" algn="l" rtl="0">
              <a:lnSpc>
                <a:spcPct val="100000"/>
              </a:lnSpc>
              <a:spcBef>
                <a:spcPts val="0"/>
              </a:spcBef>
              <a:spcAft>
                <a:spcPts val="0"/>
              </a:spcAft>
              <a:buClr>
                <a:schemeClr val="dk1"/>
              </a:buClr>
              <a:buSzPts val="900"/>
              <a:buFont typeface="Arial"/>
              <a:buNone/>
              <a:defRPr sz="1800" b="0" i="0" u="none" strike="noStrike" cap="none">
                <a:solidFill>
                  <a:schemeClr val="dk1"/>
                </a:solidFill>
                <a:latin typeface="Arial"/>
                <a:ea typeface="Arial"/>
                <a:cs typeface="Arial"/>
                <a:sym typeface="Arial"/>
              </a:defRPr>
            </a:lvl4pPr>
            <a:lvl5pPr marL="0" marR="0" lvl="4" indent="0" algn="l" rtl="0">
              <a:lnSpc>
                <a:spcPct val="100000"/>
              </a:lnSpc>
              <a:spcBef>
                <a:spcPts val="0"/>
              </a:spcBef>
              <a:spcAft>
                <a:spcPts val="0"/>
              </a:spcAft>
              <a:buClr>
                <a:schemeClr val="dk1"/>
              </a:buClr>
              <a:buSzPts val="900"/>
              <a:buFont typeface="Arial"/>
              <a:buNone/>
              <a:defRPr sz="1800" b="0" i="0" u="none" strike="noStrike" cap="none">
                <a:solidFill>
                  <a:schemeClr val="dk1"/>
                </a:solidFill>
                <a:latin typeface="Arial"/>
                <a:ea typeface="Arial"/>
                <a:cs typeface="Arial"/>
                <a:sym typeface="Arial"/>
              </a:defRPr>
            </a:lvl5pPr>
            <a:lvl6pPr marL="0" marR="0" lvl="5" indent="0" algn="l" rtl="0">
              <a:lnSpc>
                <a:spcPct val="100000"/>
              </a:lnSpc>
              <a:spcBef>
                <a:spcPts val="0"/>
              </a:spcBef>
              <a:spcAft>
                <a:spcPts val="0"/>
              </a:spcAft>
              <a:buClr>
                <a:schemeClr val="dk1"/>
              </a:buClr>
              <a:buSzPts val="900"/>
              <a:buFont typeface="Arial"/>
              <a:buNone/>
              <a:defRPr sz="1800" b="0" i="0" u="none" strike="noStrike" cap="none">
                <a:solidFill>
                  <a:schemeClr val="dk1"/>
                </a:solidFill>
                <a:latin typeface="Arial"/>
                <a:ea typeface="Arial"/>
                <a:cs typeface="Arial"/>
                <a:sym typeface="Arial"/>
              </a:defRPr>
            </a:lvl6pPr>
            <a:lvl7pPr marL="0" marR="0" lvl="6" indent="0" algn="l" rtl="0">
              <a:lnSpc>
                <a:spcPct val="100000"/>
              </a:lnSpc>
              <a:spcBef>
                <a:spcPts val="0"/>
              </a:spcBef>
              <a:spcAft>
                <a:spcPts val="0"/>
              </a:spcAft>
              <a:buClr>
                <a:schemeClr val="dk1"/>
              </a:buClr>
              <a:buSzPts val="900"/>
              <a:buFont typeface="Arial"/>
              <a:buNone/>
              <a:defRPr sz="1800" b="0" i="0" u="none" strike="noStrike" cap="none">
                <a:solidFill>
                  <a:schemeClr val="dk1"/>
                </a:solidFill>
                <a:latin typeface="Arial"/>
                <a:ea typeface="Arial"/>
                <a:cs typeface="Arial"/>
                <a:sym typeface="Arial"/>
              </a:defRPr>
            </a:lvl7pPr>
            <a:lvl8pPr marL="0" marR="0" lvl="7" indent="0" algn="l" rtl="0">
              <a:lnSpc>
                <a:spcPct val="100000"/>
              </a:lnSpc>
              <a:spcBef>
                <a:spcPts val="0"/>
              </a:spcBef>
              <a:spcAft>
                <a:spcPts val="0"/>
              </a:spcAft>
              <a:buClr>
                <a:schemeClr val="dk1"/>
              </a:buClr>
              <a:buSzPts val="900"/>
              <a:buFont typeface="Arial"/>
              <a:buNone/>
              <a:defRPr sz="1800" b="0" i="0" u="none" strike="noStrike" cap="none">
                <a:solidFill>
                  <a:schemeClr val="dk1"/>
                </a:solidFill>
                <a:latin typeface="Arial"/>
                <a:ea typeface="Arial"/>
                <a:cs typeface="Arial"/>
                <a:sym typeface="Arial"/>
              </a:defRPr>
            </a:lvl8pPr>
            <a:lvl9pPr marL="0" marR="0" lvl="8" indent="0" algn="l" rtl="0">
              <a:lnSpc>
                <a:spcPct val="100000"/>
              </a:lnSpc>
              <a:spcBef>
                <a:spcPts val="0"/>
              </a:spcBef>
              <a:spcAft>
                <a:spcPts val="0"/>
              </a:spcAft>
              <a:buClr>
                <a:schemeClr val="dk1"/>
              </a:buClr>
              <a:buSzPts val="900"/>
              <a:buFont typeface="Arial"/>
              <a:buNone/>
              <a:defRPr sz="1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6"/>
        <p:cNvGrpSpPr/>
        <p:nvPr/>
      </p:nvGrpSpPr>
      <p:grpSpPr>
        <a:xfrm>
          <a:off x="0" y="0"/>
          <a:ext cx="0" cy="0"/>
          <a:chOff x="0" y="0"/>
          <a:chExt cx="0" cy="0"/>
        </a:xfrm>
      </p:grpSpPr>
      <p:sp>
        <p:nvSpPr>
          <p:cNvPr id="47" name="Google Shape;47;p8"/>
          <p:cNvSpPr txBox="1">
            <a:spLocks noGrp="1"/>
          </p:cNvSpPr>
          <p:nvPr>
            <p:ph type="title"/>
          </p:nvPr>
        </p:nvSpPr>
        <p:spPr>
          <a:xfrm>
            <a:off x="0" y="0"/>
            <a:ext cx="1125000" cy="1125000"/>
          </a:xfrm>
          <a:prstGeom prst="rect">
            <a:avLst/>
          </a:prstGeom>
          <a:noFill/>
          <a:ln>
            <a:noFill/>
          </a:ln>
        </p:spPr>
        <p:txBody>
          <a:bodyPr spcFirstLastPara="1" wrap="square" lIns="34275" tIns="17150" rIns="34275" bIns="17150" anchor="t" anchorCtr="0">
            <a:noAutofit/>
          </a:bodyPr>
          <a:lstStyle>
            <a:lvl1pPr marR="0" lvl="0" algn="ctr" rtl="0">
              <a:lnSpc>
                <a:spcPct val="100000"/>
              </a:lnSpc>
              <a:spcBef>
                <a:spcPts val="0"/>
              </a:spcBef>
              <a:spcAft>
                <a:spcPts val="0"/>
              </a:spcAft>
              <a:buClr>
                <a:srgbClr val="000000"/>
              </a:buClr>
              <a:buSzPts val="4200"/>
              <a:buFont typeface="Helvetica Neue"/>
              <a:buNone/>
              <a:defRPr sz="4200" b="0" i="0" u="none" strike="noStrike" cap="none">
                <a:solidFill>
                  <a:srgbClr val="000000"/>
                </a:solidFill>
                <a:latin typeface="Helvetica Neue"/>
                <a:ea typeface="Helvetica Neue"/>
                <a:cs typeface="Helvetica Neue"/>
                <a:sym typeface="Helvetica Neue"/>
              </a:defRPr>
            </a:lvl1pPr>
            <a:lvl2pPr marR="0" lvl="1" algn="ctr" rtl="0">
              <a:lnSpc>
                <a:spcPct val="100000"/>
              </a:lnSpc>
              <a:spcBef>
                <a:spcPts val="0"/>
              </a:spcBef>
              <a:spcAft>
                <a:spcPts val="0"/>
              </a:spcAft>
              <a:buClr>
                <a:srgbClr val="000000"/>
              </a:buClr>
              <a:buSzPts val="4200"/>
              <a:buFont typeface="Helvetica Neue"/>
              <a:buNone/>
              <a:defRPr sz="4200" b="0" i="0" u="none" strike="noStrike" cap="none">
                <a:solidFill>
                  <a:srgbClr val="000000"/>
                </a:solidFill>
                <a:latin typeface="Helvetica Neue"/>
                <a:ea typeface="Helvetica Neue"/>
                <a:cs typeface="Helvetica Neue"/>
                <a:sym typeface="Helvetica Neue"/>
              </a:defRPr>
            </a:lvl2pPr>
            <a:lvl3pPr marR="0" lvl="2" algn="ctr" rtl="0">
              <a:lnSpc>
                <a:spcPct val="100000"/>
              </a:lnSpc>
              <a:spcBef>
                <a:spcPts val="0"/>
              </a:spcBef>
              <a:spcAft>
                <a:spcPts val="0"/>
              </a:spcAft>
              <a:buClr>
                <a:srgbClr val="000000"/>
              </a:buClr>
              <a:buSzPts val="4200"/>
              <a:buFont typeface="Helvetica Neue"/>
              <a:buNone/>
              <a:defRPr sz="4200" b="0" i="0" u="none" strike="noStrike" cap="none">
                <a:solidFill>
                  <a:srgbClr val="000000"/>
                </a:solidFill>
                <a:latin typeface="Helvetica Neue"/>
                <a:ea typeface="Helvetica Neue"/>
                <a:cs typeface="Helvetica Neue"/>
                <a:sym typeface="Helvetica Neue"/>
              </a:defRPr>
            </a:lvl3pPr>
            <a:lvl4pPr marR="0" lvl="3" algn="ctr" rtl="0">
              <a:lnSpc>
                <a:spcPct val="100000"/>
              </a:lnSpc>
              <a:spcBef>
                <a:spcPts val="0"/>
              </a:spcBef>
              <a:spcAft>
                <a:spcPts val="0"/>
              </a:spcAft>
              <a:buClr>
                <a:srgbClr val="000000"/>
              </a:buClr>
              <a:buSzPts val="4200"/>
              <a:buFont typeface="Helvetica Neue"/>
              <a:buNone/>
              <a:defRPr sz="4200" b="0" i="0" u="none" strike="noStrike" cap="none">
                <a:solidFill>
                  <a:srgbClr val="000000"/>
                </a:solidFill>
                <a:latin typeface="Helvetica Neue"/>
                <a:ea typeface="Helvetica Neue"/>
                <a:cs typeface="Helvetica Neue"/>
                <a:sym typeface="Helvetica Neue"/>
              </a:defRPr>
            </a:lvl4pPr>
            <a:lvl5pPr marR="0" lvl="4" algn="ctr" rtl="0">
              <a:lnSpc>
                <a:spcPct val="100000"/>
              </a:lnSpc>
              <a:spcBef>
                <a:spcPts val="0"/>
              </a:spcBef>
              <a:spcAft>
                <a:spcPts val="0"/>
              </a:spcAft>
              <a:buClr>
                <a:srgbClr val="000000"/>
              </a:buClr>
              <a:buSzPts val="4200"/>
              <a:buFont typeface="Helvetica Neue"/>
              <a:buNone/>
              <a:defRPr sz="4200" b="0" i="0" u="none" strike="noStrike" cap="none">
                <a:solidFill>
                  <a:srgbClr val="000000"/>
                </a:solidFill>
                <a:latin typeface="Helvetica Neue"/>
                <a:ea typeface="Helvetica Neue"/>
                <a:cs typeface="Helvetica Neue"/>
                <a:sym typeface="Helvetica Neue"/>
              </a:defRPr>
            </a:lvl5pPr>
            <a:lvl6pPr marR="0" lvl="5" algn="ctr" rtl="0">
              <a:lnSpc>
                <a:spcPct val="100000"/>
              </a:lnSpc>
              <a:spcBef>
                <a:spcPts val="0"/>
              </a:spcBef>
              <a:spcAft>
                <a:spcPts val="0"/>
              </a:spcAft>
              <a:buClr>
                <a:srgbClr val="000000"/>
              </a:buClr>
              <a:buSzPts val="4200"/>
              <a:buFont typeface="Helvetica Neue"/>
              <a:buNone/>
              <a:defRPr sz="4200" b="0" i="0" u="none" strike="noStrike" cap="none">
                <a:solidFill>
                  <a:srgbClr val="000000"/>
                </a:solidFill>
                <a:latin typeface="Helvetica Neue"/>
                <a:ea typeface="Helvetica Neue"/>
                <a:cs typeface="Helvetica Neue"/>
                <a:sym typeface="Helvetica Neue"/>
              </a:defRPr>
            </a:lvl6pPr>
            <a:lvl7pPr marR="0" lvl="6" algn="ctr" rtl="0">
              <a:lnSpc>
                <a:spcPct val="100000"/>
              </a:lnSpc>
              <a:spcBef>
                <a:spcPts val="0"/>
              </a:spcBef>
              <a:spcAft>
                <a:spcPts val="0"/>
              </a:spcAft>
              <a:buClr>
                <a:srgbClr val="000000"/>
              </a:buClr>
              <a:buSzPts val="4200"/>
              <a:buFont typeface="Helvetica Neue"/>
              <a:buNone/>
              <a:defRPr sz="4200" b="0" i="0" u="none" strike="noStrike" cap="none">
                <a:solidFill>
                  <a:srgbClr val="000000"/>
                </a:solidFill>
                <a:latin typeface="Helvetica Neue"/>
                <a:ea typeface="Helvetica Neue"/>
                <a:cs typeface="Helvetica Neue"/>
                <a:sym typeface="Helvetica Neue"/>
              </a:defRPr>
            </a:lvl7pPr>
            <a:lvl8pPr marR="0" lvl="7" algn="ctr" rtl="0">
              <a:lnSpc>
                <a:spcPct val="100000"/>
              </a:lnSpc>
              <a:spcBef>
                <a:spcPts val="0"/>
              </a:spcBef>
              <a:spcAft>
                <a:spcPts val="0"/>
              </a:spcAft>
              <a:buClr>
                <a:srgbClr val="000000"/>
              </a:buClr>
              <a:buSzPts val="4200"/>
              <a:buFont typeface="Helvetica Neue"/>
              <a:buNone/>
              <a:defRPr sz="4200" b="0" i="0" u="none" strike="noStrike" cap="none">
                <a:solidFill>
                  <a:srgbClr val="000000"/>
                </a:solidFill>
                <a:latin typeface="Helvetica Neue"/>
                <a:ea typeface="Helvetica Neue"/>
                <a:cs typeface="Helvetica Neue"/>
                <a:sym typeface="Helvetica Neue"/>
              </a:defRPr>
            </a:lvl8pPr>
            <a:lvl9pPr marR="0" lvl="8" algn="ctr" rtl="0">
              <a:lnSpc>
                <a:spcPct val="100000"/>
              </a:lnSpc>
              <a:spcBef>
                <a:spcPts val="0"/>
              </a:spcBef>
              <a:spcAft>
                <a:spcPts val="0"/>
              </a:spcAft>
              <a:buClr>
                <a:srgbClr val="000000"/>
              </a:buClr>
              <a:buSzPts val="4200"/>
              <a:buFont typeface="Helvetica Neue"/>
              <a:buNone/>
              <a:defRPr sz="4200" b="0" i="0" u="none" strike="noStrike" cap="none">
                <a:solidFill>
                  <a:srgbClr val="000000"/>
                </a:solidFill>
                <a:latin typeface="Helvetica Neue"/>
                <a:ea typeface="Helvetica Neue"/>
                <a:cs typeface="Helvetica Neue"/>
                <a:sym typeface="Helvetica Neue"/>
              </a:defRPr>
            </a:lvl9pPr>
          </a:lstStyle>
          <a:p>
            <a:endParaRPr/>
          </a:p>
        </p:txBody>
      </p:sp>
      <p:sp>
        <p:nvSpPr>
          <p:cNvPr id="48" name="Google Shape;48;p8"/>
          <p:cNvSpPr txBox="1">
            <a:spLocks noGrp="1"/>
          </p:cNvSpPr>
          <p:nvPr>
            <p:ph type="body" idx="1"/>
          </p:nvPr>
        </p:nvSpPr>
        <p:spPr>
          <a:xfrm>
            <a:off x="0" y="0"/>
            <a:ext cx="1125000" cy="1125000"/>
          </a:xfrm>
          <a:prstGeom prst="rect">
            <a:avLst/>
          </a:prstGeom>
          <a:noFill/>
          <a:ln>
            <a:noFill/>
          </a:ln>
        </p:spPr>
        <p:txBody>
          <a:bodyPr spcFirstLastPara="1" wrap="square" lIns="34275" tIns="17150" rIns="34275" bIns="17150" anchor="t" anchorCtr="0">
            <a:noAutofit/>
          </a:bodyPr>
          <a:lstStyle>
            <a:lvl1pPr marL="457200" marR="0" lvl="0"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1pPr>
            <a:lvl2pPr marL="914400" marR="0" lvl="1"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2pPr>
            <a:lvl3pPr marL="1371600" marR="0" lvl="2"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5pPr>
            <a:lvl6pPr marL="2743200" marR="0" lvl="5"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6pPr>
            <a:lvl7pPr marL="3200400" marR="0" lvl="6"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7pPr>
            <a:lvl8pPr marL="3657600" marR="0" lvl="7"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8pPr>
            <a:lvl9pPr marL="4114800" marR="0" lvl="8"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9pPr>
          </a:lstStyle>
          <a:p>
            <a:endParaRPr/>
          </a:p>
        </p:txBody>
      </p:sp>
      <p:sp>
        <p:nvSpPr>
          <p:cNvPr id="49" name="Google Shape;49;p8"/>
          <p:cNvSpPr txBox="1">
            <a:spLocks noGrp="1"/>
          </p:cNvSpPr>
          <p:nvPr>
            <p:ph type="sldNum" idx="12"/>
          </p:nvPr>
        </p:nvSpPr>
        <p:spPr>
          <a:xfrm>
            <a:off x="6553200" y="4767264"/>
            <a:ext cx="2133600" cy="273900"/>
          </a:xfrm>
          <a:prstGeom prst="rect">
            <a:avLst/>
          </a:prstGeom>
          <a:noFill/>
          <a:ln>
            <a:noFill/>
          </a:ln>
        </p:spPr>
        <p:txBody>
          <a:bodyPr spcFirstLastPara="1" wrap="square" lIns="34275" tIns="17150" rIns="34275" bIns="17150" anchor="t" anchorCtr="0">
            <a:noAutofit/>
          </a:bodyPr>
          <a:lstStyle>
            <a:lvl1pPr marL="0" marR="0" lvl="0" indent="0" algn="ctr" rtl="0">
              <a:lnSpc>
                <a:spcPct val="100000"/>
              </a:lnSpc>
              <a:spcBef>
                <a:spcPts val="0"/>
              </a:spcBef>
              <a:spcAft>
                <a:spcPts val="0"/>
              </a:spcAft>
              <a:buClr>
                <a:srgbClr val="000000"/>
              </a:buClr>
              <a:buSzPts val="1100"/>
              <a:buFont typeface="Helvetica Neue"/>
              <a:buNone/>
              <a:defRPr sz="1100" b="1" i="0" u="none" strike="noStrike" cap="none">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1100"/>
              <a:buFont typeface="Helvetica Neue"/>
              <a:buNone/>
              <a:defRPr sz="1100" b="1" i="0" u="none" strike="noStrike" cap="none">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1100"/>
              <a:buFont typeface="Helvetica Neue"/>
              <a:buNone/>
              <a:defRPr sz="1100" b="1" i="0" u="none" strike="noStrike" cap="none">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1100"/>
              <a:buFont typeface="Helvetica Neue"/>
              <a:buNone/>
              <a:defRPr sz="1100" b="1" i="0" u="none" strike="noStrike" cap="none">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1100"/>
              <a:buFont typeface="Helvetica Neue"/>
              <a:buNone/>
              <a:defRPr sz="1100" b="1" i="0" u="none" strike="noStrike" cap="none">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1100"/>
              <a:buFont typeface="Helvetica Neue"/>
              <a:buNone/>
              <a:defRPr sz="1100" b="1" i="0" u="none" strike="noStrike" cap="none">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1100"/>
              <a:buFont typeface="Helvetica Neue"/>
              <a:buNone/>
              <a:defRPr sz="1100" b="1" i="0" u="none" strike="noStrike" cap="none">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1100"/>
              <a:buFont typeface="Helvetica Neue"/>
              <a:buNone/>
              <a:defRPr sz="1100" b="1" i="0" u="none" strike="noStrike" cap="none">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1100"/>
              <a:buFont typeface="Helvetica Neue"/>
              <a:buNone/>
              <a:defRPr sz="1100" b="1"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US"/>
              <a:t>‹#›</a:t>
            </a:fld>
            <a:endParaRPr/>
          </a:p>
        </p:txBody>
      </p:sp>
      <p:cxnSp>
        <p:nvCxnSpPr>
          <p:cNvPr id="50" name="Google Shape;50;p8"/>
          <p:cNvCxnSpPr/>
          <p:nvPr/>
        </p:nvCxnSpPr>
        <p:spPr>
          <a:xfrm>
            <a:off x="457200" y="1063229"/>
            <a:ext cx="8229600" cy="0"/>
          </a:xfrm>
          <a:prstGeom prst="straightConnector1">
            <a:avLst/>
          </a:prstGeom>
          <a:noFill/>
          <a:ln w="25400" cap="flat" cmpd="sng">
            <a:solidFill>
              <a:schemeClr val="accent1"/>
            </a:solidFill>
            <a:prstDash val="solid"/>
            <a:round/>
            <a:headEnd type="none" w="sm" len="sm"/>
            <a:tailEnd type="none" w="sm" len="sm"/>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Headline Top, Blank Center 2">
  <p:cSld name="TITLE_AND_BODY_2">
    <p:spTree>
      <p:nvGrpSpPr>
        <p:cNvPr id="1" name="Shape 51"/>
        <p:cNvGrpSpPr/>
        <p:nvPr/>
      </p:nvGrpSpPr>
      <p:grpSpPr>
        <a:xfrm>
          <a:off x="0" y="0"/>
          <a:ext cx="0" cy="0"/>
          <a:chOff x="0" y="0"/>
          <a:chExt cx="0" cy="0"/>
        </a:xfrm>
      </p:grpSpPr>
      <p:pic>
        <p:nvPicPr>
          <p:cNvPr id="52" name="Google Shape;52;p9" descr="SAISD Blue.png"/>
          <p:cNvPicPr preferRelativeResize="0"/>
          <p:nvPr/>
        </p:nvPicPr>
        <p:blipFill rotWithShape="1">
          <a:blip r:embed="rId2">
            <a:alphaModFix/>
          </a:blip>
          <a:srcRect/>
          <a:stretch/>
        </p:blipFill>
        <p:spPr>
          <a:xfrm>
            <a:off x="8323654" y="4578500"/>
            <a:ext cx="668613" cy="464772"/>
          </a:xfrm>
          <a:prstGeom prst="rect">
            <a:avLst/>
          </a:prstGeom>
          <a:noFill/>
          <a:ln>
            <a:noFill/>
          </a:ln>
        </p:spPr>
      </p:pic>
      <p:cxnSp>
        <p:nvCxnSpPr>
          <p:cNvPr id="53" name="Google Shape;53;p9"/>
          <p:cNvCxnSpPr/>
          <p:nvPr/>
        </p:nvCxnSpPr>
        <p:spPr>
          <a:xfrm>
            <a:off x="200025" y="4945927"/>
            <a:ext cx="7930800" cy="0"/>
          </a:xfrm>
          <a:prstGeom prst="straightConnector1">
            <a:avLst/>
          </a:prstGeom>
          <a:noFill/>
          <a:ln w="63500" cap="flat" cmpd="sng">
            <a:solidFill>
              <a:srgbClr val="253667"/>
            </a:solidFill>
            <a:prstDash val="solid"/>
            <a:miter lim="400000"/>
            <a:headEnd type="none" w="sm" len="sm"/>
            <a:tailEnd type="none" w="sm" len="sm"/>
          </a:ln>
        </p:spPr>
      </p:cxnSp>
      <p:sp>
        <p:nvSpPr>
          <p:cNvPr id="54" name="Google Shape;54;p9"/>
          <p:cNvSpPr/>
          <p:nvPr/>
        </p:nvSpPr>
        <p:spPr>
          <a:xfrm>
            <a:off x="-5921" y="-685"/>
            <a:ext cx="1071900" cy="119100"/>
          </a:xfrm>
          <a:prstGeom prst="rect">
            <a:avLst/>
          </a:prstGeom>
          <a:solidFill>
            <a:srgbClr val="253667"/>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100" b="1" i="0" u="none" strike="noStrike" cap="none">
              <a:solidFill>
                <a:srgbClr val="000000"/>
              </a:solidFill>
              <a:latin typeface="Helvetica Neue"/>
              <a:ea typeface="Helvetica Neue"/>
              <a:cs typeface="Helvetica Neue"/>
              <a:sym typeface="Helvetica Neue"/>
            </a:endParaRPr>
          </a:p>
        </p:txBody>
      </p:sp>
      <p:sp>
        <p:nvSpPr>
          <p:cNvPr id="55" name="Google Shape;55;p9"/>
          <p:cNvSpPr/>
          <p:nvPr/>
        </p:nvSpPr>
        <p:spPr>
          <a:xfrm>
            <a:off x="1059564" y="-685"/>
            <a:ext cx="1071900" cy="119100"/>
          </a:xfrm>
          <a:prstGeom prst="rect">
            <a:avLst/>
          </a:prstGeom>
          <a:solidFill>
            <a:srgbClr val="FBCE2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100" b="1" i="0" u="none" strike="noStrike" cap="none">
              <a:solidFill>
                <a:srgbClr val="000000"/>
              </a:solidFill>
              <a:latin typeface="Helvetica Neue"/>
              <a:ea typeface="Helvetica Neue"/>
              <a:cs typeface="Helvetica Neue"/>
              <a:sym typeface="Helvetica Neue"/>
            </a:endParaRPr>
          </a:p>
        </p:txBody>
      </p:sp>
      <p:cxnSp>
        <p:nvCxnSpPr>
          <p:cNvPr id="56" name="Google Shape;56;p9"/>
          <p:cNvCxnSpPr/>
          <p:nvPr/>
        </p:nvCxnSpPr>
        <p:spPr>
          <a:xfrm>
            <a:off x="606585" y="719263"/>
            <a:ext cx="7930800" cy="0"/>
          </a:xfrm>
          <a:prstGeom prst="straightConnector1">
            <a:avLst/>
          </a:prstGeom>
          <a:noFill/>
          <a:ln w="25400" cap="flat" cmpd="sng">
            <a:solidFill>
              <a:srgbClr val="FBCE20"/>
            </a:solidFill>
            <a:prstDash val="solid"/>
            <a:miter lim="400000"/>
            <a:headEnd type="none" w="sm" len="sm"/>
            <a:tailEnd type="none" w="sm" len="sm"/>
          </a:ln>
        </p:spPr>
      </p:cxnSp>
      <p:sp>
        <p:nvSpPr>
          <p:cNvPr id="57" name="Google Shape;57;p9"/>
          <p:cNvSpPr txBox="1">
            <a:spLocks noGrp="1"/>
          </p:cNvSpPr>
          <p:nvPr>
            <p:ph type="body" idx="1"/>
          </p:nvPr>
        </p:nvSpPr>
        <p:spPr>
          <a:xfrm>
            <a:off x="606476" y="312173"/>
            <a:ext cx="7931100" cy="385800"/>
          </a:xfrm>
          <a:prstGeom prst="rect">
            <a:avLst/>
          </a:prstGeom>
          <a:noFill/>
          <a:ln>
            <a:noFill/>
          </a:ln>
        </p:spPr>
        <p:txBody>
          <a:bodyPr spcFirstLastPara="1" wrap="square" lIns="34275" tIns="17150" rIns="34275" bIns="17150" anchor="t" anchorCtr="0">
            <a:spAutoFit/>
          </a:bodyPr>
          <a:lstStyle>
            <a:lvl1pPr marL="457200" marR="0" lvl="0" indent="-228600" algn="l">
              <a:lnSpc>
                <a:spcPct val="100000"/>
              </a:lnSpc>
              <a:spcBef>
                <a:spcPts val="0"/>
              </a:spcBef>
              <a:spcAft>
                <a:spcPts val="0"/>
              </a:spcAft>
              <a:buClr>
                <a:srgbClr val="253667"/>
              </a:buClr>
              <a:buSzPts val="2300"/>
              <a:buFont typeface="Montserrat"/>
              <a:buNone/>
              <a:defRPr sz="2300" b="1" i="1" u="none" strike="noStrike" cap="none">
                <a:solidFill>
                  <a:srgbClr val="253667"/>
                </a:solidFill>
                <a:latin typeface="Montserrat"/>
                <a:ea typeface="Montserrat"/>
                <a:cs typeface="Montserrat"/>
                <a:sym typeface="Montserrat"/>
              </a:defRPr>
            </a:lvl1pPr>
            <a:lvl2pPr marL="914400" marR="0" lvl="1" indent="-374650" algn="l">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2pPr>
            <a:lvl3pPr marL="1371600" marR="0" lvl="2" indent="-374650" algn="l">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74650" algn="l">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374650" algn="l">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5pPr>
            <a:lvl6pPr marL="2743200" marR="0" lvl="5" indent="-374650" algn="l">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6pPr>
            <a:lvl7pPr marL="3200400" marR="0" lvl="6" indent="-374650" algn="l">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7pPr>
            <a:lvl8pPr marL="3657600" marR="0" lvl="7" indent="-374650" algn="l">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8pPr>
            <a:lvl9pPr marL="4114800" marR="0" lvl="8" indent="-374650" algn="l">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9pPr>
          </a:lstStyle>
          <a:p>
            <a:endParaRPr/>
          </a:p>
        </p:txBody>
      </p:sp>
      <p:sp>
        <p:nvSpPr>
          <p:cNvPr id="58" name="Google Shape;58;p9"/>
          <p:cNvSpPr txBox="1">
            <a:spLocks noGrp="1"/>
          </p:cNvSpPr>
          <p:nvPr>
            <p:ph type="sldNum" idx="12"/>
          </p:nvPr>
        </p:nvSpPr>
        <p:spPr>
          <a:xfrm>
            <a:off x="8556784" y="4749851"/>
            <a:ext cx="548700" cy="223200"/>
          </a:xfrm>
          <a:prstGeom prst="rect">
            <a:avLst/>
          </a:prstGeom>
          <a:noFill/>
          <a:ln>
            <a:noFill/>
          </a:ln>
        </p:spPr>
        <p:txBody>
          <a:bodyPr spcFirstLastPara="1" wrap="square" lIns="19050" tIns="19050" rIns="19050" bIns="19050" anchor="t" anchorCtr="0">
            <a:spAutoFit/>
          </a:bodyPr>
          <a:lstStyle>
            <a:lvl1pPr marL="0" marR="0" lvl="0" indent="0" algn="r">
              <a:lnSpc>
                <a:spcPct val="100000"/>
              </a:lnSpc>
              <a:spcBef>
                <a:spcPts val="0"/>
              </a:spcBef>
              <a:spcAft>
                <a:spcPts val="0"/>
              </a:spcAft>
              <a:buClr>
                <a:srgbClr val="253667"/>
              </a:buClr>
              <a:buSzPts val="900"/>
              <a:buFont typeface="Montserrat SemiBold"/>
              <a:buNone/>
              <a:defRPr sz="1200" b="1" i="0" u="none" strike="noStrike" cap="none">
                <a:solidFill>
                  <a:srgbClr val="253667"/>
                </a:solidFill>
                <a:latin typeface="Montserrat"/>
                <a:ea typeface="Montserrat"/>
                <a:cs typeface="Montserrat"/>
                <a:sym typeface="Montserrat"/>
              </a:defRPr>
            </a:lvl1pPr>
            <a:lvl2pPr marL="0" marR="0" lvl="1" indent="0" algn="r">
              <a:lnSpc>
                <a:spcPct val="100000"/>
              </a:lnSpc>
              <a:spcBef>
                <a:spcPts val="0"/>
              </a:spcBef>
              <a:spcAft>
                <a:spcPts val="0"/>
              </a:spcAft>
              <a:buClr>
                <a:srgbClr val="253667"/>
              </a:buClr>
              <a:buSzPts val="900"/>
              <a:buFont typeface="Montserrat SemiBold"/>
              <a:buNone/>
              <a:defRPr sz="1200" b="1" i="0" u="none" strike="noStrike" cap="none">
                <a:solidFill>
                  <a:srgbClr val="253667"/>
                </a:solidFill>
                <a:latin typeface="Montserrat"/>
                <a:ea typeface="Montserrat"/>
                <a:cs typeface="Montserrat"/>
                <a:sym typeface="Montserrat"/>
              </a:defRPr>
            </a:lvl2pPr>
            <a:lvl3pPr marL="0" marR="0" lvl="2" indent="0" algn="r">
              <a:lnSpc>
                <a:spcPct val="100000"/>
              </a:lnSpc>
              <a:spcBef>
                <a:spcPts val="0"/>
              </a:spcBef>
              <a:spcAft>
                <a:spcPts val="0"/>
              </a:spcAft>
              <a:buClr>
                <a:srgbClr val="253667"/>
              </a:buClr>
              <a:buSzPts val="900"/>
              <a:buFont typeface="Montserrat SemiBold"/>
              <a:buNone/>
              <a:defRPr sz="1200" b="1" i="0" u="none" strike="noStrike" cap="none">
                <a:solidFill>
                  <a:srgbClr val="253667"/>
                </a:solidFill>
                <a:latin typeface="Montserrat"/>
                <a:ea typeface="Montserrat"/>
                <a:cs typeface="Montserrat"/>
                <a:sym typeface="Montserrat"/>
              </a:defRPr>
            </a:lvl3pPr>
            <a:lvl4pPr marL="0" marR="0" lvl="3" indent="0" algn="r">
              <a:lnSpc>
                <a:spcPct val="100000"/>
              </a:lnSpc>
              <a:spcBef>
                <a:spcPts val="0"/>
              </a:spcBef>
              <a:spcAft>
                <a:spcPts val="0"/>
              </a:spcAft>
              <a:buClr>
                <a:srgbClr val="253667"/>
              </a:buClr>
              <a:buSzPts val="900"/>
              <a:buFont typeface="Montserrat SemiBold"/>
              <a:buNone/>
              <a:defRPr sz="1200" b="1" i="0" u="none" strike="noStrike" cap="none">
                <a:solidFill>
                  <a:srgbClr val="253667"/>
                </a:solidFill>
                <a:latin typeface="Montserrat"/>
                <a:ea typeface="Montserrat"/>
                <a:cs typeface="Montserrat"/>
                <a:sym typeface="Montserrat"/>
              </a:defRPr>
            </a:lvl4pPr>
            <a:lvl5pPr marL="0" marR="0" lvl="4" indent="0" algn="r">
              <a:lnSpc>
                <a:spcPct val="100000"/>
              </a:lnSpc>
              <a:spcBef>
                <a:spcPts val="0"/>
              </a:spcBef>
              <a:spcAft>
                <a:spcPts val="0"/>
              </a:spcAft>
              <a:buClr>
                <a:srgbClr val="253667"/>
              </a:buClr>
              <a:buSzPts val="900"/>
              <a:buFont typeface="Montserrat SemiBold"/>
              <a:buNone/>
              <a:defRPr sz="1200" b="1" i="0" u="none" strike="noStrike" cap="none">
                <a:solidFill>
                  <a:srgbClr val="253667"/>
                </a:solidFill>
                <a:latin typeface="Montserrat"/>
                <a:ea typeface="Montserrat"/>
                <a:cs typeface="Montserrat"/>
                <a:sym typeface="Montserrat"/>
              </a:defRPr>
            </a:lvl5pPr>
            <a:lvl6pPr marL="0" marR="0" lvl="5" indent="0" algn="r">
              <a:lnSpc>
                <a:spcPct val="100000"/>
              </a:lnSpc>
              <a:spcBef>
                <a:spcPts val="0"/>
              </a:spcBef>
              <a:spcAft>
                <a:spcPts val="0"/>
              </a:spcAft>
              <a:buClr>
                <a:srgbClr val="253667"/>
              </a:buClr>
              <a:buSzPts val="900"/>
              <a:buFont typeface="Montserrat SemiBold"/>
              <a:buNone/>
              <a:defRPr sz="1200" b="1" i="0" u="none" strike="noStrike" cap="none">
                <a:solidFill>
                  <a:srgbClr val="253667"/>
                </a:solidFill>
                <a:latin typeface="Montserrat"/>
                <a:ea typeface="Montserrat"/>
                <a:cs typeface="Montserrat"/>
                <a:sym typeface="Montserrat"/>
              </a:defRPr>
            </a:lvl6pPr>
            <a:lvl7pPr marL="0" marR="0" lvl="6" indent="0" algn="r">
              <a:lnSpc>
                <a:spcPct val="100000"/>
              </a:lnSpc>
              <a:spcBef>
                <a:spcPts val="0"/>
              </a:spcBef>
              <a:spcAft>
                <a:spcPts val="0"/>
              </a:spcAft>
              <a:buClr>
                <a:srgbClr val="253667"/>
              </a:buClr>
              <a:buSzPts val="900"/>
              <a:buFont typeface="Montserrat SemiBold"/>
              <a:buNone/>
              <a:defRPr sz="1200" b="1" i="0" u="none" strike="noStrike" cap="none">
                <a:solidFill>
                  <a:srgbClr val="253667"/>
                </a:solidFill>
                <a:latin typeface="Montserrat"/>
                <a:ea typeface="Montserrat"/>
                <a:cs typeface="Montserrat"/>
                <a:sym typeface="Montserrat"/>
              </a:defRPr>
            </a:lvl7pPr>
            <a:lvl8pPr marL="0" marR="0" lvl="7" indent="0" algn="r">
              <a:lnSpc>
                <a:spcPct val="100000"/>
              </a:lnSpc>
              <a:spcBef>
                <a:spcPts val="0"/>
              </a:spcBef>
              <a:spcAft>
                <a:spcPts val="0"/>
              </a:spcAft>
              <a:buClr>
                <a:srgbClr val="253667"/>
              </a:buClr>
              <a:buSzPts val="900"/>
              <a:buFont typeface="Montserrat SemiBold"/>
              <a:buNone/>
              <a:defRPr sz="1200" b="1" i="0" u="none" strike="noStrike" cap="none">
                <a:solidFill>
                  <a:srgbClr val="253667"/>
                </a:solidFill>
                <a:latin typeface="Montserrat"/>
                <a:ea typeface="Montserrat"/>
                <a:cs typeface="Montserrat"/>
                <a:sym typeface="Montserrat"/>
              </a:defRPr>
            </a:lvl8pPr>
            <a:lvl9pPr marL="0" marR="0" lvl="8" indent="0" algn="r">
              <a:lnSpc>
                <a:spcPct val="100000"/>
              </a:lnSpc>
              <a:spcBef>
                <a:spcPts val="0"/>
              </a:spcBef>
              <a:spcAft>
                <a:spcPts val="0"/>
              </a:spcAft>
              <a:buClr>
                <a:srgbClr val="253667"/>
              </a:buClr>
              <a:buSzPts val="900"/>
              <a:buFont typeface="Montserrat SemiBold"/>
              <a:buNone/>
              <a:defRPr sz="1200" b="1" i="0" u="none" strike="noStrike" cap="none">
                <a:solidFill>
                  <a:srgbClr val="253667"/>
                </a:solidFill>
                <a:latin typeface="Montserrat"/>
                <a:ea typeface="Montserrat"/>
                <a:cs typeface="Montserrat"/>
                <a:sym typeface="Montserra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9"/>
        <p:cNvGrpSpPr/>
        <p:nvPr/>
      </p:nvGrpSpPr>
      <p:grpSpPr>
        <a:xfrm>
          <a:off x="0" y="0"/>
          <a:ext cx="0" cy="0"/>
          <a:chOff x="0" y="0"/>
          <a:chExt cx="0" cy="0"/>
        </a:xfrm>
      </p:grpSpPr>
      <p:sp>
        <p:nvSpPr>
          <p:cNvPr id="60" name="Google Shape;60;p10"/>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sz="700"/>
            </a:lvl1pPr>
            <a:lvl2pPr lvl="1" algn="l">
              <a:spcBef>
                <a:spcPts val="0"/>
              </a:spcBef>
              <a:spcAft>
                <a:spcPts val="0"/>
              </a:spcAft>
              <a:buSzPts val="700"/>
              <a:buNone/>
              <a:defRPr sz="700"/>
            </a:lvl2pPr>
            <a:lvl3pPr lvl="2" algn="l">
              <a:spcBef>
                <a:spcPts val="0"/>
              </a:spcBef>
              <a:spcAft>
                <a:spcPts val="0"/>
              </a:spcAft>
              <a:buSzPts val="700"/>
              <a:buNone/>
              <a:defRPr sz="700"/>
            </a:lvl3pPr>
            <a:lvl4pPr lvl="3" algn="l">
              <a:spcBef>
                <a:spcPts val="0"/>
              </a:spcBef>
              <a:spcAft>
                <a:spcPts val="0"/>
              </a:spcAft>
              <a:buSzPts val="700"/>
              <a:buNone/>
              <a:defRPr sz="700"/>
            </a:lvl4pPr>
            <a:lvl5pPr lvl="4" algn="l">
              <a:spcBef>
                <a:spcPts val="0"/>
              </a:spcBef>
              <a:spcAft>
                <a:spcPts val="0"/>
              </a:spcAft>
              <a:buSzPts val="700"/>
              <a:buNone/>
              <a:defRPr sz="700"/>
            </a:lvl5pPr>
            <a:lvl6pPr lvl="5" algn="l">
              <a:spcBef>
                <a:spcPts val="0"/>
              </a:spcBef>
              <a:spcAft>
                <a:spcPts val="0"/>
              </a:spcAft>
              <a:buSzPts val="700"/>
              <a:buNone/>
              <a:defRPr sz="700"/>
            </a:lvl6pPr>
            <a:lvl7pPr lvl="6" algn="l">
              <a:spcBef>
                <a:spcPts val="0"/>
              </a:spcBef>
              <a:spcAft>
                <a:spcPts val="0"/>
              </a:spcAft>
              <a:buSzPts val="700"/>
              <a:buNone/>
              <a:defRPr sz="700"/>
            </a:lvl7pPr>
            <a:lvl8pPr lvl="7" algn="l">
              <a:spcBef>
                <a:spcPts val="0"/>
              </a:spcBef>
              <a:spcAft>
                <a:spcPts val="0"/>
              </a:spcAft>
              <a:buSzPts val="700"/>
              <a:buNone/>
              <a:defRPr sz="700"/>
            </a:lvl8pPr>
            <a:lvl9pPr lvl="8" algn="l">
              <a:spcBef>
                <a:spcPts val="0"/>
              </a:spcBef>
              <a:spcAft>
                <a:spcPts val="0"/>
              </a:spcAft>
              <a:buSzPts val="700"/>
              <a:buNone/>
              <a:defRPr sz="700"/>
            </a:lvl9pPr>
          </a:lstStyle>
          <a:p>
            <a:endParaRPr/>
          </a:p>
        </p:txBody>
      </p:sp>
      <p:sp>
        <p:nvSpPr>
          <p:cNvPr id="61" name="Google Shape;61;p10"/>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sz="700"/>
            </a:lvl1pPr>
            <a:lvl2pPr lvl="1" algn="l">
              <a:spcBef>
                <a:spcPts val="0"/>
              </a:spcBef>
              <a:spcAft>
                <a:spcPts val="0"/>
              </a:spcAft>
              <a:buSzPts val="700"/>
              <a:buNone/>
              <a:defRPr sz="700"/>
            </a:lvl2pPr>
            <a:lvl3pPr lvl="2" algn="l">
              <a:spcBef>
                <a:spcPts val="0"/>
              </a:spcBef>
              <a:spcAft>
                <a:spcPts val="0"/>
              </a:spcAft>
              <a:buSzPts val="700"/>
              <a:buNone/>
              <a:defRPr sz="700"/>
            </a:lvl3pPr>
            <a:lvl4pPr lvl="3" algn="l">
              <a:spcBef>
                <a:spcPts val="0"/>
              </a:spcBef>
              <a:spcAft>
                <a:spcPts val="0"/>
              </a:spcAft>
              <a:buSzPts val="700"/>
              <a:buNone/>
              <a:defRPr sz="700"/>
            </a:lvl4pPr>
            <a:lvl5pPr lvl="4" algn="l">
              <a:spcBef>
                <a:spcPts val="0"/>
              </a:spcBef>
              <a:spcAft>
                <a:spcPts val="0"/>
              </a:spcAft>
              <a:buSzPts val="700"/>
              <a:buNone/>
              <a:defRPr sz="700"/>
            </a:lvl5pPr>
            <a:lvl6pPr lvl="5" algn="l">
              <a:spcBef>
                <a:spcPts val="0"/>
              </a:spcBef>
              <a:spcAft>
                <a:spcPts val="0"/>
              </a:spcAft>
              <a:buSzPts val="700"/>
              <a:buNone/>
              <a:defRPr sz="700"/>
            </a:lvl6pPr>
            <a:lvl7pPr lvl="6" algn="l">
              <a:spcBef>
                <a:spcPts val="0"/>
              </a:spcBef>
              <a:spcAft>
                <a:spcPts val="0"/>
              </a:spcAft>
              <a:buSzPts val="700"/>
              <a:buNone/>
              <a:defRPr sz="700"/>
            </a:lvl7pPr>
            <a:lvl8pPr lvl="7" algn="l">
              <a:spcBef>
                <a:spcPts val="0"/>
              </a:spcBef>
              <a:spcAft>
                <a:spcPts val="0"/>
              </a:spcAft>
              <a:buSzPts val="700"/>
              <a:buNone/>
              <a:defRPr sz="700"/>
            </a:lvl8pPr>
            <a:lvl9pPr lvl="8" algn="l">
              <a:spcBef>
                <a:spcPts val="0"/>
              </a:spcBef>
              <a:spcAft>
                <a:spcPts val="0"/>
              </a:spcAft>
              <a:buSzPts val="700"/>
              <a:buNone/>
              <a:defRPr sz="700"/>
            </a:lvl9pPr>
          </a:lstStyle>
          <a:p>
            <a:endParaRPr/>
          </a:p>
        </p:txBody>
      </p:sp>
      <p:sp>
        <p:nvSpPr>
          <p:cNvPr id="62" name="Google Shape;62;p10"/>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sz="700"/>
            </a:lvl1pPr>
            <a:lvl2pPr marL="0" lvl="1" indent="0" algn="r">
              <a:spcBef>
                <a:spcPts val="0"/>
              </a:spcBef>
              <a:buNone/>
              <a:defRPr sz="700"/>
            </a:lvl2pPr>
            <a:lvl3pPr marL="0" lvl="2" indent="0" algn="r">
              <a:spcBef>
                <a:spcPts val="0"/>
              </a:spcBef>
              <a:buNone/>
              <a:defRPr sz="700"/>
            </a:lvl3pPr>
            <a:lvl4pPr marL="0" lvl="3" indent="0" algn="r">
              <a:spcBef>
                <a:spcPts val="0"/>
              </a:spcBef>
              <a:buNone/>
              <a:defRPr sz="700"/>
            </a:lvl4pPr>
            <a:lvl5pPr marL="0" lvl="4" indent="0" algn="r">
              <a:spcBef>
                <a:spcPts val="0"/>
              </a:spcBef>
              <a:buNone/>
              <a:defRPr sz="700"/>
            </a:lvl5pPr>
            <a:lvl6pPr marL="0" lvl="5" indent="0" algn="r">
              <a:spcBef>
                <a:spcPts val="0"/>
              </a:spcBef>
              <a:buNone/>
              <a:defRPr sz="700"/>
            </a:lvl6pPr>
            <a:lvl7pPr marL="0" lvl="6" indent="0" algn="r">
              <a:spcBef>
                <a:spcPts val="0"/>
              </a:spcBef>
              <a:buNone/>
              <a:defRPr sz="700"/>
            </a:lvl7pPr>
            <a:lvl8pPr marL="0" lvl="7" indent="0" algn="r">
              <a:spcBef>
                <a:spcPts val="0"/>
              </a:spcBef>
              <a:buNone/>
              <a:defRPr sz="700"/>
            </a:lvl8pPr>
            <a:lvl9pPr marL="0" lvl="8" indent="0" algn="r">
              <a:spcBef>
                <a:spcPts val="0"/>
              </a:spcBef>
              <a:buNone/>
              <a:defRPr sz="7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63"/>
        <p:cNvGrpSpPr/>
        <p:nvPr/>
      </p:nvGrpSpPr>
      <p:grpSpPr>
        <a:xfrm>
          <a:off x="0" y="0"/>
          <a:ext cx="0" cy="0"/>
          <a:chOff x="0" y="0"/>
          <a:chExt cx="0" cy="0"/>
        </a:xfrm>
      </p:grpSpPr>
      <p:pic>
        <p:nvPicPr>
          <p:cNvPr id="64" name="Google Shape;64;p11"/>
          <p:cNvPicPr preferRelativeResize="0"/>
          <p:nvPr/>
        </p:nvPicPr>
        <p:blipFill rotWithShape="1">
          <a:blip r:embed="rId2">
            <a:alphaModFix/>
          </a:blip>
          <a:srcRect/>
          <a:stretch/>
        </p:blipFill>
        <p:spPr>
          <a:xfrm>
            <a:off x="1059" y="596"/>
            <a:ext cx="9141878" cy="5142307"/>
          </a:xfrm>
          <a:prstGeom prst="rect">
            <a:avLst/>
          </a:prstGeom>
          <a:noFill/>
          <a:ln>
            <a:noFill/>
          </a:ln>
        </p:spPr>
      </p:pic>
      <p:sp>
        <p:nvSpPr>
          <p:cNvPr id="65" name="Google Shape;65;p11"/>
          <p:cNvSpPr txBox="1">
            <a:spLocks noGrp="1"/>
          </p:cNvSpPr>
          <p:nvPr>
            <p:ph type="ctrTitle"/>
          </p:nvPr>
        </p:nvSpPr>
        <p:spPr>
          <a:xfrm>
            <a:off x="457200" y="662251"/>
            <a:ext cx="7772400" cy="12861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rgbClr val="FFFFFF"/>
              </a:buClr>
              <a:buSzPts val="5400"/>
              <a:buFont typeface="Rockwell"/>
              <a:buNone/>
              <a:defRPr sz="5400" b="1" i="0">
                <a:solidFill>
                  <a:srgbClr val="FFFFFF"/>
                </a:solidFill>
                <a:latin typeface="Rockwell"/>
                <a:ea typeface="Rockwell"/>
                <a:cs typeface="Rockwell"/>
                <a:sym typeface="Rockwe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6" name="Google Shape;66;p11"/>
          <p:cNvSpPr txBox="1">
            <a:spLocks noGrp="1"/>
          </p:cNvSpPr>
          <p:nvPr>
            <p:ph type="subTitle" idx="1"/>
          </p:nvPr>
        </p:nvSpPr>
        <p:spPr>
          <a:xfrm>
            <a:off x="457201" y="2113948"/>
            <a:ext cx="7677300" cy="1314600"/>
          </a:xfrm>
          <a:prstGeom prst="rect">
            <a:avLst/>
          </a:prstGeom>
          <a:noFill/>
          <a:ln>
            <a:noFill/>
          </a:ln>
        </p:spPr>
        <p:txBody>
          <a:bodyPr spcFirstLastPara="1" wrap="square" lIns="0" tIns="0" rIns="0" bIns="0" anchor="t" anchorCtr="0">
            <a:normAutofit/>
          </a:bodyPr>
          <a:lstStyle>
            <a:lvl1pPr lvl="0" algn="l">
              <a:lnSpc>
                <a:spcPct val="100000"/>
              </a:lnSpc>
              <a:spcBef>
                <a:spcPts val="0"/>
              </a:spcBef>
              <a:spcAft>
                <a:spcPts val="0"/>
              </a:spcAft>
              <a:buClr>
                <a:srgbClr val="FFFFFF"/>
              </a:buClr>
              <a:buSzPts val="2100"/>
              <a:buNone/>
              <a:defRPr sz="2100" b="0">
                <a:solidFill>
                  <a:srgbClr val="FFFFFF"/>
                </a:solidFill>
              </a:defRPr>
            </a:lvl1pPr>
            <a:lvl2pPr lvl="1" algn="ctr">
              <a:lnSpc>
                <a:spcPct val="100000"/>
              </a:lnSpc>
              <a:spcBef>
                <a:spcPts val="400"/>
              </a:spcBef>
              <a:spcAft>
                <a:spcPts val="0"/>
              </a:spcAft>
              <a:buClr>
                <a:srgbClr val="888888"/>
              </a:buClr>
              <a:buSzPts val="2100"/>
              <a:buNone/>
              <a:defRPr>
                <a:solidFill>
                  <a:srgbClr val="888888"/>
                </a:solidFill>
              </a:defRPr>
            </a:lvl2pPr>
            <a:lvl3pPr lvl="2" algn="ctr">
              <a:lnSpc>
                <a:spcPct val="100000"/>
              </a:lnSpc>
              <a:spcBef>
                <a:spcPts val="400"/>
              </a:spcBef>
              <a:spcAft>
                <a:spcPts val="0"/>
              </a:spcAft>
              <a:buClr>
                <a:srgbClr val="888888"/>
              </a:buClr>
              <a:buSzPts val="1800"/>
              <a:buNone/>
              <a:defRPr>
                <a:solidFill>
                  <a:srgbClr val="888888"/>
                </a:solidFill>
              </a:defRPr>
            </a:lvl3pPr>
            <a:lvl4pPr lvl="3" algn="ctr">
              <a:lnSpc>
                <a:spcPct val="100000"/>
              </a:lnSpc>
              <a:spcBef>
                <a:spcPts val="300"/>
              </a:spcBef>
              <a:spcAft>
                <a:spcPts val="0"/>
              </a:spcAft>
              <a:buClr>
                <a:srgbClr val="888888"/>
              </a:buClr>
              <a:buSzPts val="1500"/>
              <a:buNone/>
              <a:defRPr>
                <a:solidFill>
                  <a:srgbClr val="888888"/>
                </a:solidFill>
              </a:defRPr>
            </a:lvl4pPr>
            <a:lvl5pPr lvl="4" algn="ctr">
              <a:lnSpc>
                <a:spcPct val="100000"/>
              </a:lnSpc>
              <a:spcBef>
                <a:spcPts val="300"/>
              </a:spcBef>
              <a:spcAft>
                <a:spcPts val="0"/>
              </a:spcAft>
              <a:buClr>
                <a:srgbClr val="888888"/>
              </a:buClr>
              <a:buSzPts val="1500"/>
              <a:buNone/>
              <a:defRPr>
                <a:solidFill>
                  <a:srgbClr val="888888"/>
                </a:solidFill>
              </a:defRPr>
            </a:lvl5pPr>
            <a:lvl6pPr lvl="5" algn="ctr">
              <a:lnSpc>
                <a:spcPct val="100000"/>
              </a:lnSpc>
              <a:spcBef>
                <a:spcPts val="300"/>
              </a:spcBef>
              <a:spcAft>
                <a:spcPts val="0"/>
              </a:spcAft>
              <a:buClr>
                <a:srgbClr val="888888"/>
              </a:buClr>
              <a:buSzPts val="1500"/>
              <a:buNone/>
              <a:defRPr>
                <a:solidFill>
                  <a:srgbClr val="888888"/>
                </a:solidFill>
              </a:defRPr>
            </a:lvl6pPr>
            <a:lvl7pPr lvl="6" algn="ctr">
              <a:lnSpc>
                <a:spcPct val="100000"/>
              </a:lnSpc>
              <a:spcBef>
                <a:spcPts val="300"/>
              </a:spcBef>
              <a:spcAft>
                <a:spcPts val="0"/>
              </a:spcAft>
              <a:buClr>
                <a:srgbClr val="888888"/>
              </a:buClr>
              <a:buSzPts val="1500"/>
              <a:buNone/>
              <a:defRPr>
                <a:solidFill>
                  <a:srgbClr val="888888"/>
                </a:solidFill>
              </a:defRPr>
            </a:lvl7pPr>
            <a:lvl8pPr lvl="7" algn="ctr">
              <a:lnSpc>
                <a:spcPct val="100000"/>
              </a:lnSpc>
              <a:spcBef>
                <a:spcPts val="300"/>
              </a:spcBef>
              <a:spcAft>
                <a:spcPts val="0"/>
              </a:spcAft>
              <a:buClr>
                <a:srgbClr val="888888"/>
              </a:buClr>
              <a:buSzPts val="1500"/>
              <a:buNone/>
              <a:defRPr>
                <a:solidFill>
                  <a:srgbClr val="888888"/>
                </a:solidFill>
              </a:defRPr>
            </a:lvl8pPr>
            <a:lvl9pPr lvl="8" algn="ctr">
              <a:lnSpc>
                <a:spcPct val="100000"/>
              </a:lnSpc>
              <a:spcBef>
                <a:spcPts val="300"/>
              </a:spcBef>
              <a:spcAft>
                <a:spcPts val="0"/>
              </a:spcAft>
              <a:buClr>
                <a:srgbClr val="888888"/>
              </a:buClr>
              <a:buSzPts val="1500"/>
              <a:buNone/>
              <a:defRPr>
                <a:solidFill>
                  <a:srgbClr val="888888"/>
                </a:solidFill>
              </a:defRPr>
            </a:lvl9pPr>
          </a:lstStyle>
          <a:p>
            <a:endParaRPr/>
          </a:p>
        </p:txBody>
      </p:sp>
      <p:sp>
        <p:nvSpPr>
          <p:cNvPr id="67" name="Google Shape;67;p11"/>
          <p:cNvSpPr txBox="1">
            <a:spLocks noGrp="1"/>
          </p:cNvSpPr>
          <p:nvPr>
            <p:ph type="sldNum" idx="12"/>
          </p:nvPr>
        </p:nvSpPr>
        <p:spPr>
          <a:xfrm>
            <a:off x="8556784" y="4749851"/>
            <a:ext cx="548700" cy="393600"/>
          </a:xfrm>
          <a:prstGeom prst="rect">
            <a:avLst/>
          </a:prstGeom>
          <a:noFill/>
          <a:ln>
            <a:noFill/>
          </a:ln>
        </p:spPr>
        <p:txBody>
          <a:bodyPr spcFirstLastPara="1" wrap="square" lIns="68575" tIns="68575" rIns="68575" bIns="68575"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Headline Top, Blank Center 1">
  <p:cSld name="Headline Top, Blank Center_1">
    <p:spTree>
      <p:nvGrpSpPr>
        <p:cNvPr id="1" name="Shape 68"/>
        <p:cNvGrpSpPr/>
        <p:nvPr/>
      </p:nvGrpSpPr>
      <p:grpSpPr>
        <a:xfrm>
          <a:off x="0" y="0"/>
          <a:ext cx="0" cy="0"/>
          <a:chOff x="0" y="0"/>
          <a:chExt cx="0" cy="0"/>
        </a:xfrm>
      </p:grpSpPr>
      <p:pic>
        <p:nvPicPr>
          <p:cNvPr id="69" name="Google Shape;69;p12" descr="SAISD Blue.png"/>
          <p:cNvPicPr preferRelativeResize="0"/>
          <p:nvPr/>
        </p:nvPicPr>
        <p:blipFill rotWithShape="1">
          <a:blip r:embed="rId2">
            <a:alphaModFix/>
          </a:blip>
          <a:srcRect/>
          <a:stretch/>
        </p:blipFill>
        <p:spPr>
          <a:xfrm>
            <a:off x="8323655" y="4578500"/>
            <a:ext cx="668619" cy="464772"/>
          </a:xfrm>
          <a:prstGeom prst="rect">
            <a:avLst/>
          </a:prstGeom>
          <a:noFill/>
          <a:ln>
            <a:noFill/>
          </a:ln>
        </p:spPr>
      </p:pic>
      <p:cxnSp>
        <p:nvCxnSpPr>
          <p:cNvPr id="70" name="Google Shape;70;p12"/>
          <p:cNvCxnSpPr/>
          <p:nvPr/>
        </p:nvCxnSpPr>
        <p:spPr>
          <a:xfrm>
            <a:off x="200025" y="4945928"/>
            <a:ext cx="7930800" cy="0"/>
          </a:xfrm>
          <a:prstGeom prst="straightConnector1">
            <a:avLst/>
          </a:prstGeom>
          <a:noFill/>
          <a:ln w="47625" cap="flat" cmpd="sng">
            <a:solidFill>
              <a:srgbClr val="253667"/>
            </a:solidFill>
            <a:prstDash val="solid"/>
            <a:miter lim="400000"/>
            <a:headEnd type="none" w="sm" len="sm"/>
            <a:tailEnd type="none" w="sm" len="sm"/>
          </a:ln>
        </p:spPr>
      </p:cxnSp>
      <p:sp>
        <p:nvSpPr>
          <p:cNvPr id="71" name="Google Shape;71;p12"/>
          <p:cNvSpPr/>
          <p:nvPr/>
        </p:nvSpPr>
        <p:spPr>
          <a:xfrm>
            <a:off x="-5920" y="-685"/>
            <a:ext cx="1071900" cy="119100"/>
          </a:xfrm>
          <a:prstGeom prst="rect">
            <a:avLst/>
          </a:prstGeom>
          <a:solidFill>
            <a:srgbClr val="253667"/>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100" b="1" i="0" u="none" strike="noStrike" cap="none">
              <a:solidFill>
                <a:srgbClr val="000000"/>
              </a:solidFill>
              <a:latin typeface="Helvetica Neue"/>
              <a:ea typeface="Helvetica Neue"/>
              <a:cs typeface="Helvetica Neue"/>
              <a:sym typeface="Helvetica Neue"/>
            </a:endParaRPr>
          </a:p>
        </p:txBody>
      </p:sp>
      <p:sp>
        <p:nvSpPr>
          <p:cNvPr id="72" name="Google Shape;72;p12"/>
          <p:cNvSpPr/>
          <p:nvPr/>
        </p:nvSpPr>
        <p:spPr>
          <a:xfrm>
            <a:off x="1059564" y="-685"/>
            <a:ext cx="1071900" cy="119100"/>
          </a:xfrm>
          <a:prstGeom prst="rect">
            <a:avLst/>
          </a:prstGeom>
          <a:solidFill>
            <a:srgbClr val="FBCE2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100" b="1" i="0" u="none" strike="noStrike" cap="none">
              <a:solidFill>
                <a:srgbClr val="000000"/>
              </a:solidFill>
              <a:latin typeface="Helvetica Neue"/>
              <a:ea typeface="Helvetica Neue"/>
              <a:cs typeface="Helvetica Neue"/>
              <a:sym typeface="Helvetica Neue"/>
            </a:endParaRPr>
          </a:p>
        </p:txBody>
      </p:sp>
      <p:cxnSp>
        <p:nvCxnSpPr>
          <p:cNvPr id="73" name="Google Shape;73;p12"/>
          <p:cNvCxnSpPr/>
          <p:nvPr/>
        </p:nvCxnSpPr>
        <p:spPr>
          <a:xfrm>
            <a:off x="606584" y="719263"/>
            <a:ext cx="7930800" cy="0"/>
          </a:xfrm>
          <a:prstGeom prst="straightConnector1">
            <a:avLst/>
          </a:prstGeom>
          <a:noFill/>
          <a:ln w="19050" cap="flat" cmpd="sng">
            <a:solidFill>
              <a:srgbClr val="FBCE20"/>
            </a:solidFill>
            <a:prstDash val="solid"/>
            <a:miter lim="400000"/>
            <a:headEnd type="none" w="sm" len="sm"/>
            <a:tailEnd type="none" w="sm" len="sm"/>
          </a:ln>
        </p:spPr>
      </p:cxnSp>
      <p:sp>
        <p:nvSpPr>
          <p:cNvPr id="74" name="Google Shape;74;p12"/>
          <p:cNvSpPr txBox="1">
            <a:spLocks noGrp="1"/>
          </p:cNvSpPr>
          <p:nvPr>
            <p:ph type="body" idx="1"/>
          </p:nvPr>
        </p:nvSpPr>
        <p:spPr>
          <a:xfrm>
            <a:off x="606476" y="312173"/>
            <a:ext cx="7931100" cy="385800"/>
          </a:xfrm>
          <a:prstGeom prst="rect">
            <a:avLst/>
          </a:prstGeom>
          <a:noFill/>
          <a:ln>
            <a:noFill/>
          </a:ln>
        </p:spPr>
        <p:txBody>
          <a:bodyPr spcFirstLastPara="1" wrap="square" lIns="19050" tIns="19050" rIns="19050" bIns="19050" anchor="ctr" anchorCtr="0">
            <a:spAutoFit/>
          </a:bodyPr>
          <a:lstStyle>
            <a:lvl1pPr marL="457200" lvl="0" indent="-228600" algn="l">
              <a:lnSpc>
                <a:spcPct val="100000"/>
              </a:lnSpc>
              <a:spcBef>
                <a:spcPts val="0"/>
              </a:spcBef>
              <a:spcAft>
                <a:spcPts val="0"/>
              </a:spcAft>
              <a:buClr>
                <a:srgbClr val="253667"/>
              </a:buClr>
              <a:buSzPts val="2300"/>
              <a:buFont typeface="Montserrat"/>
              <a:buNone/>
              <a:defRPr sz="2300" b="1">
                <a:solidFill>
                  <a:srgbClr val="253667"/>
                </a:solidFill>
                <a:latin typeface="Montserrat"/>
                <a:ea typeface="Montserrat"/>
                <a:cs typeface="Montserrat"/>
                <a:sym typeface="Montserrat"/>
              </a:defRPr>
            </a:lvl1pPr>
            <a:lvl2pPr marL="914400" lvl="1" indent="-279400" algn="l">
              <a:lnSpc>
                <a:spcPct val="100000"/>
              </a:lnSpc>
              <a:spcBef>
                <a:spcPts val="2300"/>
              </a:spcBef>
              <a:spcAft>
                <a:spcPts val="0"/>
              </a:spcAft>
              <a:buClr>
                <a:srgbClr val="000000"/>
              </a:buClr>
              <a:buSzPts val="800"/>
              <a:buChar char="–"/>
              <a:defRPr/>
            </a:lvl2pPr>
            <a:lvl3pPr marL="1371600" lvl="2" indent="-279400" algn="l">
              <a:lnSpc>
                <a:spcPct val="100000"/>
              </a:lnSpc>
              <a:spcBef>
                <a:spcPts val="2300"/>
              </a:spcBef>
              <a:spcAft>
                <a:spcPts val="0"/>
              </a:spcAft>
              <a:buClr>
                <a:srgbClr val="000000"/>
              </a:buClr>
              <a:buSzPts val="800"/>
              <a:buChar char="•"/>
              <a:defRPr/>
            </a:lvl3pPr>
            <a:lvl4pPr marL="1828800" lvl="3" indent="-279400" algn="l">
              <a:lnSpc>
                <a:spcPct val="100000"/>
              </a:lnSpc>
              <a:spcBef>
                <a:spcPts val="2300"/>
              </a:spcBef>
              <a:spcAft>
                <a:spcPts val="0"/>
              </a:spcAft>
              <a:buClr>
                <a:srgbClr val="000000"/>
              </a:buClr>
              <a:buSzPts val="800"/>
              <a:buChar char="–"/>
              <a:defRPr/>
            </a:lvl4pPr>
            <a:lvl5pPr marL="2286000" lvl="4" indent="-279400" algn="l">
              <a:lnSpc>
                <a:spcPct val="100000"/>
              </a:lnSpc>
              <a:spcBef>
                <a:spcPts val="2300"/>
              </a:spcBef>
              <a:spcAft>
                <a:spcPts val="0"/>
              </a:spcAft>
              <a:buClr>
                <a:srgbClr val="000000"/>
              </a:buClr>
              <a:buSzPts val="800"/>
              <a:buChar char="»"/>
              <a:defRPr/>
            </a:lvl5pPr>
            <a:lvl6pPr marL="2743200" lvl="5" indent="-279400" algn="l">
              <a:lnSpc>
                <a:spcPct val="100000"/>
              </a:lnSpc>
              <a:spcBef>
                <a:spcPts val="2300"/>
              </a:spcBef>
              <a:spcAft>
                <a:spcPts val="0"/>
              </a:spcAft>
              <a:buClr>
                <a:srgbClr val="000000"/>
              </a:buClr>
              <a:buSzPts val="800"/>
              <a:buChar char="•"/>
              <a:defRPr/>
            </a:lvl6pPr>
            <a:lvl7pPr marL="3200400" lvl="6" indent="-279400" algn="l">
              <a:lnSpc>
                <a:spcPct val="100000"/>
              </a:lnSpc>
              <a:spcBef>
                <a:spcPts val="2300"/>
              </a:spcBef>
              <a:spcAft>
                <a:spcPts val="0"/>
              </a:spcAft>
              <a:buClr>
                <a:srgbClr val="000000"/>
              </a:buClr>
              <a:buSzPts val="800"/>
              <a:buChar char="•"/>
              <a:defRPr/>
            </a:lvl7pPr>
            <a:lvl8pPr marL="3657600" lvl="7" indent="-279400" algn="l">
              <a:lnSpc>
                <a:spcPct val="100000"/>
              </a:lnSpc>
              <a:spcBef>
                <a:spcPts val="2300"/>
              </a:spcBef>
              <a:spcAft>
                <a:spcPts val="0"/>
              </a:spcAft>
              <a:buClr>
                <a:srgbClr val="000000"/>
              </a:buClr>
              <a:buSzPts val="800"/>
              <a:buChar char="•"/>
              <a:defRPr/>
            </a:lvl8pPr>
            <a:lvl9pPr marL="4114800" lvl="8" indent="-279400" algn="l">
              <a:lnSpc>
                <a:spcPct val="100000"/>
              </a:lnSpc>
              <a:spcBef>
                <a:spcPts val="2300"/>
              </a:spcBef>
              <a:spcAft>
                <a:spcPts val="0"/>
              </a:spcAft>
              <a:buClr>
                <a:srgbClr val="000000"/>
              </a:buClr>
              <a:buSzPts val="800"/>
              <a:buChar char="•"/>
              <a:defRPr/>
            </a:lvl9pPr>
          </a:lstStyle>
          <a:p>
            <a:endParaRPr/>
          </a:p>
        </p:txBody>
      </p:sp>
      <p:sp>
        <p:nvSpPr>
          <p:cNvPr id="75" name="Google Shape;75;p12"/>
          <p:cNvSpPr txBox="1">
            <a:spLocks noGrp="1"/>
          </p:cNvSpPr>
          <p:nvPr>
            <p:ph type="sldNum" idx="12"/>
          </p:nvPr>
        </p:nvSpPr>
        <p:spPr>
          <a:xfrm>
            <a:off x="4484619" y="4905375"/>
            <a:ext cx="170100" cy="177000"/>
          </a:xfrm>
          <a:prstGeom prst="rect">
            <a:avLst/>
          </a:prstGeom>
          <a:noFill/>
          <a:ln>
            <a:noFill/>
          </a:ln>
        </p:spPr>
        <p:txBody>
          <a:bodyPr spcFirstLastPara="1" wrap="square" lIns="19050" tIns="19050" rIns="19050" bIns="19050" anchor="t" anchorCtr="0">
            <a:spAutoFit/>
          </a:bodyPr>
          <a:lstStyle>
            <a:lvl1pPr marL="0" marR="0" lvl="0" indent="0" algn="ctr">
              <a:lnSpc>
                <a:spcPct val="100000"/>
              </a:lnSpc>
              <a:spcBef>
                <a:spcPts val="0"/>
              </a:spcBef>
              <a:spcAft>
                <a:spcPts val="0"/>
              </a:spcAft>
              <a:buClr>
                <a:srgbClr val="253667"/>
              </a:buClr>
              <a:buSzPts val="900"/>
              <a:buFont typeface="Helvetica Neue"/>
              <a:buNone/>
              <a:defRPr sz="900" b="0" i="0" u="none" strike="noStrike" cap="none">
                <a:solidFill>
                  <a:srgbClr val="253667"/>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253667"/>
              </a:buClr>
              <a:buSzPts val="900"/>
              <a:buFont typeface="Helvetica Neue"/>
              <a:buNone/>
              <a:defRPr sz="900" b="0" i="0" u="none" strike="noStrike" cap="none">
                <a:solidFill>
                  <a:srgbClr val="253667"/>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253667"/>
              </a:buClr>
              <a:buSzPts val="900"/>
              <a:buFont typeface="Helvetica Neue"/>
              <a:buNone/>
              <a:defRPr sz="900" b="0" i="0" u="none" strike="noStrike" cap="none">
                <a:solidFill>
                  <a:srgbClr val="253667"/>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253667"/>
              </a:buClr>
              <a:buSzPts val="900"/>
              <a:buFont typeface="Helvetica Neue"/>
              <a:buNone/>
              <a:defRPr sz="900" b="0" i="0" u="none" strike="noStrike" cap="none">
                <a:solidFill>
                  <a:srgbClr val="253667"/>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253667"/>
              </a:buClr>
              <a:buSzPts val="900"/>
              <a:buFont typeface="Helvetica Neue"/>
              <a:buNone/>
              <a:defRPr sz="900" b="0" i="0" u="none" strike="noStrike" cap="none">
                <a:solidFill>
                  <a:srgbClr val="253667"/>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253667"/>
              </a:buClr>
              <a:buSzPts val="900"/>
              <a:buFont typeface="Helvetica Neue"/>
              <a:buNone/>
              <a:defRPr sz="900" b="0" i="0" u="none" strike="noStrike" cap="none">
                <a:solidFill>
                  <a:srgbClr val="253667"/>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253667"/>
              </a:buClr>
              <a:buSzPts val="900"/>
              <a:buFont typeface="Helvetica Neue"/>
              <a:buNone/>
              <a:defRPr sz="900" b="0" i="0" u="none" strike="noStrike" cap="none">
                <a:solidFill>
                  <a:srgbClr val="253667"/>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253667"/>
              </a:buClr>
              <a:buSzPts val="900"/>
              <a:buFont typeface="Helvetica Neue"/>
              <a:buNone/>
              <a:defRPr sz="900" b="0" i="0" u="none" strike="noStrike" cap="none">
                <a:solidFill>
                  <a:srgbClr val="253667"/>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253667"/>
              </a:buClr>
              <a:buSzPts val="900"/>
              <a:buFont typeface="Helvetica Neue"/>
              <a:buNone/>
              <a:defRPr sz="900" b="0" i="0" u="none" strike="noStrike" cap="none">
                <a:solidFill>
                  <a:srgbClr val="253667"/>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US"/>
              <a:t>‹#›</a:t>
            </a:fld>
            <a:endParaRPr sz="500">
              <a:solidFill>
                <a:srgbClr val="595959"/>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Blue Background" type="tx">
  <p:cSld name="TITLE_AND_BODY">
    <p:spTree>
      <p:nvGrpSpPr>
        <p:cNvPr id="1" name="Shape 91"/>
        <p:cNvGrpSpPr/>
        <p:nvPr/>
      </p:nvGrpSpPr>
      <p:grpSpPr>
        <a:xfrm>
          <a:off x="0" y="0"/>
          <a:ext cx="0" cy="0"/>
          <a:chOff x="0" y="0"/>
          <a:chExt cx="0" cy="0"/>
        </a:xfrm>
      </p:grpSpPr>
      <p:sp>
        <p:nvSpPr>
          <p:cNvPr id="92" name="Google Shape;92;p14"/>
          <p:cNvSpPr txBox="1">
            <a:spLocks noGrp="1"/>
          </p:cNvSpPr>
          <p:nvPr>
            <p:ph type="body" idx="1"/>
          </p:nvPr>
        </p:nvSpPr>
        <p:spPr>
          <a:xfrm>
            <a:off x="2444303" y="3475830"/>
            <a:ext cx="4166400" cy="214200"/>
          </a:xfrm>
          <a:prstGeom prst="rect">
            <a:avLst/>
          </a:prstGeom>
          <a:noFill/>
          <a:ln>
            <a:noFill/>
          </a:ln>
        </p:spPr>
        <p:txBody>
          <a:bodyPr spcFirstLastPara="1" wrap="square" lIns="34275" tIns="17150" rIns="34275" bIns="17150" anchor="t" anchorCtr="0">
            <a:spAutoFit/>
          </a:bodyPr>
          <a:lstStyle>
            <a:lvl1pPr marL="457200" marR="0" lvl="0" indent="-374650" algn="l" rtl="0">
              <a:lnSpc>
                <a:spcPct val="100000"/>
              </a:lnSpc>
              <a:spcBef>
                <a:spcPts val="2200"/>
              </a:spcBef>
              <a:spcAft>
                <a:spcPts val="0"/>
              </a:spcAft>
              <a:buClr>
                <a:srgbClr val="000000"/>
              </a:buClr>
              <a:buSzPts val="2300"/>
              <a:buFont typeface="Montserrat"/>
              <a:buChar char="•"/>
              <a:defRPr sz="1800" b="0" i="0" u="none" strike="noStrike" cap="none">
                <a:solidFill>
                  <a:srgbClr val="000000"/>
                </a:solidFill>
                <a:latin typeface="Montserrat"/>
                <a:ea typeface="Montserrat"/>
                <a:cs typeface="Montserrat"/>
                <a:sym typeface="Montserrat"/>
              </a:defRPr>
            </a:lvl1pPr>
            <a:lvl2pPr marL="914400" marR="0" lvl="1"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2pPr>
            <a:lvl3pPr marL="1371600" marR="0" lvl="2"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5pPr>
            <a:lvl6pPr marL="2743200" marR="0" lvl="5"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6pPr>
            <a:lvl7pPr marL="3200400" marR="0" lvl="6"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7pPr>
            <a:lvl8pPr marL="3657600" marR="0" lvl="7"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8pPr>
            <a:lvl9pPr marL="4114800" marR="0" lvl="8"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9pPr>
          </a:lstStyle>
          <a:p>
            <a:endParaRPr/>
          </a:p>
        </p:txBody>
      </p:sp>
      <p:sp>
        <p:nvSpPr>
          <p:cNvPr id="93" name="Google Shape;93;p14"/>
          <p:cNvSpPr txBox="1">
            <a:spLocks noGrp="1"/>
          </p:cNvSpPr>
          <p:nvPr>
            <p:ph type="body" idx="2"/>
          </p:nvPr>
        </p:nvSpPr>
        <p:spPr>
          <a:xfrm>
            <a:off x="1179867" y="1798325"/>
            <a:ext cx="6784200" cy="1039200"/>
          </a:xfrm>
          <a:prstGeom prst="rect">
            <a:avLst/>
          </a:prstGeom>
          <a:noFill/>
          <a:ln>
            <a:noFill/>
          </a:ln>
        </p:spPr>
        <p:txBody>
          <a:bodyPr spcFirstLastPara="1" wrap="square" lIns="34275" tIns="17150" rIns="34275" bIns="17150" anchor="t" anchorCtr="0">
            <a:spAutoFit/>
          </a:bodyPr>
          <a:lstStyle>
            <a:lvl1pPr marL="457200" marR="0" lvl="0" indent="-228600" algn="l" rtl="0">
              <a:lnSpc>
                <a:spcPct val="80000"/>
              </a:lnSpc>
              <a:spcBef>
                <a:spcPts val="0"/>
              </a:spcBef>
              <a:spcAft>
                <a:spcPts val="0"/>
              </a:spcAft>
              <a:buClr>
                <a:srgbClr val="FFFFFF"/>
              </a:buClr>
              <a:buSzPts val="4100"/>
              <a:buFont typeface="Montserrat ExtraBold"/>
              <a:buNone/>
              <a:defRPr sz="4100" b="1" i="0" u="none" strike="noStrike" cap="none">
                <a:solidFill>
                  <a:srgbClr val="FFFFFF"/>
                </a:solidFill>
                <a:latin typeface="Montserrat ExtraBold"/>
                <a:ea typeface="Montserrat ExtraBold"/>
                <a:cs typeface="Montserrat ExtraBold"/>
                <a:sym typeface="Montserrat ExtraBold"/>
              </a:defRPr>
            </a:lvl1pPr>
            <a:lvl2pPr marL="914400" marR="0" lvl="1"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2pPr>
            <a:lvl3pPr marL="1371600" marR="0" lvl="2"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5pPr>
            <a:lvl6pPr marL="2743200" marR="0" lvl="5"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6pPr>
            <a:lvl7pPr marL="3200400" marR="0" lvl="6"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7pPr>
            <a:lvl8pPr marL="3657600" marR="0" lvl="7"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8pPr>
            <a:lvl9pPr marL="4114800" marR="0" lvl="8"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Headline Top, Blank Center">
  <p:cSld name="Headline Top, Blank Center">
    <p:spTree>
      <p:nvGrpSpPr>
        <p:cNvPr id="1" name="Shape 94"/>
        <p:cNvGrpSpPr/>
        <p:nvPr/>
      </p:nvGrpSpPr>
      <p:grpSpPr>
        <a:xfrm>
          <a:off x="0" y="0"/>
          <a:ext cx="0" cy="0"/>
          <a:chOff x="0" y="0"/>
          <a:chExt cx="0" cy="0"/>
        </a:xfrm>
      </p:grpSpPr>
      <p:pic>
        <p:nvPicPr>
          <p:cNvPr id="95" name="Google Shape;95;p15" descr="SAISD Blue.png"/>
          <p:cNvPicPr preferRelativeResize="0"/>
          <p:nvPr/>
        </p:nvPicPr>
        <p:blipFill rotWithShape="1">
          <a:blip r:embed="rId2">
            <a:alphaModFix/>
          </a:blip>
          <a:srcRect/>
          <a:stretch/>
        </p:blipFill>
        <p:spPr>
          <a:xfrm>
            <a:off x="8323654" y="4578500"/>
            <a:ext cx="668619" cy="464772"/>
          </a:xfrm>
          <a:prstGeom prst="rect">
            <a:avLst/>
          </a:prstGeom>
          <a:noFill/>
          <a:ln>
            <a:noFill/>
          </a:ln>
        </p:spPr>
      </p:pic>
      <p:cxnSp>
        <p:nvCxnSpPr>
          <p:cNvPr id="96" name="Google Shape;96;p15"/>
          <p:cNvCxnSpPr/>
          <p:nvPr/>
        </p:nvCxnSpPr>
        <p:spPr>
          <a:xfrm>
            <a:off x="200025" y="4945927"/>
            <a:ext cx="7930800" cy="0"/>
          </a:xfrm>
          <a:prstGeom prst="straightConnector1">
            <a:avLst/>
          </a:prstGeom>
          <a:noFill/>
          <a:ln w="63500" cap="flat" cmpd="sng">
            <a:solidFill>
              <a:srgbClr val="253667"/>
            </a:solidFill>
            <a:prstDash val="solid"/>
            <a:miter lim="400000"/>
            <a:headEnd type="none" w="sm" len="sm"/>
            <a:tailEnd type="none" w="sm" len="sm"/>
          </a:ln>
        </p:spPr>
      </p:cxnSp>
      <p:sp>
        <p:nvSpPr>
          <p:cNvPr id="97" name="Google Shape;97;p15"/>
          <p:cNvSpPr/>
          <p:nvPr/>
        </p:nvSpPr>
        <p:spPr>
          <a:xfrm>
            <a:off x="-5921" y="-685"/>
            <a:ext cx="1071900" cy="119100"/>
          </a:xfrm>
          <a:prstGeom prst="rect">
            <a:avLst/>
          </a:prstGeom>
          <a:solidFill>
            <a:srgbClr val="253667"/>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100" b="1" i="0" u="none" strike="noStrike" cap="none">
              <a:solidFill>
                <a:srgbClr val="000000"/>
              </a:solidFill>
              <a:latin typeface="Helvetica Neue"/>
              <a:ea typeface="Helvetica Neue"/>
              <a:cs typeface="Helvetica Neue"/>
              <a:sym typeface="Helvetica Neue"/>
            </a:endParaRPr>
          </a:p>
        </p:txBody>
      </p:sp>
      <p:sp>
        <p:nvSpPr>
          <p:cNvPr id="98" name="Google Shape;98;p15"/>
          <p:cNvSpPr/>
          <p:nvPr/>
        </p:nvSpPr>
        <p:spPr>
          <a:xfrm>
            <a:off x="1059564" y="-685"/>
            <a:ext cx="1071900" cy="119100"/>
          </a:xfrm>
          <a:prstGeom prst="rect">
            <a:avLst/>
          </a:prstGeom>
          <a:solidFill>
            <a:srgbClr val="FBCE2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100" b="1" i="0" u="none" strike="noStrike" cap="none">
              <a:solidFill>
                <a:srgbClr val="000000"/>
              </a:solidFill>
              <a:latin typeface="Helvetica Neue"/>
              <a:ea typeface="Helvetica Neue"/>
              <a:cs typeface="Helvetica Neue"/>
              <a:sym typeface="Helvetica Neue"/>
            </a:endParaRPr>
          </a:p>
        </p:txBody>
      </p:sp>
      <p:cxnSp>
        <p:nvCxnSpPr>
          <p:cNvPr id="99" name="Google Shape;99;p15"/>
          <p:cNvCxnSpPr/>
          <p:nvPr/>
        </p:nvCxnSpPr>
        <p:spPr>
          <a:xfrm>
            <a:off x="606585" y="719263"/>
            <a:ext cx="7930800" cy="0"/>
          </a:xfrm>
          <a:prstGeom prst="straightConnector1">
            <a:avLst/>
          </a:prstGeom>
          <a:noFill/>
          <a:ln w="25400" cap="flat" cmpd="sng">
            <a:solidFill>
              <a:srgbClr val="FBCE20"/>
            </a:solidFill>
            <a:prstDash val="solid"/>
            <a:miter lim="400000"/>
            <a:headEnd type="none" w="sm" len="sm"/>
            <a:tailEnd type="none" w="sm" len="sm"/>
          </a:ln>
        </p:spPr>
      </p:cxnSp>
      <p:sp>
        <p:nvSpPr>
          <p:cNvPr id="100" name="Google Shape;100;p15"/>
          <p:cNvSpPr txBox="1">
            <a:spLocks noGrp="1"/>
          </p:cNvSpPr>
          <p:nvPr>
            <p:ph type="body" idx="1"/>
          </p:nvPr>
        </p:nvSpPr>
        <p:spPr>
          <a:xfrm>
            <a:off x="606476" y="312173"/>
            <a:ext cx="7931100" cy="385800"/>
          </a:xfrm>
          <a:prstGeom prst="rect">
            <a:avLst/>
          </a:prstGeom>
          <a:noFill/>
          <a:ln>
            <a:noFill/>
          </a:ln>
        </p:spPr>
        <p:txBody>
          <a:bodyPr spcFirstLastPara="1" wrap="square" lIns="34275" tIns="17150" rIns="34275" bIns="17150" anchor="t" anchorCtr="0">
            <a:spAutoFit/>
          </a:bodyPr>
          <a:lstStyle>
            <a:lvl1pPr marL="457200" marR="0" lvl="0" indent="-228600" algn="l" rtl="0">
              <a:lnSpc>
                <a:spcPct val="100000"/>
              </a:lnSpc>
              <a:spcBef>
                <a:spcPts val="0"/>
              </a:spcBef>
              <a:spcAft>
                <a:spcPts val="0"/>
              </a:spcAft>
              <a:buClr>
                <a:srgbClr val="253667"/>
              </a:buClr>
              <a:buSzPts val="2300"/>
              <a:buFont typeface="Montserrat"/>
              <a:buNone/>
              <a:defRPr sz="2300" b="1" i="1" u="none" strike="noStrike" cap="none">
                <a:solidFill>
                  <a:srgbClr val="253667"/>
                </a:solidFill>
                <a:latin typeface="Montserrat"/>
                <a:ea typeface="Montserrat"/>
                <a:cs typeface="Montserrat"/>
                <a:sym typeface="Montserrat"/>
              </a:defRPr>
            </a:lvl1pPr>
            <a:lvl2pPr marL="914400" marR="0" lvl="1"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2pPr>
            <a:lvl3pPr marL="1371600" marR="0" lvl="2"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5pPr>
            <a:lvl6pPr marL="2743200" marR="0" lvl="5"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6pPr>
            <a:lvl7pPr marL="3200400" marR="0" lvl="6"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7pPr>
            <a:lvl8pPr marL="3657600" marR="0" lvl="7"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8pPr>
            <a:lvl9pPr marL="4114800" marR="0" lvl="8"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Headline Top, Bullets">
  <p:cSld name="Headline Top, Bullets">
    <p:spTree>
      <p:nvGrpSpPr>
        <p:cNvPr id="1" name="Shape 101"/>
        <p:cNvGrpSpPr/>
        <p:nvPr/>
      </p:nvGrpSpPr>
      <p:grpSpPr>
        <a:xfrm>
          <a:off x="0" y="0"/>
          <a:ext cx="0" cy="0"/>
          <a:chOff x="0" y="0"/>
          <a:chExt cx="0" cy="0"/>
        </a:xfrm>
      </p:grpSpPr>
      <p:pic>
        <p:nvPicPr>
          <p:cNvPr id="102" name="Google Shape;102;p16" descr="SAISD Blue.png"/>
          <p:cNvPicPr preferRelativeResize="0"/>
          <p:nvPr/>
        </p:nvPicPr>
        <p:blipFill rotWithShape="1">
          <a:blip r:embed="rId2">
            <a:alphaModFix/>
          </a:blip>
          <a:srcRect/>
          <a:stretch/>
        </p:blipFill>
        <p:spPr>
          <a:xfrm>
            <a:off x="8323654" y="4578500"/>
            <a:ext cx="668619" cy="464772"/>
          </a:xfrm>
          <a:prstGeom prst="rect">
            <a:avLst/>
          </a:prstGeom>
          <a:noFill/>
          <a:ln>
            <a:noFill/>
          </a:ln>
        </p:spPr>
      </p:pic>
      <p:cxnSp>
        <p:nvCxnSpPr>
          <p:cNvPr id="103" name="Google Shape;103;p16"/>
          <p:cNvCxnSpPr/>
          <p:nvPr/>
        </p:nvCxnSpPr>
        <p:spPr>
          <a:xfrm>
            <a:off x="200025" y="4945927"/>
            <a:ext cx="7930800" cy="0"/>
          </a:xfrm>
          <a:prstGeom prst="straightConnector1">
            <a:avLst/>
          </a:prstGeom>
          <a:noFill/>
          <a:ln w="63500" cap="flat" cmpd="sng">
            <a:solidFill>
              <a:srgbClr val="253667"/>
            </a:solidFill>
            <a:prstDash val="solid"/>
            <a:miter lim="400000"/>
            <a:headEnd type="none" w="sm" len="sm"/>
            <a:tailEnd type="none" w="sm" len="sm"/>
          </a:ln>
        </p:spPr>
      </p:cxnSp>
      <p:sp>
        <p:nvSpPr>
          <p:cNvPr id="104" name="Google Shape;104;p16"/>
          <p:cNvSpPr/>
          <p:nvPr/>
        </p:nvSpPr>
        <p:spPr>
          <a:xfrm>
            <a:off x="-5921" y="-685"/>
            <a:ext cx="1071900" cy="119100"/>
          </a:xfrm>
          <a:prstGeom prst="rect">
            <a:avLst/>
          </a:prstGeom>
          <a:solidFill>
            <a:srgbClr val="253667"/>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100" b="1" i="0" u="none" strike="noStrike" cap="none">
              <a:solidFill>
                <a:srgbClr val="000000"/>
              </a:solidFill>
              <a:latin typeface="Helvetica Neue"/>
              <a:ea typeface="Helvetica Neue"/>
              <a:cs typeface="Helvetica Neue"/>
              <a:sym typeface="Helvetica Neue"/>
            </a:endParaRPr>
          </a:p>
        </p:txBody>
      </p:sp>
      <p:sp>
        <p:nvSpPr>
          <p:cNvPr id="105" name="Google Shape;105;p16"/>
          <p:cNvSpPr/>
          <p:nvPr/>
        </p:nvSpPr>
        <p:spPr>
          <a:xfrm>
            <a:off x="1059564" y="-685"/>
            <a:ext cx="1071900" cy="119100"/>
          </a:xfrm>
          <a:prstGeom prst="rect">
            <a:avLst/>
          </a:prstGeom>
          <a:solidFill>
            <a:srgbClr val="FBCE2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100" b="1" i="0" u="none" strike="noStrike" cap="none">
              <a:solidFill>
                <a:srgbClr val="000000"/>
              </a:solidFill>
              <a:latin typeface="Helvetica Neue"/>
              <a:ea typeface="Helvetica Neue"/>
              <a:cs typeface="Helvetica Neue"/>
              <a:sym typeface="Helvetica Neue"/>
            </a:endParaRPr>
          </a:p>
        </p:txBody>
      </p:sp>
      <p:cxnSp>
        <p:nvCxnSpPr>
          <p:cNvPr id="106" name="Google Shape;106;p16"/>
          <p:cNvCxnSpPr/>
          <p:nvPr/>
        </p:nvCxnSpPr>
        <p:spPr>
          <a:xfrm>
            <a:off x="606585" y="719263"/>
            <a:ext cx="7930800" cy="0"/>
          </a:xfrm>
          <a:prstGeom prst="straightConnector1">
            <a:avLst/>
          </a:prstGeom>
          <a:noFill/>
          <a:ln w="25400" cap="flat" cmpd="sng">
            <a:solidFill>
              <a:srgbClr val="FBCE20"/>
            </a:solidFill>
            <a:prstDash val="solid"/>
            <a:miter lim="400000"/>
            <a:headEnd type="none" w="sm" len="sm"/>
            <a:tailEnd type="none" w="sm" len="sm"/>
          </a:ln>
        </p:spPr>
      </p:cxnSp>
      <p:sp>
        <p:nvSpPr>
          <p:cNvPr id="107" name="Google Shape;107;p16"/>
          <p:cNvSpPr txBox="1">
            <a:spLocks noGrp="1"/>
          </p:cNvSpPr>
          <p:nvPr>
            <p:ph type="body" idx="1"/>
          </p:nvPr>
        </p:nvSpPr>
        <p:spPr>
          <a:xfrm>
            <a:off x="606476" y="312173"/>
            <a:ext cx="7931100" cy="385800"/>
          </a:xfrm>
          <a:prstGeom prst="rect">
            <a:avLst/>
          </a:prstGeom>
          <a:noFill/>
          <a:ln>
            <a:noFill/>
          </a:ln>
        </p:spPr>
        <p:txBody>
          <a:bodyPr spcFirstLastPara="1" wrap="square" lIns="34275" tIns="17150" rIns="34275" bIns="17150" anchor="t" anchorCtr="0">
            <a:spAutoFit/>
          </a:bodyPr>
          <a:lstStyle>
            <a:lvl1pPr marL="457200" marR="0" lvl="0" indent="-228600" algn="l" rtl="0">
              <a:lnSpc>
                <a:spcPct val="100000"/>
              </a:lnSpc>
              <a:spcBef>
                <a:spcPts val="0"/>
              </a:spcBef>
              <a:spcAft>
                <a:spcPts val="0"/>
              </a:spcAft>
              <a:buClr>
                <a:srgbClr val="253667"/>
              </a:buClr>
              <a:buSzPts val="2300"/>
              <a:buFont typeface="Montserrat"/>
              <a:buNone/>
              <a:defRPr sz="2300" b="1" i="1" u="none" strike="noStrike" cap="none">
                <a:solidFill>
                  <a:srgbClr val="253667"/>
                </a:solidFill>
                <a:latin typeface="Montserrat"/>
                <a:ea typeface="Montserrat"/>
                <a:cs typeface="Montserrat"/>
                <a:sym typeface="Montserrat"/>
              </a:defRPr>
            </a:lvl1pPr>
            <a:lvl2pPr marL="914400" marR="0" lvl="1"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2pPr>
            <a:lvl3pPr marL="1371600" marR="0" lvl="2"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5pPr>
            <a:lvl6pPr marL="2743200" marR="0" lvl="5"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6pPr>
            <a:lvl7pPr marL="3200400" marR="0" lvl="6"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7pPr>
            <a:lvl8pPr marL="3657600" marR="0" lvl="7"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8pPr>
            <a:lvl9pPr marL="4114800" marR="0" lvl="8"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9pPr>
          </a:lstStyle>
          <a:p>
            <a:endParaRPr/>
          </a:p>
        </p:txBody>
      </p:sp>
      <p:sp>
        <p:nvSpPr>
          <p:cNvPr id="108" name="Google Shape;108;p16"/>
          <p:cNvSpPr txBox="1">
            <a:spLocks noGrp="1"/>
          </p:cNvSpPr>
          <p:nvPr>
            <p:ph type="body" idx="2"/>
          </p:nvPr>
        </p:nvSpPr>
        <p:spPr>
          <a:xfrm>
            <a:off x="586397" y="1198848"/>
            <a:ext cx="949800" cy="1306200"/>
          </a:xfrm>
          <a:prstGeom prst="rect">
            <a:avLst/>
          </a:prstGeom>
          <a:noFill/>
          <a:ln>
            <a:noFill/>
          </a:ln>
        </p:spPr>
        <p:txBody>
          <a:bodyPr spcFirstLastPara="1" wrap="square" lIns="34275" tIns="17150" rIns="34275" bIns="17150" anchor="t" anchorCtr="0">
            <a:spAutoFit/>
          </a:bodyPr>
          <a:lstStyle>
            <a:lvl1pPr marL="457200" marR="0" lvl="0" indent="-374650" algn="l" rtl="0">
              <a:lnSpc>
                <a:spcPct val="100000"/>
              </a:lnSpc>
              <a:spcBef>
                <a:spcPts val="2200"/>
              </a:spcBef>
              <a:spcAft>
                <a:spcPts val="0"/>
              </a:spcAft>
              <a:buClr>
                <a:srgbClr val="000000"/>
              </a:buClr>
              <a:buSzPts val="2300"/>
              <a:buFont typeface="Montserrat"/>
              <a:buChar char="•"/>
              <a:defRPr sz="1800" b="0" i="0" u="none" strike="noStrike" cap="none">
                <a:solidFill>
                  <a:srgbClr val="000000"/>
                </a:solidFill>
                <a:latin typeface="Montserrat"/>
                <a:ea typeface="Montserrat"/>
                <a:cs typeface="Montserrat"/>
                <a:sym typeface="Montserrat"/>
              </a:defRPr>
            </a:lvl1pPr>
            <a:lvl2pPr marL="914400" marR="0" lvl="1"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2pPr>
            <a:lvl3pPr marL="1371600" marR="0" lvl="2"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5pPr>
            <a:lvl6pPr marL="2743200" marR="0" lvl="5"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6pPr>
            <a:lvl7pPr marL="3200400" marR="0" lvl="6"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7pPr>
            <a:lvl8pPr marL="3657600" marR="0" lvl="7"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8pPr>
            <a:lvl9pPr marL="4114800" marR="0" lvl="8"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Footer w/Logo">
  <p:cSld name="Footer w/Logo">
    <p:spTree>
      <p:nvGrpSpPr>
        <p:cNvPr id="1" name="Shape 109"/>
        <p:cNvGrpSpPr/>
        <p:nvPr/>
      </p:nvGrpSpPr>
      <p:grpSpPr>
        <a:xfrm>
          <a:off x="0" y="0"/>
          <a:ext cx="0" cy="0"/>
          <a:chOff x="0" y="0"/>
          <a:chExt cx="0" cy="0"/>
        </a:xfrm>
      </p:grpSpPr>
      <p:pic>
        <p:nvPicPr>
          <p:cNvPr id="110" name="Google Shape;110;p17" descr="SAISD Blue.png"/>
          <p:cNvPicPr preferRelativeResize="0"/>
          <p:nvPr/>
        </p:nvPicPr>
        <p:blipFill rotWithShape="1">
          <a:blip r:embed="rId2">
            <a:alphaModFix/>
          </a:blip>
          <a:srcRect/>
          <a:stretch/>
        </p:blipFill>
        <p:spPr>
          <a:xfrm>
            <a:off x="8323654" y="4578500"/>
            <a:ext cx="668619" cy="464772"/>
          </a:xfrm>
          <a:prstGeom prst="rect">
            <a:avLst/>
          </a:prstGeom>
          <a:noFill/>
          <a:ln>
            <a:noFill/>
          </a:ln>
        </p:spPr>
      </p:pic>
      <p:cxnSp>
        <p:nvCxnSpPr>
          <p:cNvPr id="111" name="Google Shape;111;p17"/>
          <p:cNvCxnSpPr/>
          <p:nvPr/>
        </p:nvCxnSpPr>
        <p:spPr>
          <a:xfrm>
            <a:off x="200025" y="4945927"/>
            <a:ext cx="7930800" cy="0"/>
          </a:xfrm>
          <a:prstGeom prst="straightConnector1">
            <a:avLst/>
          </a:prstGeom>
          <a:noFill/>
          <a:ln w="63500" cap="flat" cmpd="sng">
            <a:solidFill>
              <a:srgbClr val="253667"/>
            </a:solidFill>
            <a:prstDash val="solid"/>
            <a:miter lim="400000"/>
            <a:headEnd type="none" w="sm" len="sm"/>
            <a:tailEnd type="none" w="sm" len="sm"/>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Blank">
  <p:cSld name="Blank">
    <p:spTree>
      <p:nvGrpSpPr>
        <p:cNvPr id="1" name="Shape 112"/>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3"/>
        <p:cNvGrpSpPr/>
        <p:nvPr/>
      </p:nvGrpSpPr>
      <p:grpSpPr>
        <a:xfrm>
          <a:off x="0" y="0"/>
          <a:ext cx="0" cy="0"/>
          <a:chOff x="0" y="0"/>
          <a:chExt cx="0" cy="0"/>
        </a:xfrm>
      </p:grpSpPr>
      <p:sp>
        <p:nvSpPr>
          <p:cNvPr id="114" name="Google Shape;114;p19"/>
          <p:cNvSpPr txBox="1">
            <a:spLocks noGrp="1"/>
          </p:cNvSpPr>
          <p:nvPr>
            <p:ph type="title"/>
          </p:nvPr>
        </p:nvSpPr>
        <p:spPr>
          <a:xfrm>
            <a:off x="722313" y="3305176"/>
            <a:ext cx="7772400" cy="1021500"/>
          </a:xfrm>
          <a:prstGeom prst="rect">
            <a:avLst/>
          </a:prstGeom>
          <a:noFill/>
          <a:ln>
            <a:noFill/>
          </a:ln>
        </p:spPr>
        <p:txBody>
          <a:bodyPr spcFirstLastPara="1" wrap="square" lIns="34275" tIns="17150" rIns="34275" bIns="17150" anchor="t" anchorCtr="0">
            <a:normAutofit/>
          </a:bodyPr>
          <a:lstStyle>
            <a:lvl1pPr marR="0" lvl="0" algn="l" rtl="0">
              <a:lnSpc>
                <a:spcPct val="100000"/>
              </a:lnSpc>
              <a:spcBef>
                <a:spcPts val="0"/>
              </a:spcBef>
              <a:spcAft>
                <a:spcPts val="0"/>
              </a:spcAft>
              <a:buClr>
                <a:srgbClr val="000000"/>
              </a:buClr>
              <a:buSzPts val="1500"/>
              <a:buFont typeface="Rockwell"/>
              <a:buNone/>
              <a:defRPr sz="3000" b="1"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0"/>
              </a:spcBef>
              <a:spcAft>
                <a:spcPts val="0"/>
              </a:spcAft>
              <a:buClr>
                <a:srgbClr val="000000"/>
              </a:buClr>
              <a:buSzPts val="500"/>
              <a:buFont typeface="Helvetica Neue"/>
              <a:buNone/>
              <a:defRPr sz="42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0"/>
              </a:spcBef>
              <a:spcAft>
                <a:spcPts val="0"/>
              </a:spcAft>
              <a:buClr>
                <a:srgbClr val="000000"/>
              </a:buClr>
              <a:buSzPts val="500"/>
              <a:buFont typeface="Helvetica Neue"/>
              <a:buNone/>
              <a:defRPr sz="42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0"/>
              </a:spcBef>
              <a:spcAft>
                <a:spcPts val="0"/>
              </a:spcAft>
              <a:buClr>
                <a:srgbClr val="000000"/>
              </a:buClr>
              <a:buSzPts val="500"/>
              <a:buFont typeface="Helvetica Neue"/>
              <a:buNone/>
              <a:defRPr sz="42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0"/>
              </a:spcBef>
              <a:spcAft>
                <a:spcPts val="0"/>
              </a:spcAft>
              <a:buClr>
                <a:srgbClr val="000000"/>
              </a:buClr>
              <a:buSzPts val="500"/>
              <a:buFont typeface="Helvetica Neue"/>
              <a:buNone/>
              <a:defRPr sz="42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0"/>
              </a:spcBef>
              <a:spcAft>
                <a:spcPts val="0"/>
              </a:spcAft>
              <a:buClr>
                <a:srgbClr val="000000"/>
              </a:buClr>
              <a:buSzPts val="500"/>
              <a:buFont typeface="Helvetica Neue"/>
              <a:buNone/>
              <a:defRPr sz="4200" b="0" i="0" u="none" strike="noStrike" cap="none">
                <a:solidFill>
                  <a:srgbClr val="000000"/>
                </a:solidFill>
                <a:latin typeface="Helvetica Neue"/>
                <a:ea typeface="Helvetica Neue"/>
                <a:cs typeface="Helvetica Neue"/>
                <a:sym typeface="Helvetica Neue"/>
              </a:defRPr>
            </a:lvl6pPr>
            <a:lvl7pPr marR="0" lvl="6" algn="l" rtl="0">
              <a:lnSpc>
                <a:spcPct val="100000"/>
              </a:lnSpc>
              <a:spcBef>
                <a:spcPts val="0"/>
              </a:spcBef>
              <a:spcAft>
                <a:spcPts val="0"/>
              </a:spcAft>
              <a:buClr>
                <a:srgbClr val="000000"/>
              </a:buClr>
              <a:buSzPts val="500"/>
              <a:buFont typeface="Helvetica Neue"/>
              <a:buNone/>
              <a:defRPr sz="4200" b="0" i="0" u="none" strike="noStrike" cap="none">
                <a:solidFill>
                  <a:srgbClr val="000000"/>
                </a:solidFill>
                <a:latin typeface="Helvetica Neue"/>
                <a:ea typeface="Helvetica Neue"/>
                <a:cs typeface="Helvetica Neue"/>
                <a:sym typeface="Helvetica Neue"/>
              </a:defRPr>
            </a:lvl7pPr>
            <a:lvl8pPr marR="0" lvl="7" algn="l" rtl="0">
              <a:lnSpc>
                <a:spcPct val="100000"/>
              </a:lnSpc>
              <a:spcBef>
                <a:spcPts val="0"/>
              </a:spcBef>
              <a:spcAft>
                <a:spcPts val="0"/>
              </a:spcAft>
              <a:buClr>
                <a:srgbClr val="000000"/>
              </a:buClr>
              <a:buSzPts val="500"/>
              <a:buFont typeface="Helvetica Neue"/>
              <a:buNone/>
              <a:defRPr sz="4200" b="0" i="0" u="none" strike="noStrike" cap="none">
                <a:solidFill>
                  <a:srgbClr val="000000"/>
                </a:solidFill>
                <a:latin typeface="Helvetica Neue"/>
                <a:ea typeface="Helvetica Neue"/>
                <a:cs typeface="Helvetica Neue"/>
                <a:sym typeface="Helvetica Neue"/>
              </a:defRPr>
            </a:lvl8pPr>
            <a:lvl9pPr marR="0" lvl="8" algn="l" rtl="0">
              <a:lnSpc>
                <a:spcPct val="100000"/>
              </a:lnSpc>
              <a:spcBef>
                <a:spcPts val="0"/>
              </a:spcBef>
              <a:spcAft>
                <a:spcPts val="0"/>
              </a:spcAft>
              <a:buClr>
                <a:srgbClr val="000000"/>
              </a:buClr>
              <a:buSzPts val="500"/>
              <a:buFont typeface="Helvetica Neue"/>
              <a:buNone/>
              <a:defRPr sz="4200" b="0" i="0" u="none" strike="noStrike" cap="none">
                <a:solidFill>
                  <a:srgbClr val="000000"/>
                </a:solidFill>
                <a:latin typeface="Helvetica Neue"/>
                <a:ea typeface="Helvetica Neue"/>
                <a:cs typeface="Helvetica Neue"/>
                <a:sym typeface="Helvetica Neue"/>
              </a:defRPr>
            </a:lvl9pPr>
          </a:lstStyle>
          <a:p>
            <a:endParaRPr/>
          </a:p>
        </p:txBody>
      </p:sp>
      <p:sp>
        <p:nvSpPr>
          <p:cNvPr id="115" name="Google Shape;115;p19"/>
          <p:cNvSpPr txBox="1">
            <a:spLocks noGrp="1"/>
          </p:cNvSpPr>
          <p:nvPr>
            <p:ph type="body" idx="1"/>
          </p:nvPr>
        </p:nvSpPr>
        <p:spPr>
          <a:xfrm>
            <a:off x="722313" y="2180035"/>
            <a:ext cx="7772400" cy="1125000"/>
          </a:xfrm>
          <a:prstGeom prst="rect">
            <a:avLst/>
          </a:prstGeom>
          <a:noFill/>
          <a:ln>
            <a:noFill/>
          </a:ln>
        </p:spPr>
        <p:txBody>
          <a:bodyPr spcFirstLastPara="1" wrap="square" lIns="34275" tIns="17150" rIns="34275" bIns="17150" anchor="b" anchorCtr="0">
            <a:normAutofit/>
          </a:bodyPr>
          <a:lstStyle>
            <a:lvl1pPr marL="457200" marR="0" lvl="0" indent="-228600" algn="l" rtl="0">
              <a:lnSpc>
                <a:spcPct val="100000"/>
              </a:lnSpc>
              <a:spcBef>
                <a:spcPts val="300"/>
              </a:spcBef>
              <a:spcAft>
                <a:spcPts val="0"/>
              </a:spcAft>
              <a:buClr>
                <a:srgbClr val="888888"/>
              </a:buClr>
              <a:buSzPts val="800"/>
              <a:buFont typeface="Helvetica Neue"/>
              <a:buNone/>
              <a:defRPr sz="1500" b="0" i="0" u="none" strike="noStrike" cap="none">
                <a:solidFill>
                  <a:srgbClr val="888888"/>
                </a:solidFill>
                <a:latin typeface="Helvetica Neue"/>
                <a:ea typeface="Helvetica Neue"/>
                <a:cs typeface="Helvetica Neue"/>
                <a:sym typeface="Helvetica Neue"/>
              </a:defRPr>
            </a:lvl1pPr>
            <a:lvl2pPr marL="914400" marR="0" lvl="1" indent="-228600" algn="l" rtl="0">
              <a:lnSpc>
                <a:spcPct val="100000"/>
              </a:lnSpc>
              <a:spcBef>
                <a:spcPts val="300"/>
              </a:spcBef>
              <a:spcAft>
                <a:spcPts val="0"/>
              </a:spcAft>
              <a:buClr>
                <a:srgbClr val="888888"/>
              </a:buClr>
              <a:buSzPts val="700"/>
              <a:buFont typeface="Helvetica Neue"/>
              <a:buNone/>
              <a:defRPr sz="1400" b="0" i="0" u="none" strike="noStrike" cap="none">
                <a:solidFill>
                  <a:srgbClr val="888888"/>
                </a:solidFill>
                <a:latin typeface="Helvetica Neue"/>
                <a:ea typeface="Helvetica Neue"/>
                <a:cs typeface="Helvetica Neue"/>
                <a:sym typeface="Helvetica Neue"/>
              </a:defRPr>
            </a:lvl2pPr>
            <a:lvl3pPr marL="1371600" marR="0" lvl="2" indent="-228600" algn="l" rtl="0">
              <a:lnSpc>
                <a:spcPct val="100000"/>
              </a:lnSpc>
              <a:spcBef>
                <a:spcPts val="200"/>
              </a:spcBef>
              <a:spcAft>
                <a:spcPts val="0"/>
              </a:spcAft>
              <a:buClr>
                <a:srgbClr val="888888"/>
              </a:buClr>
              <a:buSzPts val="600"/>
              <a:buFont typeface="Helvetica Neue"/>
              <a:buNone/>
              <a:defRPr sz="1200" b="0" i="0" u="none" strike="noStrike" cap="none">
                <a:solidFill>
                  <a:srgbClr val="888888"/>
                </a:solidFill>
                <a:latin typeface="Helvetica Neue"/>
                <a:ea typeface="Helvetica Neue"/>
                <a:cs typeface="Helvetica Neue"/>
                <a:sym typeface="Helvetica Neue"/>
              </a:defRPr>
            </a:lvl3pPr>
            <a:lvl4pPr marL="1828800" marR="0" lvl="3" indent="-228600" algn="l" rtl="0">
              <a:lnSpc>
                <a:spcPct val="100000"/>
              </a:lnSpc>
              <a:spcBef>
                <a:spcPts val="200"/>
              </a:spcBef>
              <a:spcAft>
                <a:spcPts val="0"/>
              </a:spcAft>
              <a:buClr>
                <a:srgbClr val="888888"/>
              </a:buClr>
              <a:buSzPts val="500"/>
              <a:buFont typeface="Helvetica Neue"/>
              <a:buNone/>
              <a:defRPr sz="1100" b="0" i="0" u="none" strike="noStrike" cap="none">
                <a:solidFill>
                  <a:srgbClr val="888888"/>
                </a:solidFill>
                <a:latin typeface="Helvetica Neue"/>
                <a:ea typeface="Helvetica Neue"/>
                <a:cs typeface="Helvetica Neue"/>
                <a:sym typeface="Helvetica Neue"/>
              </a:defRPr>
            </a:lvl4pPr>
            <a:lvl5pPr marL="2286000" marR="0" lvl="4" indent="-228600" algn="l" rtl="0">
              <a:lnSpc>
                <a:spcPct val="100000"/>
              </a:lnSpc>
              <a:spcBef>
                <a:spcPts val="200"/>
              </a:spcBef>
              <a:spcAft>
                <a:spcPts val="0"/>
              </a:spcAft>
              <a:buClr>
                <a:srgbClr val="888888"/>
              </a:buClr>
              <a:buSzPts val="500"/>
              <a:buFont typeface="Helvetica Neue"/>
              <a:buNone/>
              <a:defRPr sz="1100" b="0" i="0" u="none" strike="noStrike" cap="none">
                <a:solidFill>
                  <a:srgbClr val="888888"/>
                </a:solidFill>
                <a:latin typeface="Helvetica Neue"/>
                <a:ea typeface="Helvetica Neue"/>
                <a:cs typeface="Helvetica Neue"/>
                <a:sym typeface="Helvetica Neue"/>
              </a:defRPr>
            </a:lvl5pPr>
            <a:lvl6pPr marL="2743200" marR="0" lvl="5" indent="-228600" algn="l" rtl="0">
              <a:lnSpc>
                <a:spcPct val="100000"/>
              </a:lnSpc>
              <a:spcBef>
                <a:spcPts val="200"/>
              </a:spcBef>
              <a:spcAft>
                <a:spcPts val="0"/>
              </a:spcAft>
              <a:buClr>
                <a:srgbClr val="888888"/>
              </a:buClr>
              <a:buSzPts val="500"/>
              <a:buFont typeface="Helvetica Neue"/>
              <a:buNone/>
              <a:defRPr sz="1100" b="0" i="0" u="none" strike="noStrike" cap="none">
                <a:solidFill>
                  <a:srgbClr val="888888"/>
                </a:solidFill>
                <a:latin typeface="Helvetica Neue"/>
                <a:ea typeface="Helvetica Neue"/>
                <a:cs typeface="Helvetica Neue"/>
                <a:sym typeface="Helvetica Neue"/>
              </a:defRPr>
            </a:lvl6pPr>
            <a:lvl7pPr marL="3200400" marR="0" lvl="6" indent="-228600" algn="l" rtl="0">
              <a:lnSpc>
                <a:spcPct val="100000"/>
              </a:lnSpc>
              <a:spcBef>
                <a:spcPts val="200"/>
              </a:spcBef>
              <a:spcAft>
                <a:spcPts val="0"/>
              </a:spcAft>
              <a:buClr>
                <a:srgbClr val="888888"/>
              </a:buClr>
              <a:buSzPts val="500"/>
              <a:buFont typeface="Helvetica Neue"/>
              <a:buNone/>
              <a:defRPr sz="1100" b="0" i="0" u="none" strike="noStrike" cap="none">
                <a:solidFill>
                  <a:srgbClr val="888888"/>
                </a:solidFill>
                <a:latin typeface="Helvetica Neue"/>
                <a:ea typeface="Helvetica Neue"/>
                <a:cs typeface="Helvetica Neue"/>
                <a:sym typeface="Helvetica Neue"/>
              </a:defRPr>
            </a:lvl7pPr>
            <a:lvl8pPr marL="3657600" marR="0" lvl="7" indent="-228600" algn="l" rtl="0">
              <a:lnSpc>
                <a:spcPct val="100000"/>
              </a:lnSpc>
              <a:spcBef>
                <a:spcPts val="200"/>
              </a:spcBef>
              <a:spcAft>
                <a:spcPts val="0"/>
              </a:spcAft>
              <a:buClr>
                <a:srgbClr val="888888"/>
              </a:buClr>
              <a:buSzPts val="500"/>
              <a:buFont typeface="Helvetica Neue"/>
              <a:buNone/>
              <a:defRPr sz="1100" b="0" i="0" u="none" strike="noStrike" cap="none">
                <a:solidFill>
                  <a:srgbClr val="888888"/>
                </a:solidFill>
                <a:latin typeface="Helvetica Neue"/>
                <a:ea typeface="Helvetica Neue"/>
                <a:cs typeface="Helvetica Neue"/>
                <a:sym typeface="Helvetica Neue"/>
              </a:defRPr>
            </a:lvl8pPr>
            <a:lvl9pPr marL="4114800" marR="0" lvl="8" indent="-228600" algn="l" rtl="0">
              <a:lnSpc>
                <a:spcPct val="100000"/>
              </a:lnSpc>
              <a:spcBef>
                <a:spcPts val="200"/>
              </a:spcBef>
              <a:spcAft>
                <a:spcPts val="0"/>
              </a:spcAft>
              <a:buClr>
                <a:srgbClr val="888888"/>
              </a:buClr>
              <a:buSzPts val="500"/>
              <a:buFont typeface="Helvetica Neue"/>
              <a:buNone/>
              <a:defRPr sz="1100" b="0" i="0" u="none" strike="noStrike" cap="none">
                <a:solidFill>
                  <a:srgbClr val="888888"/>
                </a:solidFill>
                <a:latin typeface="Helvetica Neue"/>
                <a:ea typeface="Helvetica Neue"/>
                <a:cs typeface="Helvetica Neue"/>
                <a:sym typeface="Helvetica Neue"/>
              </a:defRPr>
            </a:lvl9pPr>
          </a:lstStyle>
          <a:p>
            <a:endParaRPr/>
          </a:p>
        </p:txBody>
      </p:sp>
      <p:sp>
        <p:nvSpPr>
          <p:cNvPr id="116" name="Google Shape;116;p19"/>
          <p:cNvSpPr txBox="1">
            <a:spLocks noGrp="1"/>
          </p:cNvSpPr>
          <p:nvPr>
            <p:ph type="sldNum" idx="12"/>
          </p:nvPr>
        </p:nvSpPr>
        <p:spPr>
          <a:xfrm>
            <a:off x="6553200" y="4767264"/>
            <a:ext cx="2133600" cy="273900"/>
          </a:xfrm>
          <a:prstGeom prst="rect">
            <a:avLst/>
          </a:prstGeom>
          <a:noFill/>
          <a:ln>
            <a:noFill/>
          </a:ln>
        </p:spPr>
        <p:txBody>
          <a:bodyPr spcFirstLastPara="1" wrap="square" lIns="34275" tIns="17150" rIns="34275" bIns="17150" anchor="t" anchorCtr="0">
            <a:noAutofit/>
          </a:bodyPr>
          <a:lstStyle>
            <a:lvl1pPr marL="0" marR="0" lvl="0" indent="0" algn="l" rtl="0">
              <a:lnSpc>
                <a:spcPct val="100000"/>
              </a:lnSpc>
              <a:spcBef>
                <a:spcPts val="0"/>
              </a:spcBef>
              <a:spcAft>
                <a:spcPts val="0"/>
              </a:spcAft>
              <a:buClr>
                <a:schemeClr val="dk1"/>
              </a:buClr>
              <a:buSzPts val="900"/>
              <a:buFont typeface="Arial"/>
              <a:buNone/>
              <a:defRPr sz="1800" b="0" i="0" u="none" strike="noStrike" cap="none">
                <a:solidFill>
                  <a:schemeClr val="dk1"/>
                </a:solidFill>
                <a:latin typeface="Arial"/>
                <a:ea typeface="Arial"/>
                <a:cs typeface="Arial"/>
                <a:sym typeface="Arial"/>
              </a:defRPr>
            </a:lvl1pPr>
            <a:lvl2pPr marL="0" marR="0" lvl="1" indent="0" algn="l" rtl="0">
              <a:lnSpc>
                <a:spcPct val="100000"/>
              </a:lnSpc>
              <a:spcBef>
                <a:spcPts val="0"/>
              </a:spcBef>
              <a:spcAft>
                <a:spcPts val="0"/>
              </a:spcAft>
              <a:buClr>
                <a:schemeClr val="dk1"/>
              </a:buClr>
              <a:buSzPts val="900"/>
              <a:buFont typeface="Arial"/>
              <a:buNone/>
              <a:defRPr sz="1800" b="0" i="0" u="none" strike="noStrike" cap="none">
                <a:solidFill>
                  <a:schemeClr val="dk1"/>
                </a:solidFill>
                <a:latin typeface="Arial"/>
                <a:ea typeface="Arial"/>
                <a:cs typeface="Arial"/>
                <a:sym typeface="Arial"/>
              </a:defRPr>
            </a:lvl2pPr>
            <a:lvl3pPr marL="0" marR="0" lvl="2" indent="0" algn="l" rtl="0">
              <a:lnSpc>
                <a:spcPct val="100000"/>
              </a:lnSpc>
              <a:spcBef>
                <a:spcPts val="0"/>
              </a:spcBef>
              <a:spcAft>
                <a:spcPts val="0"/>
              </a:spcAft>
              <a:buClr>
                <a:schemeClr val="dk1"/>
              </a:buClr>
              <a:buSzPts val="900"/>
              <a:buFont typeface="Arial"/>
              <a:buNone/>
              <a:defRPr sz="1800" b="0" i="0" u="none" strike="noStrike" cap="none">
                <a:solidFill>
                  <a:schemeClr val="dk1"/>
                </a:solidFill>
                <a:latin typeface="Arial"/>
                <a:ea typeface="Arial"/>
                <a:cs typeface="Arial"/>
                <a:sym typeface="Arial"/>
              </a:defRPr>
            </a:lvl3pPr>
            <a:lvl4pPr marL="0" marR="0" lvl="3" indent="0" algn="l" rtl="0">
              <a:lnSpc>
                <a:spcPct val="100000"/>
              </a:lnSpc>
              <a:spcBef>
                <a:spcPts val="0"/>
              </a:spcBef>
              <a:spcAft>
                <a:spcPts val="0"/>
              </a:spcAft>
              <a:buClr>
                <a:schemeClr val="dk1"/>
              </a:buClr>
              <a:buSzPts val="900"/>
              <a:buFont typeface="Arial"/>
              <a:buNone/>
              <a:defRPr sz="1800" b="0" i="0" u="none" strike="noStrike" cap="none">
                <a:solidFill>
                  <a:schemeClr val="dk1"/>
                </a:solidFill>
                <a:latin typeface="Arial"/>
                <a:ea typeface="Arial"/>
                <a:cs typeface="Arial"/>
                <a:sym typeface="Arial"/>
              </a:defRPr>
            </a:lvl4pPr>
            <a:lvl5pPr marL="0" marR="0" lvl="4" indent="0" algn="l" rtl="0">
              <a:lnSpc>
                <a:spcPct val="100000"/>
              </a:lnSpc>
              <a:spcBef>
                <a:spcPts val="0"/>
              </a:spcBef>
              <a:spcAft>
                <a:spcPts val="0"/>
              </a:spcAft>
              <a:buClr>
                <a:schemeClr val="dk1"/>
              </a:buClr>
              <a:buSzPts val="900"/>
              <a:buFont typeface="Arial"/>
              <a:buNone/>
              <a:defRPr sz="1800" b="0" i="0" u="none" strike="noStrike" cap="none">
                <a:solidFill>
                  <a:schemeClr val="dk1"/>
                </a:solidFill>
                <a:latin typeface="Arial"/>
                <a:ea typeface="Arial"/>
                <a:cs typeface="Arial"/>
                <a:sym typeface="Arial"/>
              </a:defRPr>
            </a:lvl5pPr>
            <a:lvl6pPr marL="0" marR="0" lvl="5" indent="0" algn="l" rtl="0">
              <a:lnSpc>
                <a:spcPct val="100000"/>
              </a:lnSpc>
              <a:spcBef>
                <a:spcPts val="0"/>
              </a:spcBef>
              <a:spcAft>
                <a:spcPts val="0"/>
              </a:spcAft>
              <a:buClr>
                <a:schemeClr val="dk1"/>
              </a:buClr>
              <a:buSzPts val="900"/>
              <a:buFont typeface="Arial"/>
              <a:buNone/>
              <a:defRPr sz="1800" b="0" i="0" u="none" strike="noStrike" cap="none">
                <a:solidFill>
                  <a:schemeClr val="dk1"/>
                </a:solidFill>
                <a:latin typeface="Arial"/>
                <a:ea typeface="Arial"/>
                <a:cs typeface="Arial"/>
                <a:sym typeface="Arial"/>
              </a:defRPr>
            </a:lvl6pPr>
            <a:lvl7pPr marL="0" marR="0" lvl="6" indent="0" algn="l" rtl="0">
              <a:lnSpc>
                <a:spcPct val="100000"/>
              </a:lnSpc>
              <a:spcBef>
                <a:spcPts val="0"/>
              </a:spcBef>
              <a:spcAft>
                <a:spcPts val="0"/>
              </a:spcAft>
              <a:buClr>
                <a:schemeClr val="dk1"/>
              </a:buClr>
              <a:buSzPts val="900"/>
              <a:buFont typeface="Arial"/>
              <a:buNone/>
              <a:defRPr sz="1800" b="0" i="0" u="none" strike="noStrike" cap="none">
                <a:solidFill>
                  <a:schemeClr val="dk1"/>
                </a:solidFill>
                <a:latin typeface="Arial"/>
                <a:ea typeface="Arial"/>
                <a:cs typeface="Arial"/>
                <a:sym typeface="Arial"/>
              </a:defRPr>
            </a:lvl7pPr>
            <a:lvl8pPr marL="0" marR="0" lvl="7" indent="0" algn="l" rtl="0">
              <a:lnSpc>
                <a:spcPct val="100000"/>
              </a:lnSpc>
              <a:spcBef>
                <a:spcPts val="0"/>
              </a:spcBef>
              <a:spcAft>
                <a:spcPts val="0"/>
              </a:spcAft>
              <a:buClr>
                <a:schemeClr val="dk1"/>
              </a:buClr>
              <a:buSzPts val="900"/>
              <a:buFont typeface="Arial"/>
              <a:buNone/>
              <a:defRPr sz="1800" b="0" i="0" u="none" strike="noStrike" cap="none">
                <a:solidFill>
                  <a:schemeClr val="dk1"/>
                </a:solidFill>
                <a:latin typeface="Arial"/>
                <a:ea typeface="Arial"/>
                <a:cs typeface="Arial"/>
                <a:sym typeface="Arial"/>
              </a:defRPr>
            </a:lvl8pPr>
            <a:lvl9pPr marL="0" marR="0" lvl="8" indent="0" algn="l" rtl="0">
              <a:lnSpc>
                <a:spcPct val="100000"/>
              </a:lnSpc>
              <a:spcBef>
                <a:spcPts val="0"/>
              </a:spcBef>
              <a:spcAft>
                <a:spcPts val="0"/>
              </a:spcAft>
              <a:buClr>
                <a:schemeClr val="dk1"/>
              </a:buClr>
              <a:buSzPts val="900"/>
              <a:buFont typeface="Arial"/>
              <a:buNone/>
              <a:defRPr sz="1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7"/>
        <p:cNvGrpSpPr/>
        <p:nvPr/>
      </p:nvGrpSpPr>
      <p:grpSpPr>
        <a:xfrm>
          <a:off x="0" y="0"/>
          <a:ext cx="0" cy="0"/>
          <a:chOff x="0" y="0"/>
          <a:chExt cx="0" cy="0"/>
        </a:xfrm>
      </p:grpSpPr>
      <p:sp>
        <p:nvSpPr>
          <p:cNvPr id="118" name="Google Shape;118;p20"/>
          <p:cNvSpPr txBox="1">
            <a:spLocks noGrp="1"/>
          </p:cNvSpPr>
          <p:nvPr>
            <p:ph type="title"/>
          </p:nvPr>
        </p:nvSpPr>
        <p:spPr>
          <a:xfrm>
            <a:off x="0" y="0"/>
            <a:ext cx="1125000" cy="1125000"/>
          </a:xfrm>
          <a:prstGeom prst="rect">
            <a:avLst/>
          </a:prstGeom>
          <a:noFill/>
          <a:ln>
            <a:noFill/>
          </a:ln>
        </p:spPr>
        <p:txBody>
          <a:bodyPr spcFirstLastPara="1" wrap="square" lIns="34275" tIns="17150" rIns="34275" bIns="17150" anchor="t" anchorCtr="0">
            <a:noAutofit/>
          </a:bodyPr>
          <a:lstStyle>
            <a:lvl1pPr marR="0" lvl="0" algn="ctr" rtl="0">
              <a:lnSpc>
                <a:spcPct val="100000"/>
              </a:lnSpc>
              <a:spcBef>
                <a:spcPts val="0"/>
              </a:spcBef>
              <a:spcAft>
                <a:spcPts val="0"/>
              </a:spcAft>
              <a:buClr>
                <a:srgbClr val="000000"/>
              </a:buClr>
              <a:buSzPts val="4200"/>
              <a:buFont typeface="Helvetica Neue"/>
              <a:buNone/>
              <a:defRPr sz="4200" b="0" i="0" u="none" strike="noStrike" cap="none">
                <a:solidFill>
                  <a:srgbClr val="000000"/>
                </a:solidFill>
                <a:latin typeface="Helvetica Neue"/>
                <a:ea typeface="Helvetica Neue"/>
                <a:cs typeface="Helvetica Neue"/>
                <a:sym typeface="Helvetica Neue"/>
              </a:defRPr>
            </a:lvl1pPr>
            <a:lvl2pPr marR="0" lvl="1" algn="ctr" rtl="0">
              <a:lnSpc>
                <a:spcPct val="100000"/>
              </a:lnSpc>
              <a:spcBef>
                <a:spcPts val="0"/>
              </a:spcBef>
              <a:spcAft>
                <a:spcPts val="0"/>
              </a:spcAft>
              <a:buClr>
                <a:srgbClr val="000000"/>
              </a:buClr>
              <a:buSzPts val="4200"/>
              <a:buFont typeface="Helvetica Neue"/>
              <a:buNone/>
              <a:defRPr sz="4200" b="0" i="0" u="none" strike="noStrike" cap="none">
                <a:solidFill>
                  <a:srgbClr val="000000"/>
                </a:solidFill>
                <a:latin typeface="Helvetica Neue"/>
                <a:ea typeface="Helvetica Neue"/>
                <a:cs typeface="Helvetica Neue"/>
                <a:sym typeface="Helvetica Neue"/>
              </a:defRPr>
            </a:lvl2pPr>
            <a:lvl3pPr marR="0" lvl="2" algn="ctr" rtl="0">
              <a:lnSpc>
                <a:spcPct val="100000"/>
              </a:lnSpc>
              <a:spcBef>
                <a:spcPts val="0"/>
              </a:spcBef>
              <a:spcAft>
                <a:spcPts val="0"/>
              </a:spcAft>
              <a:buClr>
                <a:srgbClr val="000000"/>
              </a:buClr>
              <a:buSzPts val="4200"/>
              <a:buFont typeface="Helvetica Neue"/>
              <a:buNone/>
              <a:defRPr sz="4200" b="0" i="0" u="none" strike="noStrike" cap="none">
                <a:solidFill>
                  <a:srgbClr val="000000"/>
                </a:solidFill>
                <a:latin typeface="Helvetica Neue"/>
                <a:ea typeface="Helvetica Neue"/>
                <a:cs typeface="Helvetica Neue"/>
                <a:sym typeface="Helvetica Neue"/>
              </a:defRPr>
            </a:lvl3pPr>
            <a:lvl4pPr marR="0" lvl="3" algn="ctr" rtl="0">
              <a:lnSpc>
                <a:spcPct val="100000"/>
              </a:lnSpc>
              <a:spcBef>
                <a:spcPts val="0"/>
              </a:spcBef>
              <a:spcAft>
                <a:spcPts val="0"/>
              </a:spcAft>
              <a:buClr>
                <a:srgbClr val="000000"/>
              </a:buClr>
              <a:buSzPts val="4200"/>
              <a:buFont typeface="Helvetica Neue"/>
              <a:buNone/>
              <a:defRPr sz="4200" b="0" i="0" u="none" strike="noStrike" cap="none">
                <a:solidFill>
                  <a:srgbClr val="000000"/>
                </a:solidFill>
                <a:latin typeface="Helvetica Neue"/>
                <a:ea typeface="Helvetica Neue"/>
                <a:cs typeface="Helvetica Neue"/>
                <a:sym typeface="Helvetica Neue"/>
              </a:defRPr>
            </a:lvl4pPr>
            <a:lvl5pPr marR="0" lvl="4" algn="ctr" rtl="0">
              <a:lnSpc>
                <a:spcPct val="100000"/>
              </a:lnSpc>
              <a:spcBef>
                <a:spcPts val="0"/>
              </a:spcBef>
              <a:spcAft>
                <a:spcPts val="0"/>
              </a:spcAft>
              <a:buClr>
                <a:srgbClr val="000000"/>
              </a:buClr>
              <a:buSzPts val="4200"/>
              <a:buFont typeface="Helvetica Neue"/>
              <a:buNone/>
              <a:defRPr sz="4200" b="0" i="0" u="none" strike="noStrike" cap="none">
                <a:solidFill>
                  <a:srgbClr val="000000"/>
                </a:solidFill>
                <a:latin typeface="Helvetica Neue"/>
                <a:ea typeface="Helvetica Neue"/>
                <a:cs typeface="Helvetica Neue"/>
                <a:sym typeface="Helvetica Neue"/>
              </a:defRPr>
            </a:lvl5pPr>
            <a:lvl6pPr marR="0" lvl="5" algn="ctr" rtl="0">
              <a:lnSpc>
                <a:spcPct val="100000"/>
              </a:lnSpc>
              <a:spcBef>
                <a:spcPts val="0"/>
              </a:spcBef>
              <a:spcAft>
                <a:spcPts val="0"/>
              </a:spcAft>
              <a:buClr>
                <a:srgbClr val="000000"/>
              </a:buClr>
              <a:buSzPts val="4200"/>
              <a:buFont typeface="Helvetica Neue"/>
              <a:buNone/>
              <a:defRPr sz="4200" b="0" i="0" u="none" strike="noStrike" cap="none">
                <a:solidFill>
                  <a:srgbClr val="000000"/>
                </a:solidFill>
                <a:latin typeface="Helvetica Neue"/>
                <a:ea typeface="Helvetica Neue"/>
                <a:cs typeface="Helvetica Neue"/>
                <a:sym typeface="Helvetica Neue"/>
              </a:defRPr>
            </a:lvl6pPr>
            <a:lvl7pPr marR="0" lvl="6" algn="ctr" rtl="0">
              <a:lnSpc>
                <a:spcPct val="100000"/>
              </a:lnSpc>
              <a:spcBef>
                <a:spcPts val="0"/>
              </a:spcBef>
              <a:spcAft>
                <a:spcPts val="0"/>
              </a:spcAft>
              <a:buClr>
                <a:srgbClr val="000000"/>
              </a:buClr>
              <a:buSzPts val="4200"/>
              <a:buFont typeface="Helvetica Neue"/>
              <a:buNone/>
              <a:defRPr sz="4200" b="0" i="0" u="none" strike="noStrike" cap="none">
                <a:solidFill>
                  <a:srgbClr val="000000"/>
                </a:solidFill>
                <a:latin typeface="Helvetica Neue"/>
                <a:ea typeface="Helvetica Neue"/>
                <a:cs typeface="Helvetica Neue"/>
                <a:sym typeface="Helvetica Neue"/>
              </a:defRPr>
            </a:lvl7pPr>
            <a:lvl8pPr marR="0" lvl="7" algn="ctr" rtl="0">
              <a:lnSpc>
                <a:spcPct val="100000"/>
              </a:lnSpc>
              <a:spcBef>
                <a:spcPts val="0"/>
              </a:spcBef>
              <a:spcAft>
                <a:spcPts val="0"/>
              </a:spcAft>
              <a:buClr>
                <a:srgbClr val="000000"/>
              </a:buClr>
              <a:buSzPts val="4200"/>
              <a:buFont typeface="Helvetica Neue"/>
              <a:buNone/>
              <a:defRPr sz="4200" b="0" i="0" u="none" strike="noStrike" cap="none">
                <a:solidFill>
                  <a:srgbClr val="000000"/>
                </a:solidFill>
                <a:latin typeface="Helvetica Neue"/>
                <a:ea typeface="Helvetica Neue"/>
                <a:cs typeface="Helvetica Neue"/>
                <a:sym typeface="Helvetica Neue"/>
              </a:defRPr>
            </a:lvl8pPr>
            <a:lvl9pPr marR="0" lvl="8" algn="ctr" rtl="0">
              <a:lnSpc>
                <a:spcPct val="100000"/>
              </a:lnSpc>
              <a:spcBef>
                <a:spcPts val="0"/>
              </a:spcBef>
              <a:spcAft>
                <a:spcPts val="0"/>
              </a:spcAft>
              <a:buClr>
                <a:srgbClr val="000000"/>
              </a:buClr>
              <a:buSzPts val="4200"/>
              <a:buFont typeface="Helvetica Neue"/>
              <a:buNone/>
              <a:defRPr sz="4200" b="0" i="0" u="none" strike="noStrike" cap="none">
                <a:solidFill>
                  <a:srgbClr val="000000"/>
                </a:solidFill>
                <a:latin typeface="Helvetica Neue"/>
                <a:ea typeface="Helvetica Neue"/>
                <a:cs typeface="Helvetica Neue"/>
                <a:sym typeface="Helvetica Neue"/>
              </a:defRPr>
            </a:lvl9pPr>
          </a:lstStyle>
          <a:p>
            <a:endParaRPr/>
          </a:p>
        </p:txBody>
      </p:sp>
      <p:sp>
        <p:nvSpPr>
          <p:cNvPr id="119" name="Google Shape;119;p20"/>
          <p:cNvSpPr txBox="1">
            <a:spLocks noGrp="1"/>
          </p:cNvSpPr>
          <p:nvPr>
            <p:ph type="body" idx="1"/>
          </p:nvPr>
        </p:nvSpPr>
        <p:spPr>
          <a:xfrm>
            <a:off x="0" y="0"/>
            <a:ext cx="1125000" cy="1125000"/>
          </a:xfrm>
          <a:prstGeom prst="rect">
            <a:avLst/>
          </a:prstGeom>
          <a:noFill/>
          <a:ln>
            <a:noFill/>
          </a:ln>
        </p:spPr>
        <p:txBody>
          <a:bodyPr spcFirstLastPara="1" wrap="square" lIns="34275" tIns="17150" rIns="34275" bIns="17150" anchor="t" anchorCtr="0">
            <a:noAutofit/>
          </a:bodyPr>
          <a:lstStyle>
            <a:lvl1pPr marL="457200" marR="0" lvl="0"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1pPr>
            <a:lvl2pPr marL="914400" marR="0" lvl="1"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2pPr>
            <a:lvl3pPr marL="1371600" marR="0" lvl="2"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5pPr>
            <a:lvl6pPr marL="2743200" marR="0" lvl="5"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6pPr>
            <a:lvl7pPr marL="3200400" marR="0" lvl="6"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7pPr>
            <a:lvl8pPr marL="3657600" marR="0" lvl="7"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8pPr>
            <a:lvl9pPr marL="4114800" marR="0" lvl="8"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9pPr>
          </a:lstStyle>
          <a:p>
            <a:endParaRPr/>
          </a:p>
        </p:txBody>
      </p:sp>
      <p:sp>
        <p:nvSpPr>
          <p:cNvPr id="120" name="Google Shape;120;p20"/>
          <p:cNvSpPr txBox="1">
            <a:spLocks noGrp="1"/>
          </p:cNvSpPr>
          <p:nvPr>
            <p:ph type="sldNum" idx="12"/>
          </p:nvPr>
        </p:nvSpPr>
        <p:spPr>
          <a:xfrm>
            <a:off x="6553200" y="4767264"/>
            <a:ext cx="2133600" cy="273900"/>
          </a:xfrm>
          <a:prstGeom prst="rect">
            <a:avLst/>
          </a:prstGeom>
          <a:noFill/>
          <a:ln>
            <a:noFill/>
          </a:ln>
        </p:spPr>
        <p:txBody>
          <a:bodyPr spcFirstLastPara="1" wrap="square" lIns="34275" tIns="17150" rIns="34275" bIns="17150" anchor="t" anchorCtr="0">
            <a:noAutofit/>
          </a:bodyPr>
          <a:lstStyle>
            <a:lvl1pPr marL="0" marR="0" lvl="0" indent="0" algn="ctr" rtl="0">
              <a:lnSpc>
                <a:spcPct val="100000"/>
              </a:lnSpc>
              <a:spcBef>
                <a:spcPts val="0"/>
              </a:spcBef>
              <a:spcAft>
                <a:spcPts val="0"/>
              </a:spcAft>
              <a:buClr>
                <a:srgbClr val="000000"/>
              </a:buClr>
              <a:buSzPts val="1100"/>
              <a:buFont typeface="Helvetica Neue"/>
              <a:buNone/>
              <a:defRPr sz="1100" b="1" i="0" u="none" strike="noStrike" cap="none">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1100"/>
              <a:buFont typeface="Helvetica Neue"/>
              <a:buNone/>
              <a:defRPr sz="1100" b="1" i="0" u="none" strike="noStrike" cap="none">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1100"/>
              <a:buFont typeface="Helvetica Neue"/>
              <a:buNone/>
              <a:defRPr sz="1100" b="1" i="0" u="none" strike="noStrike" cap="none">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1100"/>
              <a:buFont typeface="Helvetica Neue"/>
              <a:buNone/>
              <a:defRPr sz="1100" b="1" i="0" u="none" strike="noStrike" cap="none">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1100"/>
              <a:buFont typeface="Helvetica Neue"/>
              <a:buNone/>
              <a:defRPr sz="1100" b="1" i="0" u="none" strike="noStrike" cap="none">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1100"/>
              <a:buFont typeface="Helvetica Neue"/>
              <a:buNone/>
              <a:defRPr sz="1100" b="1" i="0" u="none" strike="noStrike" cap="none">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1100"/>
              <a:buFont typeface="Helvetica Neue"/>
              <a:buNone/>
              <a:defRPr sz="1100" b="1" i="0" u="none" strike="noStrike" cap="none">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1100"/>
              <a:buFont typeface="Helvetica Neue"/>
              <a:buNone/>
              <a:defRPr sz="1100" b="1" i="0" u="none" strike="noStrike" cap="none">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1100"/>
              <a:buFont typeface="Helvetica Neue"/>
              <a:buNone/>
              <a:defRPr sz="1100" b="1"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US"/>
              <a:t>‹#›</a:t>
            </a:fld>
            <a:endParaRPr/>
          </a:p>
        </p:txBody>
      </p:sp>
      <p:cxnSp>
        <p:nvCxnSpPr>
          <p:cNvPr id="121" name="Google Shape;121;p20"/>
          <p:cNvCxnSpPr/>
          <p:nvPr/>
        </p:nvCxnSpPr>
        <p:spPr>
          <a:xfrm>
            <a:off x="457200" y="1063229"/>
            <a:ext cx="8229600" cy="0"/>
          </a:xfrm>
          <a:prstGeom prst="straightConnector1">
            <a:avLst/>
          </a:prstGeom>
          <a:noFill/>
          <a:ln w="25400" cap="flat" cmpd="sng">
            <a:solidFill>
              <a:schemeClr val="accent1"/>
            </a:solidFill>
            <a:prstDash val="solid"/>
            <a:round/>
            <a:headEnd type="none" w="sm" len="sm"/>
            <a:tailEnd type="none" w="sm" len="sm"/>
          </a:ln>
        </p:spPr>
      </p:cxn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Headline Top, Blank Center 2">
  <p:cSld name="TITLE_AND_BODY_2">
    <p:spTree>
      <p:nvGrpSpPr>
        <p:cNvPr id="1" name="Shape 122"/>
        <p:cNvGrpSpPr/>
        <p:nvPr/>
      </p:nvGrpSpPr>
      <p:grpSpPr>
        <a:xfrm>
          <a:off x="0" y="0"/>
          <a:ext cx="0" cy="0"/>
          <a:chOff x="0" y="0"/>
          <a:chExt cx="0" cy="0"/>
        </a:xfrm>
      </p:grpSpPr>
      <p:pic>
        <p:nvPicPr>
          <p:cNvPr id="123" name="Google Shape;123;p21" descr="SAISD Blue.png"/>
          <p:cNvPicPr preferRelativeResize="0"/>
          <p:nvPr/>
        </p:nvPicPr>
        <p:blipFill rotWithShape="1">
          <a:blip r:embed="rId2">
            <a:alphaModFix/>
          </a:blip>
          <a:srcRect/>
          <a:stretch/>
        </p:blipFill>
        <p:spPr>
          <a:xfrm>
            <a:off x="8323654" y="4578500"/>
            <a:ext cx="668613" cy="464772"/>
          </a:xfrm>
          <a:prstGeom prst="rect">
            <a:avLst/>
          </a:prstGeom>
          <a:noFill/>
          <a:ln>
            <a:noFill/>
          </a:ln>
        </p:spPr>
      </p:pic>
      <p:cxnSp>
        <p:nvCxnSpPr>
          <p:cNvPr id="124" name="Google Shape;124;p21"/>
          <p:cNvCxnSpPr/>
          <p:nvPr/>
        </p:nvCxnSpPr>
        <p:spPr>
          <a:xfrm>
            <a:off x="200025" y="4945927"/>
            <a:ext cx="7930800" cy="0"/>
          </a:xfrm>
          <a:prstGeom prst="straightConnector1">
            <a:avLst/>
          </a:prstGeom>
          <a:noFill/>
          <a:ln w="63500" cap="flat" cmpd="sng">
            <a:solidFill>
              <a:srgbClr val="253667"/>
            </a:solidFill>
            <a:prstDash val="solid"/>
            <a:miter lim="400000"/>
            <a:headEnd type="none" w="sm" len="sm"/>
            <a:tailEnd type="none" w="sm" len="sm"/>
          </a:ln>
        </p:spPr>
      </p:cxnSp>
      <p:sp>
        <p:nvSpPr>
          <p:cNvPr id="125" name="Google Shape;125;p21"/>
          <p:cNvSpPr/>
          <p:nvPr/>
        </p:nvSpPr>
        <p:spPr>
          <a:xfrm>
            <a:off x="-5921" y="-685"/>
            <a:ext cx="1071900" cy="119100"/>
          </a:xfrm>
          <a:prstGeom prst="rect">
            <a:avLst/>
          </a:prstGeom>
          <a:solidFill>
            <a:srgbClr val="253667"/>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100" b="1" i="0" u="none" strike="noStrike" cap="none">
              <a:solidFill>
                <a:srgbClr val="000000"/>
              </a:solidFill>
              <a:latin typeface="Helvetica Neue"/>
              <a:ea typeface="Helvetica Neue"/>
              <a:cs typeface="Helvetica Neue"/>
              <a:sym typeface="Helvetica Neue"/>
            </a:endParaRPr>
          </a:p>
        </p:txBody>
      </p:sp>
      <p:sp>
        <p:nvSpPr>
          <p:cNvPr id="126" name="Google Shape;126;p21"/>
          <p:cNvSpPr/>
          <p:nvPr/>
        </p:nvSpPr>
        <p:spPr>
          <a:xfrm>
            <a:off x="1059564" y="-685"/>
            <a:ext cx="1071900" cy="119100"/>
          </a:xfrm>
          <a:prstGeom prst="rect">
            <a:avLst/>
          </a:prstGeom>
          <a:solidFill>
            <a:srgbClr val="FBCE2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100" b="1" i="0" u="none" strike="noStrike" cap="none">
              <a:solidFill>
                <a:srgbClr val="000000"/>
              </a:solidFill>
              <a:latin typeface="Helvetica Neue"/>
              <a:ea typeface="Helvetica Neue"/>
              <a:cs typeface="Helvetica Neue"/>
              <a:sym typeface="Helvetica Neue"/>
            </a:endParaRPr>
          </a:p>
        </p:txBody>
      </p:sp>
      <p:cxnSp>
        <p:nvCxnSpPr>
          <p:cNvPr id="127" name="Google Shape;127;p21"/>
          <p:cNvCxnSpPr/>
          <p:nvPr/>
        </p:nvCxnSpPr>
        <p:spPr>
          <a:xfrm>
            <a:off x="606585" y="719263"/>
            <a:ext cx="7930800" cy="0"/>
          </a:xfrm>
          <a:prstGeom prst="straightConnector1">
            <a:avLst/>
          </a:prstGeom>
          <a:noFill/>
          <a:ln w="25400" cap="flat" cmpd="sng">
            <a:solidFill>
              <a:srgbClr val="FBCE20"/>
            </a:solidFill>
            <a:prstDash val="solid"/>
            <a:miter lim="400000"/>
            <a:headEnd type="none" w="sm" len="sm"/>
            <a:tailEnd type="none" w="sm" len="sm"/>
          </a:ln>
        </p:spPr>
      </p:cxnSp>
      <p:sp>
        <p:nvSpPr>
          <p:cNvPr id="128" name="Google Shape;128;p21"/>
          <p:cNvSpPr txBox="1">
            <a:spLocks noGrp="1"/>
          </p:cNvSpPr>
          <p:nvPr>
            <p:ph type="body" idx="1"/>
          </p:nvPr>
        </p:nvSpPr>
        <p:spPr>
          <a:xfrm>
            <a:off x="606476" y="312173"/>
            <a:ext cx="7931100" cy="385800"/>
          </a:xfrm>
          <a:prstGeom prst="rect">
            <a:avLst/>
          </a:prstGeom>
          <a:noFill/>
          <a:ln>
            <a:noFill/>
          </a:ln>
        </p:spPr>
        <p:txBody>
          <a:bodyPr spcFirstLastPara="1" wrap="square" lIns="34275" tIns="17150" rIns="34275" bIns="17150" anchor="t" anchorCtr="0">
            <a:spAutoFit/>
          </a:bodyPr>
          <a:lstStyle>
            <a:lvl1pPr marL="457200" marR="0" lvl="0" indent="-228600" algn="l" rtl="0">
              <a:lnSpc>
                <a:spcPct val="100000"/>
              </a:lnSpc>
              <a:spcBef>
                <a:spcPts val="0"/>
              </a:spcBef>
              <a:spcAft>
                <a:spcPts val="0"/>
              </a:spcAft>
              <a:buClr>
                <a:srgbClr val="253667"/>
              </a:buClr>
              <a:buSzPts val="2300"/>
              <a:buFont typeface="Montserrat"/>
              <a:buNone/>
              <a:defRPr sz="2300" b="1" i="1" u="none" strike="noStrike" cap="none">
                <a:solidFill>
                  <a:srgbClr val="253667"/>
                </a:solidFill>
                <a:latin typeface="Montserrat"/>
                <a:ea typeface="Montserrat"/>
                <a:cs typeface="Montserrat"/>
                <a:sym typeface="Montserrat"/>
              </a:defRPr>
            </a:lvl1pPr>
            <a:lvl2pPr marL="914400" marR="0" lvl="1"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2pPr>
            <a:lvl3pPr marL="1371600" marR="0" lvl="2"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3pPr>
            <a:lvl4pPr marL="1828800" marR="0" lvl="3"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4pPr>
            <a:lvl5pPr marL="2286000" marR="0" lvl="4"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5pPr>
            <a:lvl6pPr marL="2743200" marR="0" lvl="5"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6pPr>
            <a:lvl7pPr marL="3200400" marR="0" lvl="6"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7pPr>
            <a:lvl8pPr marL="3657600" marR="0" lvl="7"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8pPr>
            <a:lvl9pPr marL="4114800" marR="0" lvl="8" indent="-374650" algn="l" rtl="0">
              <a:lnSpc>
                <a:spcPct val="100000"/>
              </a:lnSpc>
              <a:spcBef>
                <a:spcPts val="2200"/>
              </a:spcBef>
              <a:spcAft>
                <a:spcPts val="0"/>
              </a:spcAft>
              <a:buClr>
                <a:srgbClr val="000000"/>
              </a:buClr>
              <a:buSzPts val="2300"/>
              <a:buFont typeface="Helvetica Neue"/>
              <a:buChar char="•"/>
              <a:defRPr sz="1800" b="0" i="0" u="none" strike="noStrike" cap="none">
                <a:solidFill>
                  <a:srgbClr val="000000"/>
                </a:solidFill>
                <a:latin typeface="Helvetica Neue"/>
                <a:ea typeface="Helvetica Neue"/>
                <a:cs typeface="Helvetica Neue"/>
                <a:sym typeface="Helvetica Neue"/>
              </a:defRPr>
            </a:lvl9pPr>
          </a:lstStyle>
          <a:p>
            <a:endParaRPr/>
          </a:p>
        </p:txBody>
      </p:sp>
      <p:sp>
        <p:nvSpPr>
          <p:cNvPr id="129" name="Google Shape;129;p21"/>
          <p:cNvSpPr txBox="1">
            <a:spLocks noGrp="1"/>
          </p:cNvSpPr>
          <p:nvPr>
            <p:ph type="sldNum" idx="12"/>
          </p:nvPr>
        </p:nvSpPr>
        <p:spPr>
          <a:xfrm>
            <a:off x="8556784" y="4749851"/>
            <a:ext cx="548700" cy="223200"/>
          </a:xfrm>
          <a:prstGeom prst="rect">
            <a:avLst/>
          </a:prstGeom>
          <a:noFill/>
          <a:ln>
            <a:noFill/>
          </a:ln>
        </p:spPr>
        <p:txBody>
          <a:bodyPr spcFirstLastPara="1" wrap="square" lIns="19050" tIns="19050" rIns="19050" bIns="19050" anchor="t" anchorCtr="0">
            <a:spAutoFit/>
          </a:bodyPr>
          <a:lstStyle>
            <a:lvl1pPr marL="0" marR="0" lvl="0" indent="0" algn="r" rtl="0">
              <a:lnSpc>
                <a:spcPct val="100000"/>
              </a:lnSpc>
              <a:spcBef>
                <a:spcPts val="0"/>
              </a:spcBef>
              <a:spcAft>
                <a:spcPts val="0"/>
              </a:spcAft>
              <a:buClr>
                <a:srgbClr val="253667"/>
              </a:buClr>
              <a:buSzPts val="900"/>
              <a:buFont typeface="Montserrat SemiBold"/>
              <a:buNone/>
              <a:defRPr sz="1200" b="1" i="0" u="none" strike="noStrike" cap="none">
                <a:solidFill>
                  <a:srgbClr val="253667"/>
                </a:solidFill>
                <a:latin typeface="Montserrat"/>
                <a:ea typeface="Montserrat"/>
                <a:cs typeface="Montserrat"/>
                <a:sym typeface="Montserrat"/>
              </a:defRPr>
            </a:lvl1pPr>
            <a:lvl2pPr marL="0" marR="0" lvl="1" indent="0" algn="r" rtl="0">
              <a:lnSpc>
                <a:spcPct val="100000"/>
              </a:lnSpc>
              <a:spcBef>
                <a:spcPts val="0"/>
              </a:spcBef>
              <a:spcAft>
                <a:spcPts val="0"/>
              </a:spcAft>
              <a:buClr>
                <a:srgbClr val="253667"/>
              </a:buClr>
              <a:buSzPts val="900"/>
              <a:buFont typeface="Montserrat SemiBold"/>
              <a:buNone/>
              <a:defRPr sz="1200" b="1" i="0" u="none" strike="noStrike" cap="none">
                <a:solidFill>
                  <a:srgbClr val="253667"/>
                </a:solidFill>
                <a:latin typeface="Montserrat"/>
                <a:ea typeface="Montserrat"/>
                <a:cs typeface="Montserrat"/>
                <a:sym typeface="Montserrat"/>
              </a:defRPr>
            </a:lvl2pPr>
            <a:lvl3pPr marL="0" marR="0" lvl="2" indent="0" algn="r" rtl="0">
              <a:lnSpc>
                <a:spcPct val="100000"/>
              </a:lnSpc>
              <a:spcBef>
                <a:spcPts val="0"/>
              </a:spcBef>
              <a:spcAft>
                <a:spcPts val="0"/>
              </a:spcAft>
              <a:buClr>
                <a:srgbClr val="253667"/>
              </a:buClr>
              <a:buSzPts val="900"/>
              <a:buFont typeface="Montserrat SemiBold"/>
              <a:buNone/>
              <a:defRPr sz="1200" b="1" i="0" u="none" strike="noStrike" cap="none">
                <a:solidFill>
                  <a:srgbClr val="253667"/>
                </a:solidFill>
                <a:latin typeface="Montserrat"/>
                <a:ea typeface="Montserrat"/>
                <a:cs typeface="Montserrat"/>
                <a:sym typeface="Montserrat"/>
              </a:defRPr>
            </a:lvl3pPr>
            <a:lvl4pPr marL="0" marR="0" lvl="3" indent="0" algn="r" rtl="0">
              <a:lnSpc>
                <a:spcPct val="100000"/>
              </a:lnSpc>
              <a:spcBef>
                <a:spcPts val="0"/>
              </a:spcBef>
              <a:spcAft>
                <a:spcPts val="0"/>
              </a:spcAft>
              <a:buClr>
                <a:srgbClr val="253667"/>
              </a:buClr>
              <a:buSzPts val="900"/>
              <a:buFont typeface="Montserrat SemiBold"/>
              <a:buNone/>
              <a:defRPr sz="1200" b="1" i="0" u="none" strike="noStrike" cap="none">
                <a:solidFill>
                  <a:srgbClr val="253667"/>
                </a:solidFill>
                <a:latin typeface="Montserrat"/>
                <a:ea typeface="Montserrat"/>
                <a:cs typeface="Montserrat"/>
                <a:sym typeface="Montserrat"/>
              </a:defRPr>
            </a:lvl4pPr>
            <a:lvl5pPr marL="0" marR="0" lvl="4" indent="0" algn="r" rtl="0">
              <a:lnSpc>
                <a:spcPct val="100000"/>
              </a:lnSpc>
              <a:spcBef>
                <a:spcPts val="0"/>
              </a:spcBef>
              <a:spcAft>
                <a:spcPts val="0"/>
              </a:spcAft>
              <a:buClr>
                <a:srgbClr val="253667"/>
              </a:buClr>
              <a:buSzPts val="900"/>
              <a:buFont typeface="Montserrat SemiBold"/>
              <a:buNone/>
              <a:defRPr sz="1200" b="1" i="0" u="none" strike="noStrike" cap="none">
                <a:solidFill>
                  <a:srgbClr val="253667"/>
                </a:solidFill>
                <a:latin typeface="Montserrat"/>
                <a:ea typeface="Montserrat"/>
                <a:cs typeface="Montserrat"/>
                <a:sym typeface="Montserrat"/>
              </a:defRPr>
            </a:lvl5pPr>
            <a:lvl6pPr marL="0" marR="0" lvl="5" indent="0" algn="r" rtl="0">
              <a:lnSpc>
                <a:spcPct val="100000"/>
              </a:lnSpc>
              <a:spcBef>
                <a:spcPts val="0"/>
              </a:spcBef>
              <a:spcAft>
                <a:spcPts val="0"/>
              </a:spcAft>
              <a:buClr>
                <a:srgbClr val="253667"/>
              </a:buClr>
              <a:buSzPts val="900"/>
              <a:buFont typeface="Montserrat SemiBold"/>
              <a:buNone/>
              <a:defRPr sz="1200" b="1" i="0" u="none" strike="noStrike" cap="none">
                <a:solidFill>
                  <a:srgbClr val="253667"/>
                </a:solidFill>
                <a:latin typeface="Montserrat"/>
                <a:ea typeface="Montserrat"/>
                <a:cs typeface="Montserrat"/>
                <a:sym typeface="Montserrat"/>
              </a:defRPr>
            </a:lvl6pPr>
            <a:lvl7pPr marL="0" marR="0" lvl="6" indent="0" algn="r" rtl="0">
              <a:lnSpc>
                <a:spcPct val="100000"/>
              </a:lnSpc>
              <a:spcBef>
                <a:spcPts val="0"/>
              </a:spcBef>
              <a:spcAft>
                <a:spcPts val="0"/>
              </a:spcAft>
              <a:buClr>
                <a:srgbClr val="253667"/>
              </a:buClr>
              <a:buSzPts val="900"/>
              <a:buFont typeface="Montserrat SemiBold"/>
              <a:buNone/>
              <a:defRPr sz="1200" b="1" i="0" u="none" strike="noStrike" cap="none">
                <a:solidFill>
                  <a:srgbClr val="253667"/>
                </a:solidFill>
                <a:latin typeface="Montserrat"/>
                <a:ea typeface="Montserrat"/>
                <a:cs typeface="Montserrat"/>
                <a:sym typeface="Montserrat"/>
              </a:defRPr>
            </a:lvl7pPr>
            <a:lvl8pPr marL="0" marR="0" lvl="7" indent="0" algn="r" rtl="0">
              <a:lnSpc>
                <a:spcPct val="100000"/>
              </a:lnSpc>
              <a:spcBef>
                <a:spcPts val="0"/>
              </a:spcBef>
              <a:spcAft>
                <a:spcPts val="0"/>
              </a:spcAft>
              <a:buClr>
                <a:srgbClr val="253667"/>
              </a:buClr>
              <a:buSzPts val="900"/>
              <a:buFont typeface="Montserrat SemiBold"/>
              <a:buNone/>
              <a:defRPr sz="1200" b="1" i="0" u="none" strike="noStrike" cap="none">
                <a:solidFill>
                  <a:srgbClr val="253667"/>
                </a:solidFill>
                <a:latin typeface="Montserrat"/>
                <a:ea typeface="Montserrat"/>
                <a:cs typeface="Montserrat"/>
                <a:sym typeface="Montserrat"/>
              </a:defRPr>
            </a:lvl8pPr>
            <a:lvl9pPr marL="0" marR="0" lvl="8" indent="0" algn="r" rtl="0">
              <a:lnSpc>
                <a:spcPct val="100000"/>
              </a:lnSpc>
              <a:spcBef>
                <a:spcPts val="0"/>
              </a:spcBef>
              <a:spcAft>
                <a:spcPts val="0"/>
              </a:spcAft>
              <a:buClr>
                <a:srgbClr val="253667"/>
              </a:buClr>
              <a:buSzPts val="900"/>
              <a:buFont typeface="Montserrat SemiBold"/>
              <a:buNone/>
              <a:defRPr sz="1200" b="1" i="0" u="none" strike="noStrike" cap="none">
                <a:solidFill>
                  <a:srgbClr val="253667"/>
                </a:solidFill>
                <a:latin typeface="Montserrat"/>
                <a:ea typeface="Montserrat"/>
                <a:cs typeface="Montserrat"/>
                <a:sym typeface="Montserra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image" Target="../media/image2.png"/><Relationship Id="rId5" Type="http://schemas.openxmlformats.org/officeDocument/2006/relationships/slideLayout" Target="../slideLayouts/slideLayout16.xml"/><Relationship Id="rId10" Type="http://schemas.openxmlformats.org/officeDocument/2006/relationships/image" Target="../media/image1.png"/><Relationship Id="rId4" Type="http://schemas.openxmlformats.org/officeDocument/2006/relationships/slideLayout" Target="../slideLayouts/slideLayout15.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1"/>
          <p:cNvSpPr/>
          <p:nvPr/>
        </p:nvSpPr>
        <p:spPr>
          <a:xfrm>
            <a:off x="-19050" y="-9966"/>
            <a:ext cx="9182100" cy="5163300"/>
          </a:xfrm>
          <a:prstGeom prst="rect">
            <a:avLst/>
          </a:prstGeom>
          <a:solidFill>
            <a:srgbClr val="253667"/>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100" b="1" i="0" u="none" strike="noStrike" cap="none">
              <a:solidFill>
                <a:srgbClr val="000000"/>
              </a:solidFill>
              <a:latin typeface="Helvetica Neue"/>
              <a:ea typeface="Helvetica Neue"/>
              <a:cs typeface="Helvetica Neue"/>
              <a:sym typeface="Helvetica Neue"/>
            </a:endParaRPr>
          </a:p>
        </p:txBody>
      </p:sp>
      <p:pic>
        <p:nvPicPr>
          <p:cNvPr id="7" name="Google Shape;7;p1" descr="Blue Skyline 21.png"/>
          <p:cNvPicPr preferRelativeResize="0"/>
          <p:nvPr/>
        </p:nvPicPr>
        <p:blipFill rotWithShape="1">
          <a:blip r:embed="rId13">
            <a:alphaModFix/>
          </a:blip>
          <a:srcRect b="15625"/>
          <a:stretch/>
        </p:blipFill>
        <p:spPr>
          <a:xfrm>
            <a:off x="2440037" y="4391400"/>
            <a:ext cx="4264000" cy="691373"/>
          </a:xfrm>
          <a:prstGeom prst="rect">
            <a:avLst/>
          </a:prstGeom>
          <a:noFill/>
          <a:ln>
            <a:noFill/>
          </a:ln>
        </p:spPr>
      </p:pic>
      <p:sp>
        <p:nvSpPr>
          <p:cNvPr id="8" name="Google Shape;8;p1"/>
          <p:cNvSpPr/>
          <p:nvPr/>
        </p:nvSpPr>
        <p:spPr>
          <a:xfrm>
            <a:off x="1661" y="5072624"/>
            <a:ext cx="9140700" cy="66000"/>
          </a:xfrm>
          <a:prstGeom prst="rect">
            <a:avLst/>
          </a:prstGeom>
          <a:solidFill>
            <a:srgbClr val="FFFFFF"/>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100" b="1" i="0" u="none" strike="noStrike" cap="none">
              <a:solidFill>
                <a:srgbClr val="000000"/>
              </a:solidFill>
              <a:latin typeface="Helvetica Neue"/>
              <a:ea typeface="Helvetica Neue"/>
              <a:cs typeface="Helvetica Neue"/>
              <a:sym typeface="Helvetica Neue"/>
            </a:endParaRPr>
          </a:p>
        </p:txBody>
      </p:sp>
      <p:sp>
        <p:nvSpPr>
          <p:cNvPr id="9" name="Google Shape;9;p1"/>
          <p:cNvSpPr txBox="1"/>
          <p:nvPr/>
        </p:nvSpPr>
        <p:spPr>
          <a:xfrm>
            <a:off x="7358221" y="4775765"/>
            <a:ext cx="1184700" cy="207900"/>
          </a:xfrm>
          <a:prstGeom prst="rect">
            <a:avLst/>
          </a:prstGeom>
          <a:noFill/>
          <a:ln>
            <a:noFill/>
          </a:ln>
        </p:spPr>
        <p:txBody>
          <a:bodyPr spcFirstLastPara="1" wrap="square" lIns="19050" tIns="19050" rIns="19050" bIns="19050" anchor="ctr" anchorCtr="0">
            <a:spAutoFit/>
          </a:bodyPr>
          <a:lstStyle/>
          <a:p>
            <a:pPr marL="0" marR="0" lvl="0" indent="0" algn="ctr" rtl="0">
              <a:lnSpc>
                <a:spcPct val="100000"/>
              </a:lnSpc>
              <a:spcBef>
                <a:spcPts val="0"/>
              </a:spcBef>
              <a:spcAft>
                <a:spcPts val="0"/>
              </a:spcAft>
              <a:buClr>
                <a:srgbClr val="FFFFFF"/>
              </a:buClr>
              <a:buSzPts val="1100"/>
              <a:buFont typeface="Montserrat ExtraBold"/>
              <a:buNone/>
            </a:pPr>
            <a:r>
              <a:rPr lang="en-US" sz="1100" b="1" i="0" u="none" strike="noStrike" cap="none">
                <a:solidFill>
                  <a:srgbClr val="FFFFFF"/>
                </a:solidFill>
                <a:latin typeface="Montserrat ExtraBold"/>
                <a:ea typeface="Montserrat ExtraBold"/>
                <a:cs typeface="Montserrat ExtraBold"/>
                <a:sym typeface="Montserrat ExtraBold"/>
              </a:rPr>
              <a:t>www.saisd.net</a:t>
            </a:r>
            <a:endParaRPr sz="500" b="0" i="0" u="none" strike="noStrike" cap="none">
              <a:solidFill>
                <a:srgbClr val="000000"/>
              </a:solidFill>
              <a:latin typeface="Arial"/>
              <a:ea typeface="Arial"/>
              <a:cs typeface="Arial"/>
              <a:sym typeface="Arial"/>
            </a:endParaRPr>
          </a:p>
        </p:txBody>
      </p:sp>
      <p:sp>
        <p:nvSpPr>
          <p:cNvPr id="10" name="Google Shape;10;p1"/>
          <p:cNvSpPr txBox="1"/>
          <p:nvPr/>
        </p:nvSpPr>
        <p:spPr>
          <a:xfrm>
            <a:off x="519353" y="4775765"/>
            <a:ext cx="1304400" cy="207900"/>
          </a:xfrm>
          <a:prstGeom prst="rect">
            <a:avLst/>
          </a:prstGeom>
          <a:noFill/>
          <a:ln>
            <a:noFill/>
          </a:ln>
        </p:spPr>
        <p:txBody>
          <a:bodyPr spcFirstLastPara="1" wrap="square" lIns="19050" tIns="19050" rIns="19050" bIns="19050" anchor="ctr" anchorCtr="0">
            <a:spAutoFit/>
          </a:bodyPr>
          <a:lstStyle/>
          <a:p>
            <a:pPr marL="0" marR="0" lvl="0" indent="0" algn="ctr" rtl="0">
              <a:lnSpc>
                <a:spcPct val="100000"/>
              </a:lnSpc>
              <a:spcBef>
                <a:spcPts val="0"/>
              </a:spcBef>
              <a:spcAft>
                <a:spcPts val="0"/>
              </a:spcAft>
              <a:buClr>
                <a:srgbClr val="FFFFFF"/>
              </a:buClr>
              <a:buSzPts val="1100"/>
              <a:buFont typeface="Montserrat ExtraBold"/>
              <a:buNone/>
            </a:pPr>
            <a:r>
              <a:rPr lang="en-US" sz="1100" b="1" i="0" u="none" strike="noStrike" cap="none">
                <a:solidFill>
                  <a:srgbClr val="FFFFFF"/>
                </a:solidFill>
                <a:latin typeface="Montserrat ExtraBold"/>
                <a:ea typeface="Montserrat ExtraBold"/>
                <a:cs typeface="Montserrat ExtraBold"/>
                <a:sym typeface="Montserrat ExtraBold"/>
              </a:rPr>
              <a:t>San Antonio ISD</a:t>
            </a:r>
            <a:endParaRPr sz="500" b="0" i="0" u="none" strike="noStrike" cap="none">
              <a:solidFill>
                <a:srgbClr val="000000"/>
              </a:solidFill>
              <a:latin typeface="Arial"/>
              <a:ea typeface="Arial"/>
              <a:cs typeface="Arial"/>
              <a:sym typeface="Arial"/>
            </a:endParaRPr>
          </a:p>
        </p:txBody>
      </p:sp>
      <p:cxnSp>
        <p:nvCxnSpPr>
          <p:cNvPr id="11" name="Google Shape;11;p1"/>
          <p:cNvCxnSpPr/>
          <p:nvPr/>
        </p:nvCxnSpPr>
        <p:spPr>
          <a:xfrm>
            <a:off x="61913" y="4881563"/>
            <a:ext cx="412200" cy="0"/>
          </a:xfrm>
          <a:prstGeom prst="straightConnector1">
            <a:avLst/>
          </a:prstGeom>
          <a:noFill/>
          <a:ln w="63500" cap="flat" cmpd="sng">
            <a:solidFill>
              <a:srgbClr val="FBCE20"/>
            </a:solidFill>
            <a:prstDash val="solid"/>
            <a:miter lim="400000"/>
            <a:headEnd type="none" w="sm" len="sm"/>
            <a:tailEnd type="none" w="sm" len="sm"/>
          </a:ln>
        </p:spPr>
      </p:cxnSp>
      <p:cxnSp>
        <p:nvCxnSpPr>
          <p:cNvPr id="12" name="Google Shape;12;p1"/>
          <p:cNvCxnSpPr/>
          <p:nvPr/>
        </p:nvCxnSpPr>
        <p:spPr>
          <a:xfrm>
            <a:off x="1869155" y="4881563"/>
            <a:ext cx="412200" cy="0"/>
          </a:xfrm>
          <a:prstGeom prst="straightConnector1">
            <a:avLst/>
          </a:prstGeom>
          <a:noFill/>
          <a:ln w="63500" cap="flat" cmpd="sng">
            <a:solidFill>
              <a:srgbClr val="FBCE20"/>
            </a:solidFill>
            <a:prstDash val="solid"/>
            <a:miter lim="400000"/>
            <a:headEnd type="none" w="sm" len="sm"/>
            <a:tailEnd type="none" w="sm" len="sm"/>
          </a:ln>
        </p:spPr>
      </p:cxnSp>
      <p:cxnSp>
        <p:nvCxnSpPr>
          <p:cNvPr id="13" name="Google Shape;13;p1"/>
          <p:cNvCxnSpPr/>
          <p:nvPr/>
        </p:nvCxnSpPr>
        <p:spPr>
          <a:xfrm>
            <a:off x="6835244" y="4881563"/>
            <a:ext cx="412200" cy="0"/>
          </a:xfrm>
          <a:prstGeom prst="straightConnector1">
            <a:avLst/>
          </a:prstGeom>
          <a:noFill/>
          <a:ln w="63500" cap="flat" cmpd="sng">
            <a:solidFill>
              <a:srgbClr val="FBCE20"/>
            </a:solidFill>
            <a:prstDash val="solid"/>
            <a:miter lim="400000"/>
            <a:headEnd type="none" w="sm" len="sm"/>
            <a:tailEnd type="none" w="sm" len="sm"/>
          </a:ln>
        </p:spPr>
      </p:cxnSp>
      <p:cxnSp>
        <p:nvCxnSpPr>
          <p:cNvPr id="14" name="Google Shape;14;p1"/>
          <p:cNvCxnSpPr/>
          <p:nvPr/>
        </p:nvCxnSpPr>
        <p:spPr>
          <a:xfrm>
            <a:off x="8653934" y="4881563"/>
            <a:ext cx="412200" cy="0"/>
          </a:xfrm>
          <a:prstGeom prst="straightConnector1">
            <a:avLst/>
          </a:prstGeom>
          <a:noFill/>
          <a:ln w="63500" cap="flat" cmpd="sng">
            <a:solidFill>
              <a:srgbClr val="FBCE20"/>
            </a:solidFill>
            <a:prstDash val="solid"/>
            <a:miter lim="400000"/>
            <a:headEnd type="none" w="sm" len="sm"/>
            <a:tailEnd type="none" w="sm" len="sm"/>
          </a:ln>
        </p:spPr>
      </p:cxnSp>
      <p:sp>
        <p:nvSpPr>
          <p:cNvPr id="15" name="Google Shape;15;p1"/>
          <p:cNvSpPr/>
          <p:nvPr/>
        </p:nvSpPr>
        <p:spPr>
          <a:xfrm>
            <a:off x="1098526" y="1438766"/>
            <a:ext cx="6946800" cy="1758600"/>
          </a:xfrm>
          <a:prstGeom prst="rect">
            <a:avLst/>
          </a:prstGeom>
          <a:noFill/>
          <a:ln w="63500" cap="flat" cmpd="sng">
            <a:solidFill>
              <a:srgbClr val="FBCE20"/>
            </a:solidFill>
            <a:prstDash val="solid"/>
            <a:miter lim="4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100" b="1" i="0" u="none" strike="noStrike" cap="none">
              <a:solidFill>
                <a:srgbClr val="000000"/>
              </a:solidFill>
              <a:latin typeface="Helvetica Neue"/>
              <a:ea typeface="Helvetica Neue"/>
              <a:cs typeface="Helvetica Neue"/>
              <a:sym typeface="Helvetica Neue"/>
            </a:endParaRPr>
          </a:p>
        </p:txBody>
      </p:sp>
      <p:sp>
        <p:nvSpPr>
          <p:cNvPr id="16" name="Google Shape;16;p1"/>
          <p:cNvSpPr/>
          <p:nvPr/>
        </p:nvSpPr>
        <p:spPr>
          <a:xfrm>
            <a:off x="166688" y="-9139"/>
            <a:ext cx="1094100" cy="826800"/>
          </a:xfrm>
          <a:prstGeom prst="rect">
            <a:avLst/>
          </a:prstGeom>
          <a:solidFill>
            <a:srgbClr val="FBCE2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100" b="1" i="0" u="none" strike="noStrike" cap="none">
              <a:solidFill>
                <a:srgbClr val="000000"/>
              </a:solidFill>
              <a:latin typeface="Helvetica Neue"/>
              <a:ea typeface="Helvetica Neue"/>
              <a:cs typeface="Helvetica Neue"/>
              <a:sym typeface="Helvetica Neue"/>
            </a:endParaRPr>
          </a:p>
        </p:txBody>
      </p:sp>
      <p:cxnSp>
        <p:nvCxnSpPr>
          <p:cNvPr id="17" name="Google Shape;17;p1"/>
          <p:cNvCxnSpPr/>
          <p:nvPr/>
        </p:nvCxnSpPr>
        <p:spPr>
          <a:xfrm rot="10800000">
            <a:off x="713666" y="817665"/>
            <a:ext cx="0" cy="1501200"/>
          </a:xfrm>
          <a:prstGeom prst="straightConnector1">
            <a:avLst/>
          </a:prstGeom>
          <a:noFill/>
          <a:ln w="63500" cap="flat" cmpd="sng">
            <a:solidFill>
              <a:srgbClr val="FBCE20"/>
            </a:solidFill>
            <a:prstDash val="solid"/>
            <a:miter lim="400000"/>
            <a:headEnd type="none" w="sm" len="sm"/>
            <a:tailEnd type="none" w="sm" len="sm"/>
          </a:ln>
        </p:spPr>
      </p:cxnSp>
      <p:cxnSp>
        <p:nvCxnSpPr>
          <p:cNvPr id="18" name="Google Shape;18;p1"/>
          <p:cNvCxnSpPr/>
          <p:nvPr/>
        </p:nvCxnSpPr>
        <p:spPr>
          <a:xfrm rot="10800000">
            <a:off x="704251" y="2317998"/>
            <a:ext cx="403800" cy="0"/>
          </a:xfrm>
          <a:prstGeom prst="straightConnector1">
            <a:avLst/>
          </a:prstGeom>
          <a:noFill/>
          <a:ln w="63500" cap="flat" cmpd="sng">
            <a:solidFill>
              <a:srgbClr val="FBCE20"/>
            </a:solidFill>
            <a:prstDash val="solid"/>
            <a:miter lim="400000"/>
            <a:headEnd type="none" w="sm" len="sm"/>
            <a:tailEnd type="none" w="sm" len="sm"/>
          </a:ln>
        </p:spPr>
      </p:cxnSp>
      <p:pic>
        <p:nvPicPr>
          <p:cNvPr id="19" name="Google Shape;19;p1" descr="SAISD Blue.png"/>
          <p:cNvPicPr preferRelativeResize="0"/>
          <p:nvPr/>
        </p:nvPicPr>
        <p:blipFill rotWithShape="1">
          <a:blip r:embed="rId14">
            <a:alphaModFix/>
          </a:blip>
          <a:srcRect/>
          <a:stretch/>
        </p:blipFill>
        <p:spPr>
          <a:xfrm>
            <a:off x="315413" y="135749"/>
            <a:ext cx="796506" cy="55367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6"/>
        <p:cNvGrpSpPr/>
        <p:nvPr/>
      </p:nvGrpSpPr>
      <p:grpSpPr>
        <a:xfrm>
          <a:off x="0" y="0"/>
          <a:ext cx="0" cy="0"/>
          <a:chOff x="0" y="0"/>
          <a:chExt cx="0" cy="0"/>
        </a:xfrm>
      </p:grpSpPr>
      <p:sp>
        <p:nvSpPr>
          <p:cNvPr id="77" name="Google Shape;77;p13"/>
          <p:cNvSpPr/>
          <p:nvPr/>
        </p:nvSpPr>
        <p:spPr>
          <a:xfrm>
            <a:off x="-19050" y="-9966"/>
            <a:ext cx="9182100" cy="5163300"/>
          </a:xfrm>
          <a:prstGeom prst="rect">
            <a:avLst/>
          </a:prstGeom>
          <a:solidFill>
            <a:srgbClr val="253667"/>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100" b="1" i="0" u="none" strike="noStrike" cap="none">
              <a:solidFill>
                <a:srgbClr val="000000"/>
              </a:solidFill>
              <a:latin typeface="Helvetica Neue"/>
              <a:ea typeface="Helvetica Neue"/>
              <a:cs typeface="Helvetica Neue"/>
              <a:sym typeface="Helvetica Neue"/>
            </a:endParaRPr>
          </a:p>
        </p:txBody>
      </p:sp>
      <p:pic>
        <p:nvPicPr>
          <p:cNvPr id="78" name="Google Shape;78;p13" descr="Blue Skyline 21.png"/>
          <p:cNvPicPr preferRelativeResize="0"/>
          <p:nvPr/>
        </p:nvPicPr>
        <p:blipFill rotWithShape="1">
          <a:blip r:embed="rId10">
            <a:alphaModFix/>
          </a:blip>
          <a:srcRect b="15625"/>
          <a:stretch/>
        </p:blipFill>
        <p:spPr>
          <a:xfrm>
            <a:off x="2440037" y="4391400"/>
            <a:ext cx="4264000" cy="691373"/>
          </a:xfrm>
          <a:prstGeom prst="rect">
            <a:avLst/>
          </a:prstGeom>
          <a:noFill/>
          <a:ln>
            <a:noFill/>
          </a:ln>
        </p:spPr>
      </p:pic>
      <p:sp>
        <p:nvSpPr>
          <p:cNvPr id="79" name="Google Shape;79;p13"/>
          <p:cNvSpPr/>
          <p:nvPr/>
        </p:nvSpPr>
        <p:spPr>
          <a:xfrm>
            <a:off x="1661" y="5072624"/>
            <a:ext cx="9140700" cy="66000"/>
          </a:xfrm>
          <a:prstGeom prst="rect">
            <a:avLst/>
          </a:prstGeom>
          <a:solidFill>
            <a:srgbClr val="FFFFFF"/>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100" b="1" i="0" u="none" strike="noStrike" cap="none">
              <a:solidFill>
                <a:srgbClr val="000000"/>
              </a:solidFill>
              <a:latin typeface="Helvetica Neue"/>
              <a:ea typeface="Helvetica Neue"/>
              <a:cs typeface="Helvetica Neue"/>
              <a:sym typeface="Helvetica Neue"/>
            </a:endParaRPr>
          </a:p>
        </p:txBody>
      </p:sp>
      <p:sp>
        <p:nvSpPr>
          <p:cNvPr id="80" name="Google Shape;80;p13"/>
          <p:cNvSpPr txBox="1"/>
          <p:nvPr/>
        </p:nvSpPr>
        <p:spPr>
          <a:xfrm>
            <a:off x="7358221" y="4775765"/>
            <a:ext cx="1184700" cy="207900"/>
          </a:xfrm>
          <a:prstGeom prst="rect">
            <a:avLst/>
          </a:prstGeom>
          <a:noFill/>
          <a:ln>
            <a:noFill/>
          </a:ln>
        </p:spPr>
        <p:txBody>
          <a:bodyPr spcFirstLastPara="1" wrap="square" lIns="19050" tIns="19050" rIns="19050" bIns="19050" anchor="ctr" anchorCtr="0">
            <a:spAutoFit/>
          </a:bodyPr>
          <a:lstStyle/>
          <a:p>
            <a:pPr marL="0" marR="0" lvl="0" indent="0" algn="ctr" rtl="0">
              <a:lnSpc>
                <a:spcPct val="100000"/>
              </a:lnSpc>
              <a:spcBef>
                <a:spcPts val="0"/>
              </a:spcBef>
              <a:spcAft>
                <a:spcPts val="0"/>
              </a:spcAft>
              <a:buClr>
                <a:srgbClr val="FFFFFF"/>
              </a:buClr>
              <a:buSzPts val="1100"/>
              <a:buFont typeface="Montserrat ExtraBold"/>
              <a:buNone/>
            </a:pPr>
            <a:r>
              <a:rPr lang="en-US" sz="1100" b="1" i="0" u="none" strike="noStrike" cap="none">
                <a:solidFill>
                  <a:srgbClr val="FFFFFF"/>
                </a:solidFill>
                <a:latin typeface="Montserrat ExtraBold"/>
                <a:ea typeface="Montserrat ExtraBold"/>
                <a:cs typeface="Montserrat ExtraBold"/>
                <a:sym typeface="Montserrat ExtraBold"/>
              </a:rPr>
              <a:t>www.saisd.net</a:t>
            </a:r>
            <a:endParaRPr sz="500" b="0" i="0" u="none" strike="noStrike" cap="none">
              <a:solidFill>
                <a:srgbClr val="000000"/>
              </a:solidFill>
              <a:latin typeface="Arial"/>
              <a:ea typeface="Arial"/>
              <a:cs typeface="Arial"/>
              <a:sym typeface="Arial"/>
            </a:endParaRPr>
          </a:p>
        </p:txBody>
      </p:sp>
      <p:sp>
        <p:nvSpPr>
          <p:cNvPr id="81" name="Google Shape;81;p13"/>
          <p:cNvSpPr txBox="1"/>
          <p:nvPr/>
        </p:nvSpPr>
        <p:spPr>
          <a:xfrm>
            <a:off x="519353" y="4775765"/>
            <a:ext cx="1304400" cy="207900"/>
          </a:xfrm>
          <a:prstGeom prst="rect">
            <a:avLst/>
          </a:prstGeom>
          <a:noFill/>
          <a:ln>
            <a:noFill/>
          </a:ln>
        </p:spPr>
        <p:txBody>
          <a:bodyPr spcFirstLastPara="1" wrap="square" lIns="19050" tIns="19050" rIns="19050" bIns="19050" anchor="ctr" anchorCtr="0">
            <a:spAutoFit/>
          </a:bodyPr>
          <a:lstStyle/>
          <a:p>
            <a:pPr marL="0" marR="0" lvl="0" indent="0" algn="ctr" rtl="0">
              <a:lnSpc>
                <a:spcPct val="100000"/>
              </a:lnSpc>
              <a:spcBef>
                <a:spcPts val="0"/>
              </a:spcBef>
              <a:spcAft>
                <a:spcPts val="0"/>
              </a:spcAft>
              <a:buClr>
                <a:srgbClr val="FFFFFF"/>
              </a:buClr>
              <a:buSzPts val="1100"/>
              <a:buFont typeface="Montserrat ExtraBold"/>
              <a:buNone/>
            </a:pPr>
            <a:r>
              <a:rPr lang="en-US" sz="1100" b="1" i="0" u="none" strike="noStrike" cap="none">
                <a:solidFill>
                  <a:srgbClr val="FFFFFF"/>
                </a:solidFill>
                <a:latin typeface="Montserrat ExtraBold"/>
                <a:ea typeface="Montserrat ExtraBold"/>
                <a:cs typeface="Montserrat ExtraBold"/>
                <a:sym typeface="Montserrat ExtraBold"/>
              </a:rPr>
              <a:t>San Antonio ISD</a:t>
            </a:r>
            <a:endParaRPr sz="500" b="0" i="0" u="none" strike="noStrike" cap="none">
              <a:solidFill>
                <a:srgbClr val="000000"/>
              </a:solidFill>
              <a:latin typeface="Arial"/>
              <a:ea typeface="Arial"/>
              <a:cs typeface="Arial"/>
              <a:sym typeface="Arial"/>
            </a:endParaRPr>
          </a:p>
        </p:txBody>
      </p:sp>
      <p:cxnSp>
        <p:nvCxnSpPr>
          <p:cNvPr id="82" name="Google Shape;82;p13"/>
          <p:cNvCxnSpPr/>
          <p:nvPr/>
        </p:nvCxnSpPr>
        <p:spPr>
          <a:xfrm>
            <a:off x="61913" y="4881563"/>
            <a:ext cx="412200" cy="0"/>
          </a:xfrm>
          <a:prstGeom prst="straightConnector1">
            <a:avLst/>
          </a:prstGeom>
          <a:noFill/>
          <a:ln w="63500" cap="flat" cmpd="sng">
            <a:solidFill>
              <a:srgbClr val="FBCE20"/>
            </a:solidFill>
            <a:prstDash val="solid"/>
            <a:miter lim="400000"/>
            <a:headEnd type="none" w="sm" len="sm"/>
            <a:tailEnd type="none" w="sm" len="sm"/>
          </a:ln>
        </p:spPr>
      </p:cxnSp>
      <p:cxnSp>
        <p:nvCxnSpPr>
          <p:cNvPr id="83" name="Google Shape;83;p13"/>
          <p:cNvCxnSpPr/>
          <p:nvPr/>
        </p:nvCxnSpPr>
        <p:spPr>
          <a:xfrm>
            <a:off x="1869155" y="4881563"/>
            <a:ext cx="412200" cy="0"/>
          </a:xfrm>
          <a:prstGeom prst="straightConnector1">
            <a:avLst/>
          </a:prstGeom>
          <a:noFill/>
          <a:ln w="63500" cap="flat" cmpd="sng">
            <a:solidFill>
              <a:srgbClr val="FBCE20"/>
            </a:solidFill>
            <a:prstDash val="solid"/>
            <a:miter lim="400000"/>
            <a:headEnd type="none" w="sm" len="sm"/>
            <a:tailEnd type="none" w="sm" len="sm"/>
          </a:ln>
        </p:spPr>
      </p:cxnSp>
      <p:cxnSp>
        <p:nvCxnSpPr>
          <p:cNvPr id="84" name="Google Shape;84;p13"/>
          <p:cNvCxnSpPr/>
          <p:nvPr/>
        </p:nvCxnSpPr>
        <p:spPr>
          <a:xfrm>
            <a:off x="6835244" y="4881563"/>
            <a:ext cx="412200" cy="0"/>
          </a:xfrm>
          <a:prstGeom prst="straightConnector1">
            <a:avLst/>
          </a:prstGeom>
          <a:noFill/>
          <a:ln w="63500" cap="flat" cmpd="sng">
            <a:solidFill>
              <a:srgbClr val="FBCE20"/>
            </a:solidFill>
            <a:prstDash val="solid"/>
            <a:miter lim="400000"/>
            <a:headEnd type="none" w="sm" len="sm"/>
            <a:tailEnd type="none" w="sm" len="sm"/>
          </a:ln>
        </p:spPr>
      </p:cxnSp>
      <p:cxnSp>
        <p:nvCxnSpPr>
          <p:cNvPr id="85" name="Google Shape;85;p13"/>
          <p:cNvCxnSpPr/>
          <p:nvPr/>
        </p:nvCxnSpPr>
        <p:spPr>
          <a:xfrm>
            <a:off x="8653934" y="4881563"/>
            <a:ext cx="412200" cy="0"/>
          </a:xfrm>
          <a:prstGeom prst="straightConnector1">
            <a:avLst/>
          </a:prstGeom>
          <a:noFill/>
          <a:ln w="63500" cap="flat" cmpd="sng">
            <a:solidFill>
              <a:srgbClr val="FBCE20"/>
            </a:solidFill>
            <a:prstDash val="solid"/>
            <a:miter lim="400000"/>
            <a:headEnd type="none" w="sm" len="sm"/>
            <a:tailEnd type="none" w="sm" len="sm"/>
          </a:ln>
        </p:spPr>
      </p:cxnSp>
      <p:sp>
        <p:nvSpPr>
          <p:cNvPr id="86" name="Google Shape;86;p13"/>
          <p:cNvSpPr/>
          <p:nvPr/>
        </p:nvSpPr>
        <p:spPr>
          <a:xfrm>
            <a:off x="1098526" y="1438766"/>
            <a:ext cx="6946800" cy="1758600"/>
          </a:xfrm>
          <a:prstGeom prst="rect">
            <a:avLst/>
          </a:prstGeom>
          <a:noFill/>
          <a:ln w="63500" cap="flat" cmpd="sng">
            <a:solidFill>
              <a:srgbClr val="FBCE20"/>
            </a:solidFill>
            <a:prstDash val="solid"/>
            <a:miter lim="4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100" b="1" i="0" u="none" strike="noStrike" cap="none">
              <a:solidFill>
                <a:srgbClr val="000000"/>
              </a:solidFill>
              <a:latin typeface="Helvetica Neue"/>
              <a:ea typeface="Helvetica Neue"/>
              <a:cs typeface="Helvetica Neue"/>
              <a:sym typeface="Helvetica Neue"/>
            </a:endParaRPr>
          </a:p>
        </p:txBody>
      </p:sp>
      <p:sp>
        <p:nvSpPr>
          <p:cNvPr id="87" name="Google Shape;87;p13"/>
          <p:cNvSpPr/>
          <p:nvPr/>
        </p:nvSpPr>
        <p:spPr>
          <a:xfrm>
            <a:off x="166688" y="-9139"/>
            <a:ext cx="1094100" cy="826800"/>
          </a:xfrm>
          <a:prstGeom prst="rect">
            <a:avLst/>
          </a:prstGeom>
          <a:solidFill>
            <a:srgbClr val="FBCE2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100" b="1" i="0" u="none" strike="noStrike" cap="none">
              <a:solidFill>
                <a:srgbClr val="000000"/>
              </a:solidFill>
              <a:latin typeface="Helvetica Neue"/>
              <a:ea typeface="Helvetica Neue"/>
              <a:cs typeface="Helvetica Neue"/>
              <a:sym typeface="Helvetica Neue"/>
            </a:endParaRPr>
          </a:p>
        </p:txBody>
      </p:sp>
      <p:cxnSp>
        <p:nvCxnSpPr>
          <p:cNvPr id="88" name="Google Shape;88;p13"/>
          <p:cNvCxnSpPr/>
          <p:nvPr/>
        </p:nvCxnSpPr>
        <p:spPr>
          <a:xfrm rot="10800000">
            <a:off x="713666" y="817665"/>
            <a:ext cx="0" cy="1501200"/>
          </a:xfrm>
          <a:prstGeom prst="straightConnector1">
            <a:avLst/>
          </a:prstGeom>
          <a:noFill/>
          <a:ln w="63500" cap="flat" cmpd="sng">
            <a:solidFill>
              <a:srgbClr val="FBCE20"/>
            </a:solidFill>
            <a:prstDash val="solid"/>
            <a:miter lim="400000"/>
            <a:headEnd type="none" w="sm" len="sm"/>
            <a:tailEnd type="none" w="sm" len="sm"/>
          </a:ln>
        </p:spPr>
      </p:cxnSp>
      <p:cxnSp>
        <p:nvCxnSpPr>
          <p:cNvPr id="89" name="Google Shape;89;p13"/>
          <p:cNvCxnSpPr/>
          <p:nvPr/>
        </p:nvCxnSpPr>
        <p:spPr>
          <a:xfrm rot="10800000">
            <a:off x="704251" y="2317998"/>
            <a:ext cx="403800" cy="0"/>
          </a:xfrm>
          <a:prstGeom prst="straightConnector1">
            <a:avLst/>
          </a:prstGeom>
          <a:noFill/>
          <a:ln w="63500" cap="flat" cmpd="sng">
            <a:solidFill>
              <a:srgbClr val="FBCE20"/>
            </a:solidFill>
            <a:prstDash val="solid"/>
            <a:miter lim="400000"/>
            <a:headEnd type="none" w="sm" len="sm"/>
            <a:tailEnd type="none" w="sm" len="sm"/>
          </a:ln>
        </p:spPr>
      </p:cxnSp>
      <p:pic>
        <p:nvPicPr>
          <p:cNvPr id="90" name="Google Shape;90;p13" descr="SAISD Blue.png"/>
          <p:cNvPicPr preferRelativeResize="0"/>
          <p:nvPr/>
        </p:nvPicPr>
        <p:blipFill rotWithShape="1">
          <a:blip r:embed="rId11">
            <a:alphaModFix/>
          </a:blip>
          <a:srcRect/>
          <a:stretch/>
        </p:blipFill>
        <p:spPr>
          <a:xfrm>
            <a:off x="315413" y="135749"/>
            <a:ext cx="796506" cy="55367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3" Type="http://schemas.openxmlformats.org/officeDocument/2006/relationships/image" Target="../media/image20.jpg"/><Relationship Id="rId18" Type="http://schemas.openxmlformats.org/officeDocument/2006/relationships/image" Target="../media/image25.jpg"/><Relationship Id="rId26" Type="http://schemas.openxmlformats.org/officeDocument/2006/relationships/image" Target="../media/image33.jpg"/><Relationship Id="rId39" Type="http://schemas.openxmlformats.org/officeDocument/2006/relationships/image" Target="../media/image46.jpg"/><Relationship Id="rId21" Type="http://schemas.openxmlformats.org/officeDocument/2006/relationships/image" Target="../media/image28.jpg"/><Relationship Id="rId34" Type="http://schemas.openxmlformats.org/officeDocument/2006/relationships/image" Target="../media/image41.jpg"/><Relationship Id="rId42" Type="http://schemas.openxmlformats.org/officeDocument/2006/relationships/image" Target="../media/image49.jpg"/><Relationship Id="rId7" Type="http://schemas.openxmlformats.org/officeDocument/2006/relationships/image" Target="../media/image14.jpg"/><Relationship Id="rId2" Type="http://schemas.openxmlformats.org/officeDocument/2006/relationships/notesSlide" Target="../notesSlides/notesSlide7.xml"/><Relationship Id="rId16" Type="http://schemas.openxmlformats.org/officeDocument/2006/relationships/image" Target="../media/image23.jpg"/><Relationship Id="rId20" Type="http://schemas.openxmlformats.org/officeDocument/2006/relationships/image" Target="../media/image27.jpg"/><Relationship Id="rId29" Type="http://schemas.openxmlformats.org/officeDocument/2006/relationships/image" Target="../media/image36.jpg"/><Relationship Id="rId41" Type="http://schemas.openxmlformats.org/officeDocument/2006/relationships/image" Target="../media/image48.jpg"/><Relationship Id="rId1" Type="http://schemas.openxmlformats.org/officeDocument/2006/relationships/slideLayout" Target="../slideLayouts/slideLayout9.xml"/><Relationship Id="rId6" Type="http://schemas.openxmlformats.org/officeDocument/2006/relationships/image" Target="../media/image13.jpg"/><Relationship Id="rId11" Type="http://schemas.openxmlformats.org/officeDocument/2006/relationships/image" Target="../media/image18.jpg"/><Relationship Id="rId24" Type="http://schemas.openxmlformats.org/officeDocument/2006/relationships/image" Target="../media/image31.jpg"/><Relationship Id="rId32" Type="http://schemas.openxmlformats.org/officeDocument/2006/relationships/image" Target="../media/image39.jpg"/><Relationship Id="rId37" Type="http://schemas.openxmlformats.org/officeDocument/2006/relationships/image" Target="../media/image44.jpg"/><Relationship Id="rId40" Type="http://schemas.openxmlformats.org/officeDocument/2006/relationships/image" Target="../media/image47.jpg"/><Relationship Id="rId5" Type="http://schemas.openxmlformats.org/officeDocument/2006/relationships/image" Target="../media/image12.jpg"/><Relationship Id="rId15" Type="http://schemas.openxmlformats.org/officeDocument/2006/relationships/image" Target="../media/image22.jpg"/><Relationship Id="rId23" Type="http://schemas.openxmlformats.org/officeDocument/2006/relationships/image" Target="../media/image30.png"/><Relationship Id="rId28" Type="http://schemas.openxmlformats.org/officeDocument/2006/relationships/image" Target="../media/image35.jpg"/><Relationship Id="rId36" Type="http://schemas.openxmlformats.org/officeDocument/2006/relationships/image" Target="../media/image43.jpg"/><Relationship Id="rId10" Type="http://schemas.openxmlformats.org/officeDocument/2006/relationships/image" Target="../media/image17.jpg"/><Relationship Id="rId19" Type="http://schemas.openxmlformats.org/officeDocument/2006/relationships/image" Target="../media/image26.jpg"/><Relationship Id="rId31" Type="http://schemas.openxmlformats.org/officeDocument/2006/relationships/image" Target="../media/image38.jpg"/><Relationship Id="rId44" Type="http://schemas.openxmlformats.org/officeDocument/2006/relationships/image" Target="../media/image51.png"/><Relationship Id="rId4" Type="http://schemas.openxmlformats.org/officeDocument/2006/relationships/image" Target="../media/image11.jpg"/><Relationship Id="rId9" Type="http://schemas.openxmlformats.org/officeDocument/2006/relationships/image" Target="../media/image16.jpg"/><Relationship Id="rId14" Type="http://schemas.openxmlformats.org/officeDocument/2006/relationships/image" Target="../media/image21.jpg"/><Relationship Id="rId22" Type="http://schemas.openxmlformats.org/officeDocument/2006/relationships/image" Target="../media/image29.jpg"/><Relationship Id="rId27" Type="http://schemas.openxmlformats.org/officeDocument/2006/relationships/image" Target="../media/image34.jpg"/><Relationship Id="rId30" Type="http://schemas.openxmlformats.org/officeDocument/2006/relationships/image" Target="../media/image37.jpg"/><Relationship Id="rId35" Type="http://schemas.openxmlformats.org/officeDocument/2006/relationships/image" Target="../media/image42.jpg"/><Relationship Id="rId43" Type="http://schemas.openxmlformats.org/officeDocument/2006/relationships/image" Target="../media/image50.png"/><Relationship Id="rId8" Type="http://schemas.openxmlformats.org/officeDocument/2006/relationships/image" Target="../media/image15.jpg"/><Relationship Id="rId3" Type="http://schemas.openxmlformats.org/officeDocument/2006/relationships/image" Target="../media/image10.jpg"/><Relationship Id="rId12" Type="http://schemas.openxmlformats.org/officeDocument/2006/relationships/image" Target="../media/image19.jpg"/><Relationship Id="rId17" Type="http://schemas.openxmlformats.org/officeDocument/2006/relationships/image" Target="../media/image24.jpg"/><Relationship Id="rId25" Type="http://schemas.openxmlformats.org/officeDocument/2006/relationships/image" Target="../media/image32.jpg"/><Relationship Id="rId33" Type="http://schemas.openxmlformats.org/officeDocument/2006/relationships/image" Target="../media/image40.jpg"/><Relationship Id="rId38" Type="http://schemas.openxmlformats.org/officeDocument/2006/relationships/image" Target="../media/image45.jpg"/></Relationships>
</file>

<file path=ppt/slides/_rels/slide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9.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59.jpg"/><Relationship Id="rId5" Type="http://schemas.openxmlformats.org/officeDocument/2006/relationships/image" Target="../media/image58.jpg"/><Relationship Id="rId4" Type="http://schemas.openxmlformats.org/officeDocument/2006/relationships/image" Target="../media/image57.jpg"/></Relationships>
</file>

<file path=ppt/slides/_rels/slide10.xml.rels><?xml version="1.0" encoding="UTF-8" standalone="yes"?>
<Relationships xmlns="http://schemas.openxmlformats.org/package/2006/relationships"><Relationship Id="rId8" Type="http://schemas.openxmlformats.org/officeDocument/2006/relationships/image" Target="../media/image65.jpg"/><Relationship Id="rId3" Type="http://schemas.openxmlformats.org/officeDocument/2006/relationships/image" Target="../media/image60.jpg"/><Relationship Id="rId7" Type="http://schemas.openxmlformats.org/officeDocument/2006/relationships/image" Target="../media/image64.jp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63.gif"/><Relationship Id="rId11" Type="http://schemas.openxmlformats.org/officeDocument/2006/relationships/image" Target="../media/image68.jpg"/><Relationship Id="rId5" Type="http://schemas.openxmlformats.org/officeDocument/2006/relationships/image" Target="../media/image62.jpg"/><Relationship Id="rId10" Type="http://schemas.openxmlformats.org/officeDocument/2006/relationships/image" Target="../media/image67.jpg"/><Relationship Id="rId4" Type="http://schemas.openxmlformats.org/officeDocument/2006/relationships/image" Target="../media/image61.jpg"/><Relationship Id="rId9" Type="http://schemas.openxmlformats.org/officeDocument/2006/relationships/image" Target="../media/image66.jpg"/></Relationships>
</file>

<file path=ppt/slides/_rels/slide11.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71.jpg"/><Relationship Id="rId4" Type="http://schemas.openxmlformats.org/officeDocument/2006/relationships/image" Target="../media/image70.jpg"/></Relationships>
</file>

<file path=ppt/slides/_rels/slide12.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75.jpg"/><Relationship Id="rId5" Type="http://schemas.openxmlformats.org/officeDocument/2006/relationships/image" Target="../media/image74.jpg"/><Relationship Id="rId4" Type="http://schemas.openxmlformats.org/officeDocument/2006/relationships/image" Target="../media/image73.jpg"/></Relationships>
</file>

<file path=ppt/slides/_rels/slide13.xml.rels><?xml version="1.0" encoding="UTF-8" standalone="yes"?>
<Relationships xmlns="http://schemas.openxmlformats.org/package/2006/relationships"><Relationship Id="rId8" Type="http://schemas.openxmlformats.org/officeDocument/2006/relationships/image" Target="../media/image81.jpg"/><Relationship Id="rId3" Type="http://schemas.openxmlformats.org/officeDocument/2006/relationships/image" Target="../media/image76.jpg"/><Relationship Id="rId7" Type="http://schemas.openxmlformats.org/officeDocument/2006/relationships/image" Target="../media/image80.jp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79.jpg"/><Relationship Id="rId5" Type="http://schemas.openxmlformats.org/officeDocument/2006/relationships/image" Target="../media/image78.jpg"/><Relationship Id="rId10" Type="http://schemas.openxmlformats.org/officeDocument/2006/relationships/image" Target="../media/image83.jpg"/><Relationship Id="rId4" Type="http://schemas.openxmlformats.org/officeDocument/2006/relationships/image" Target="../media/image77.jpg"/><Relationship Id="rId9" Type="http://schemas.openxmlformats.org/officeDocument/2006/relationships/image" Target="../media/image82.jpg"/></Relationships>
</file>

<file path=ppt/slides/_rels/slide1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86.jpg"/><Relationship Id="rId4" Type="http://schemas.openxmlformats.org/officeDocument/2006/relationships/image" Target="../media/image85.jpg"/></Relationships>
</file>

<file path=ppt/slides/_rels/slide15.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90.png"/><Relationship Id="rId5" Type="http://schemas.openxmlformats.org/officeDocument/2006/relationships/image" Target="../media/image89.jpg"/><Relationship Id="rId4" Type="http://schemas.openxmlformats.org/officeDocument/2006/relationships/image" Target="../media/image88.png"/></Relationships>
</file>

<file path=ppt/slides/_rels/slide1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93.jpg"/><Relationship Id="rId4" Type="http://schemas.openxmlformats.org/officeDocument/2006/relationships/image" Target="../media/image92.jpg"/></Relationships>
</file>

<file path=ppt/slides/_rels/slide17.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94.png"/><Relationship Id="rId7" Type="http://schemas.openxmlformats.org/officeDocument/2006/relationships/image" Target="../media/image98.pn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jpg"/></Relationships>
</file>

<file path=ppt/slides/_rels/slide18.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image" Target="../media/image103.jpg"/><Relationship Id="rId5" Type="http://schemas.openxmlformats.org/officeDocument/2006/relationships/image" Target="../media/image102.jpg"/><Relationship Id="rId4" Type="http://schemas.openxmlformats.org/officeDocument/2006/relationships/image" Target="../media/image101.jpg"/></Relationships>
</file>

<file path=ppt/slides/_rels/slide19.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107.jpg"/><Relationship Id="rId5" Type="http://schemas.openxmlformats.org/officeDocument/2006/relationships/image" Target="../media/image106.jpg"/><Relationship Id="rId4" Type="http://schemas.openxmlformats.org/officeDocument/2006/relationships/image" Target="../media/image105.jpg"/></Relationships>
</file>

<file path=ppt/slides/_rels/slide20.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111.jpg"/><Relationship Id="rId5" Type="http://schemas.openxmlformats.org/officeDocument/2006/relationships/image" Target="../media/image110.jpg"/><Relationship Id="rId4" Type="http://schemas.openxmlformats.org/officeDocument/2006/relationships/image" Target="../media/image109.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image" Target="../media/image113.png"/><Relationship Id="rId7" Type="http://schemas.openxmlformats.org/officeDocument/2006/relationships/image" Target="../media/image117.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16.png"/><Relationship Id="rId5" Type="http://schemas.openxmlformats.org/officeDocument/2006/relationships/image" Target="../media/image115.png"/><Relationship Id="rId10" Type="http://schemas.openxmlformats.org/officeDocument/2006/relationships/image" Target="../media/image120.png"/><Relationship Id="rId4" Type="http://schemas.openxmlformats.org/officeDocument/2006/relationships/image" Target="../media/image114.png"/><Relationship Id="rId9" Type="http://schemas.openxmlformats.org/officeDocument/2006/relationships/image" Target="../media/image119.png"/></Relationships>
</file>

<file path=ppt/slides/_rels/slide25.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25.png"/><Relationship Id="rId5" Type="http://schemas.openxmlformats.org/officeDocument/2006/relationships/image" Target="../media/image124.png"/><Relationship Id="rId4" Type="http://schemas.openxmlformats.org/officeDocument/2006/relationships/image" Target="../media/image123.png"/></Relationships>
</file>

<file path=ppt/slides/_rels/slide27.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135.png"/><Relationship Id="rId13" Type="http://schemas.openxmlformats.org/officeDocument/2006/relationships/image" Target="../media/image140.png"/><Relationship Id="rId3" Type="http://schemas.openxmlformats.org/officeDocument/2006/relationships/image" Target="../media/image130.png"/><Relationship Id="rId7" Type="http://schemas.openxmlformats.org/officeDocument/2006/relationships/image" Target="../media/image134.png"/><Relationship Id="rId12" Type="http://schemas.openxmlformats.org/officeDocument/2006/relationships/image" Target="../media/image139.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133.png"/><Relationship Id="rId11" Type="http://schemas.openxmlformats.org/officeDocument/2006/relationships/image" Target="../media/image138.png"/><Relationship Id="rId5" Type="http://schemas.openxmlformats.org/officeDocument/2006/relationships/image" Target="../media/image132.png"/><Relationship Id="rId15" Type="http://schemas.openxmlformats.org/officeDocument/2006/relationships/image" Target="../media/image142.png"/><Relationship Id="rId10" Type="http://schemas.openxmlformats.org/officeDocument/2006/relationships/image" Target="../media/image137.png"/><Relationship Id="rId4" Type="http://schemas.openxmlformats.org/officeDocument/2006/relationships/image" Target="../media/image131.png"/><Relationship Id="rId9" Type="http://schemas.openxmlformats.org/officeDocument/2006/relationships/image" Target="../media/image136.png"/><Relationship Id="rId14" Type="http://schemas.openxmlformats.org/officeDocument/2006/relationships/image" Target="../media/image141.png"/></Relationships>
</file>

<file path=ppt/slides/_rels/slide33.xml.rels><?xml version="1.0" encoding="UTF-8" standalone="yes"?>
<Relationships xmlns="http://schemas.openxmlformats.org/package/2006/relationships"><Relationship Id="rId3" Type="http://schemas.openxmlformats.org/officeDocument/2006/relationships/image" Target="../media/image143.jpg"/><Relationship Id="rId7" Type="http://schemas.openxmlformats.org/officeDocument/2006/relationships/image" Target="../media/image147.jpg"/><Relationship Id="rId2" Type="http://schemas.openxmlformats.org/officeDocument/2006/relationships/notesSlide" Target="../notesSlides/notesSlide33.xml"/><Relationship Id="rId1" Type="http://schemas.openxmlformats.org/officeDocument/2006/relationships/slideLayout" Target="../slideLayouts/slideLayout13.xml"/><Relationship Id="rId6" Type="http://schemas.openxmlformats.org/officeDocument/2006/relationships/image" Target="../media/image146.jpg"/><Relationship Id="rId5" Type="http://schemas.openxmlformats.org/officeDocument/2006/relationships/image" Target="../media/image145.jpg"/><Relationship Id="rId4" Type="http://schemas.openxmlformats.org/officeDocument/2006/relationships/image" Target="../media/image144.png"/></Relationships>
</file>

<file path=ppt/slides/_rels/slide34.xml.rels><?xml version="1.0" encoding="UTF-8" standalone="yes"?>
<Relationships xmlns="http://schemas.openxmlformats.org/package/2006/relationships"><Relationship Id="rId3" Type="http://schemas.openxmlformats.org/officeDocument/2006/relationships/image" Target="../media/image148.gif"/><Relationship Id="rId2" Type="http://schemas.openxmlformats.org/officeDocument/2006/relationships/notesSlide" Target="../notesSlides/notesSlide34.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150.png"/><Relationship Id="rId4" Type="http://schemas.openxmlformats.org/officeDocument/2006/relationships/image" Target="../media/image149.jpg"/></Relationships>
</file>

<file path=ppt/slides/_rels/slide35.xml.rels><?xml version="1.0" encoding="UTF-8" standalone="yes"?>
<Relationships xmlns="http://schemas.openxmlformats.org/package/2006/relationships"><Relationship Id="rId8" Type="http://schemas.openxmlformats.org/officeDocument/2006/relationships/image" Target="../media/image155.jpg"/><Relationship Id="rId3" Type="http://schemas.openxmlformats.org/officeDocument/2006/relationships/hyperlink" Target="http://saisd.net/O/Bond" TargetMode="External"/><Relationship Id="rId7" Type="http://schemas.openxmlformats.org/officeDocument/2006/relationships/image" Target="../media/image154.png"/><Relationship Id="rId2" Type="http://schemas.openxmlformats.org/officeDocument/2006/relationships/notesSlide" Target="../notesSlides/notesSlide35.xml"/><Relationship Id="rId1" Type="http://schemas.openxmlformats.org/officeDocument/2006/relationships/slideLayout" Target="../slideLayouts/slideLayout13.xml"/><Relationship Id="rId6" Type="http://schemas.openxmlformats.org/officeDocument/2006/relationships/image" Target="../media/image153.png"/><Relationship Id="rId5" Type="http://schemas.openxmlformats.org/officeDocument/2006/relationships/image" Target="../media/image152.png"/><Relationship Id="rId4" Type="http://schemas.openxmlformats.org/officeDocument/2006/relationships/image" Target="../media/image151.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2"/>
          <p:cNvSpPr txBox="1">
            <a:spLocks noGrp="1"/>
          </p:cNvSpPr>
          <p:nvPr>
            <p:ph type="body" idx="2"/>
          </p:nvPr>
        </p:nvSpPr>
        <p:spPr>
          <a:xfrm>
            <a:off x="1179867" y="1624503"/>
            <a:ext cx="6784200" cy="1352100"/>
          </a:xfrm>
          <a:prstGeom prst="rect">
            <a:avLst/>
          </a:prstGeom>
          <a:noFill/>
          <a:ln>
            <a:noFill/>
          </a:ln>
        </p:spPr>
        <p:txBody>
          <a:bodyPr spcFirstLastPara="1" wrap="square" lIns="34275" tIns="17150" rIns="34275" bIns="17150" anchor="t" anchorCtr="0">
            <a:spAutoFit/>
          </a:bodyPr>
          <a:lstStyle/>
          <a:p>
            <a:pPr marL="0" lvl="0" indent="0" algn="ctr" rtl="0">
              <a:lnSpc>
                <a:spcPct val="80000"/>
              </a:lnSpc>
              <a:spcBef>
                <a:spcPts val="0"/>
              </a:spcBef>
              <a:spcAft>
                <a:spcPts val="0"/>
              </a:spcAft>
              <a:buClr>
                <a:srgbClr val="FFFFFF"/>
              </a:buClr>
              <a:buSzPts val="4100"/>
              <a:buFont typeface="Montserrat ExtraBold"/>
              <a:buNone/>
            </a:pPr>
            <a:r>
              <a:rPr lang="en-US" sz="3900">
                <a:solidFill>
                  <a:srgbClr val="FBCE20"/>
                </a:solidFill>
              </a:rPr>
              <a:t>Welcome!</a:t>
            </a:r>
            <a:endParaRPr sz="3900">
              <a:solidFill>
                <a:srgbClr val="FBCE20"/>
              </a:solidFill>
            </a:endParaRPr>
          </a:p>
          <a:p>
            <a:pPr marL="0" lvl="0" indent="0" algn="ctr" rtl="0">
              <a:lnSpc>
                <a:spcPct val="80000"/>
              </a:lnSpc>
              <a:spcBef>
                <a:spcPts val="0"/>
              </a:spcBef>
              <a:spcAft>
                <a:spcPts val="0"/>
              </a:spcAft>
              <a:buClr>
                <a:srgbClr val="FFFFFF"/>
              </a:buClr>
              <a:buSzPts val="4100"/>
              <a:buFont typeface="Montserrat ExtraBold"/>
              <a:buNone/>
            </a:pPr>
            <a:r>
              <a:rPr lang="en-US" sz="3900"/>
              <a:t>BOND 2020</a:t>
            </a:r>
            <a:endParaRPr sz="3900"/>
          </a:p>
          <a:p>
            <a:pPr marL="0" lvl="0" indent="0" algn="ctr" rtl="0">
              <a:lnSpc>
                <a:spcPct val="80000"/>
              </a:lnSpc>
              <a:spcBef>
                <a:spcPts val="0"/>
              </a:spcBef>
              <a:spcAft>
                <a:spcPts val="0"/>
              </a:spcAft>
              <a:buClr>
                <a:srgbClr val="FFFFFF"/>
              </a:buClr>
              <a:buSzPts val="4100"/>
              <a:buFont typeface="Montserrat ExtraBold"/>
              <a:buNone/>
            </a:pPr>
            <a:r>
              <a:rPr lang="en-US" sz="2900"/>
              <a:t>Community Meeting</a:t>
            </a:r>
            <a:endParaRPr sz="3900"/>
          </a:p>
        </p:txBody>
      </p:sp>
      <p:sp>
        <p:nvSpPr>
          <p:cNvPr id="135" name="Google Shape;135;p22"/>
          <p:cNvSpPr txBox="1">
            <a:spLocks noGrp="1"/>
          </p:cNvSpPr>
          <p:nvPr>
            <p:ph type="sldNum" idx="12"/>
          </p:nvPr>
        </p:nvSpPr>
        <p:spPr>
          <a:xfrm>
            <a:off x="8556784" y="4749851"/>
            <a:ext cx="548700" cy="393600"/>
          </a:xfrm>
          <a:prstGeom prst="rect">
            <a:avLst/>
          </a:prstGeom>
          <a:noFill/>
          <a:ln>
            <a:noFill/>
          </a:ln>
        </p:spPr>
        <p:txBody>
          <a:bodyPr spcFirstLastPara="1" wrap="square" lIns="34275" tIns="34275" rIns="34275" bIns="34275" anchor="ctr" anchorCtr="0">
            <a:noAutofit/>
          </a:bodyPr>
          <a:lstStyle/>
          <a:p>
            <a:pPr marL="0" lvl="0" indent="0" algn="l" rtl="0">
              <a:spcBef>
                <a:spcPts val="0"/>
              </a:spcBef>
              <a:spcAft>
                <a:spcPts val="0"/>
              </a:spcAft>
              <a:buNone/>
            </a:pPr>
            <a:fld id="{00000000-1234-1234-1234-123412341234}" type="slidenum">
              <a:rPr lang="en-US" sz="500"/>
              <a:t>1</a:t>
            </a:fld>
            <a:endParaRPr sz="500"/>
          </a:p>
        </p:txBody>
      </p:sp>
      <p:sp>
        <p:nvSpPr>
          <p:cNvPr id="136" name="Google Shape;136;p22"/>
          <p:cNvSpPr txBox="1">
            <a:spLocks noGrp="1"/>
          </p:cNvSpPr>
          <p:nvPr>
            <p:ph type="body" idx="1"/>
          </p:nvPr>
        </p:nvSpPr>
        <p:spPr>
          <a:xfrm>
            <a:off x="881719" y="3504722"/>
            <a:ext cx="7451100" cy="219300"/>
          </a:xfrm>
          <a:prstGeom prst="rect">
            <a:avLst/>
          </a:prstGeom>
          <a:noFill/>
          <a:ln>
            <a:noFill/>
          </a:ln>
        </p:spPr>
        <p:txBody>
          <a:bodyPr spcFirstLastPara="1" wrap="square" lIns="34275" tIns="17150" rIns="34275" bIns="17150" anchor="t" anchorCtr="0">
            <a:spAutoFit/>
          </a:bodyPr>
          <a:lstStyle/>
          <a:p>
            <a:pPr marL="0" lvl="0" indent="0" algn="ctr" rtl="0">
              <a:lnSpc>
                <a:spcPct val="100000"/>
              </a:lnSpc>
              <a:spcBef>
                <a:spcPts val="0"/>
              </a:spcBef>
              <a:spcAft>
                <a:spcPts val="0"/>
              </a:spcAft>
              <a:buClr>
                <a:srgbClr val="FFFFFF"/>
              </a:buClr>
              <a:buSzPts val="1100"/>
              <a:buFont typeface="Montserrat ExtraBold"/>
              <a:buNone/>
            </a:pPr>
            <a:r>
              <a:rPr lang="en-US" sz="1200" b="1">
                <a:solidFill>
                  <a:schemeClr val="lt1"/>
                </a:solidFill>
              </a:rPr>
              <a:t> Capital Development &amp; Construction Services </a:t>
            </a:r>
            <a:r>
              <a:rPr lang="en-US" sz="1200" b="1">
                <a:solidFill>
                  <a:schemeClr val="lt1"/>
                </a:solidFill>
                <a:latin typeface="Montserrat"/>
                <a:ea typeface="Montserrat"/>
                <a:cs typeface="Montserrat"/>
                <a:sym typeface="Montserrat"/>
              </a:rPr>
              <a:t> </a:t>
            </a:r>
            <a:r>
              <a:rPr lang="en-US" sz="1200" b="1">
                <a:solidFill>
                  <a:schemeClr val="lt1"/>
                </a:solidFill>
              </a:rPr>
              <a:t>|  </a:t>
            </a:r>
            <a:r>
              <a:rPr lang="en-US" sz="1200" b="1">
                <a:solidFill>
                  <a:schemeClr val="lt1"/>
                </a:solidFill>
                <a:latin typeface="Montserrat ExtraBold"/>
                <a:ea typeface="Montserrat ExtraBold"/>
                <a:cs typeface="Montserrat ExtraBold"/>
                <a:sym typeface="Montserrat ExtraBold"/>
              </a:rPr>
              <a:t>Spring 2026</a:t>
            </a:r>
            <a:endParaRPr b="1">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3"/>
          <p:cNvSpPr txBox="1">
            <a:spLocks noGrp="1"/>
          </p:cNvSpPr>
          <p:nvPr>
            <p:ph type="body" idx="1"/>
          </p:nvPr>
        </p:nvSpPr>
        <p:spPr>
          <a:xfrm>
            <a:off x="606476" y="312173"/>
            <a:ext cx="7931100" cy="388800"/>
          </a:xfrm>
          <a:prstGeom prst="rect">
            <a:avLst/>
          </a:prstGeom>
          <a:noFill/>
          <a:ln>
            <a:noFill/>
          </a:ln>
        </p:spPr>
        <p:txBody>
          <a:bodyPr spcFirstLastPara="1" wrap="square" lIns="34275" tIns="17150" rIns="34275" bIns="17150" anchor="t" anchorCtr="0">
            <a:spAutoFit/>
          </a:bodyPr>
          <a:lstStyle/>
          <a:p>
            <a:pPr marL="0" lvl="0" indent="0" algn="l" rtl="0">
              <a:lnSpc>
                <a:spcPct val="100000"/>
              </a:lnSpc>
              <a:spcBef>
                <a:spcPts val="0"/>
              </a:spcBef>
              <a:spcAft>
                <a:spcPts val="0"/>
              </a:spcAft>
              <a:buSzPts val="2300"/>
              <a:buNone/>
            </a:pPr>
            <a:r>
              <a:rPr lang="en-US"/>
              <a:t>What is in Bond 2020?</a:t>
            </a:r>
            <a:endParaRPr/>
          </a:p>
        </p:txBody>
      </p:sp>
      <p:sp>
        <p:nvSpPr>
          <p:cNvPr id="142" name="Google Shape;142;p23"/>
          <p:cNvSpPr/>
          <p:nvPr/>
        </p:nvSpPr>
        <p:spPr>
          <a:xfrm>
            <a:off x="5560884" y="805509"/>
            <a:ext cx="3012000" cy="3742200"/>
          </a:xfrm>
          <a:prstGeom prst="rect">
            <a:avLst/>
          </a:prstGeom>
          <a:solidFill>
            <a:srgbClr val="1C4587"/>
          </a:solidFill>
          <a:ln>
            <a:noFill/>
          </a:ln>
        </p:spPr>
        <p:txBody>
          <a:bodyPr spcFirstLastPara="1" wrap="square" lIns="34275" tIns="34275" rIns="34275" bIns="34275" anchor="ctr" anchorCtr="0">
            <a:noAutofit/>
          </a:bodyPr>
          <a:lstStyle/>
          <a:p>
            <a:pPr marL="0" lvl="0" indent="0" algn="ctr" rtl="0">
              <a:spcBef>
                <a:spcPts val="0"/>
              </a:spcBef>
              <a:spcAft>
                <a:spcPts val="0"/>
              </a:spcAft>
              <a:buNone/>
            </a:pPr>
            <a:endParaRPr sz="2400" b="1">
              <a:solidFill>
                <a:schemeClr val="lt1"/>
              </a:solidFill>
              <a:latin typeface="Montserrat"/>
              <a:ea typeface="Montserrat"/>
              <a:cs typeface="Montserrat"/>
              <a:sym typeface="Montserrat"/>
            </a:endParaRPr>
          </a:p>
        </p:txBody>
      </p:sp>
      <p:sp>
        <p:nvSpPr>
          <p:cNvPr id="143" name="Google Shape;143;p23"/>
          <p:cNvSpPr/>
          <p:nvPr/>
        </p:nvSpPr>
        <p:spPr>
          <a:xfrm>
            <a:off x="571201" y="4123350"/>
            <a:ext cx="4989600" cy="426300"/>
          </a:xfrm>
          <a:prstGeom prst="rect">
            <a:avLst/>
          </a:prstGeom>
          <a:solidFill>
            <a:srgbClr val="1C4587"/>
          </a:solidFill>
          <a:ln>
            <a:noFill/>
          </a:ln>
        </p:spPr>
        <p:txBody>
          <a:bodyPr spcFirstLastPara="1" wrap="square" lIns="34275" tIns="34275" rIns="34275" bIns="34275" anchor="ctr" anchorCtr="0">
            <a:noAutofit/>
          </a:bodyPr>
          <a:lstStyle/>
          <a:p>
            <a:pPr marL="0" lvl="0" indent="0" algn="l" rtl="0">
              <a:spcBef>
                <a:spcPts val="0"/>
              </a:spcBef>
              <a:spcAft>
                <a:spcPts val="0"/>
              </a:spcAft>
              <a:buNone/>
            </a:pPr>
            <a:r>
              <a:rPr lang="en-US" sz="1200">
                <a:solidFill>
                  <a:schemeClr val="lt1"/>
                </a:solidFill>
                <a:latin typeface="Montserrat"/>
                <a:ea typeface="Montserrat"/>
                <a:cs typeface="Montserrat"/>
                <a:sym typeface="Montserrat"/>
              </a:rPr>
              <a:t>     Original Plan (36 Total Projects) | Current (52 Total Projects)</a:t>
            </a:r>
            <a:endParaRPr sz="1200">
              <a:solidFill>
                <a:schemeClr val="lt1"/>
              </a:solidFill>
              <a:latin typeface="Montserrat"/>
              <a:ea typeface="Montserrat"/>
              <a:cs typeface="Montserrat"/>
              <a:sym typeface="Montserrat"/>
            </a:endParaRPr>
          </a:p>
        </p:txBody>
      </p:sp>
      <p:sp>
        <p:nvSpPr>
          <p:cNvPr id="144" name="Google Shape;144;p23"/>
          <p:cNvSpPr txBox="1"/>
          <p:nvPr/>
        </p:nvSpPr>
        <p:spPr>
          <a:xfrm>
            <a:off x="5560884" y="893053"/>
            <a:ext cx="3012000" cy="515700"/>
          </a:xfrm>
          <a:prstGeom prst="rect">
            <a:avLst/>
          </a:prstGeom>
          <a:noFill/>
          <a:ln>
            <a:noFill/>
          </a:ln>
        </p:spPr>
        <p:txBody>
          <a:bodyPr spcFirstLastPara="1" wrap="square" lIns="34275" tIns="34275" rIns="34275" bIns="34275" anchor="t" anchorCtr="0">
            <a:spAutoFit/>
          </a:bodyPr>
          <a:lstStyle/>
          <a:p>
            <a:pPr marL="0" lvl="0" indent="0" algn="ctr" rtl="0">
              <a:spcBef>
                <a:spcPts val="0"/>
              </a:spcBef>
              <a:spcAft>
                <a:spcPts val="0"/>
              </a:spcAft>
              <a:buClr>
                <a:schemeClr val="dk1"/>
              </a:buClr>
              <a:buSzPts val="400"/>
              <a:buFont typeface="Arial"/>
              <a:buNone/>
            </a:pPr>
            <a:r>
              <a:rPr lang="en-US" sz="2400" b="1">
                <a:solidFill>
                  <a:schemeClr val="lt1"/>
                </a:solidFill>
                <a:latin typeface="Montserrat"/>
                <a:ea typeface="Montserrat"/>
                <a:cs typeface="Montserrat"/>
                <a:sym typeface="Montserrat"/>
              </a:rPr>
              <a:t>Total $1.3 Billion</a:t>
            </a:r>
            <a:endParaRPr sz="2400" b="1">
              <a:solidFill>
                <a:schemeClr val="lt1"/>
              </a:solidFill>
              <a:latin typeface="Montserrat"/>
              <a:ea typeface="Montserrat"/>
              <a:cs typeface="Montserrat"/>
              <a:sym typeface="Montserrat"/>
            </a:endParaRPr>
          </a:p>
          <a:p>
            <a:pPr marL="0" lvl="0" indent="0" algn="l" rtl="0">
              <a:spcBef>
                <a:spcPts val="0"/>
              </a:spcBef>
              <a:spcAft>
                <a:spcPts val="0"/>
              </a:spcAft>
              <a:buNone/>
            </a:pPr>
            <a:endParaRPr sz="500"/>
          </a:p>
        </p:txBody>
      </p:sp>
      <p:sp>
        <p:nvSpPr>
          <p:cNvPr id="145" name="Google Shape;145;p23"/>
          <p:cNvSpPr txBox="1"/>
          <p:nvPr/>
        </p:nvSpPr>
        <p:spPr>
          <a:xfrm>
            <a:off x="5745891" y="2894569"/>
            <a:ext cx="2650500" cy="1426200"/>
          </a:xfrm>
          <a:prstGeom prst="rect">
            <a:avLst/>
          </a:prstGeom>
          <a:noFill/>
          <a:ln>
            <a:noFill/>
          </a:ln>
        </p:spPr>
        <p:txBody>
          <a:bodyPr spcFirstLastPara="1" wrap="square" lIns="34275" tIns="34275" rIns="34275" bIns="34275" anchor="t" anchorCtr="0">
            <a:spAutoFit/>
          </a:bodyPr>
          <a:lstStyle/>
          <a:p>
            <a:pPr marL="0" lvl="0" indent="0" algn="l" rtl="0">
              <a:spcBef>
                <a:spcPts val="0"/>
              </a:spcBef>
              <a:spcAft>
                <a:spcPts val="0"/>
              </a:spcAft>
              <a:buNone/>
            </a:pPr>
            <a:r>
              <a:rPr lang="en-US" sz="1400" b="1">
                <a:solidFill>
                  <a:srgbClr val="FBCE20"/>
                </a:solidFill>
                <a:latin typeface="Montserrat"/>
                <a:ea typeface="Montserrat"/>
                <a:cs typeface="Montserrat"/>
                <a:sym typeface="Montserrat"/>
              </a:rPr>
              <a:t>Prop B ($90 Million)</a:t>
            </a:r>
            <a:endParaRPr sz="1100">
              <a:solidFill>
                <a:srgbClr val="FBCE20"/>
              </a:solidFill>
              <a:latin typeface="Montserrat"/>
              <a:ea typeface="Montserrat"/>
              <a:cs typeface="Montserrat"/>
              <a:sym typeface="Montserrat"/>
            </a:endParaRPr>
          </a:p>
          <a:p>
            <a:pPr marL="177800" lvl="0" indent="0" algn="l" rtl="0">
              <a:spcBef>
                <a:spcPts val="0"/>
              </a:spcBef>
              <a:spcAft>
                <a:spcPts val="0"/>
              </a:spcAft>
              <a:buNone/>
            </a:pPr>
            <a:r>
              <a:rPr lang="en-US" sz="1000">
                <a:solidFill>
                  <a:schemeClr val="lt1"/>
                </a:solidFill>
                <a:latin typeface="Montserrat"/>
                <a:ea typeface="Montserrat"/>
                <a:cs typeface="Montserrat"/>
                <a:sym typeface="Montserrat"/>
              </a:rPr>
              <a:t>Tech upgrades:</a:t>
            </a:r>
            <a:endParaRPr sz="1000">
              <a:solidFill>
                <a:schemeClr val="lt1"/>
              </a:solidFill>
              <a:latin typeface="Montserrat"/>
              <a:ea typeface="Montserrat"/>
              <a:cs typeface="Montserrat"/>
              <a:sym typeface="Montserrat"/>
            </a:endParaRPr>
          </a:p>
          <a:p>
            <a:pPr marL="342900" lvl="0" indent="-152400" algn="l" rtl="0">
              <a:spcBef>
                <a:spcPts val="500"/>
              </a:spcBef>
              <a:spcAft>
                <a:spcPts val="0"/>
              </a:spcAft>
              <a:buClr>
                <a:srgbClr val="FBCE20"/>
              </a:buClr>
              <a:buSzPts val="1000"/>
              <a:buFont typeface="Montserrat"/>
              <a:buChar char="●"/>
            </a:pPr>
            <a:r>
              <a:rPr lang="en-US" sz="1000">
                <a:solidFill>
                  <a:schemeClr val="lt1"/>
                </a:solidFill>
                <a:latin typeface="Montserrat"/>
                <a:ea typeface="Montserrat"/>
                <a:cs typeface="Montserrat"/>
                <a:sym typeface="Montserrat"/>
              </a:rPr>
              <a:t>High-speed connectivity</a:t>
            </a:r>
            <a:endParaRPr sz="1000">
              <a:solidFill>
                <a:schemeClr val="lt1"/>
              </a:solidFill>
              <a:latin typeface="Montserrat"/>
              <a:ea typeface="Montserrat"/>
              <a:cs typeface="Montserrat"/>
              <a:sym typeface="Montserrat"/>
            </a:endParaRPr>
          </a:p>
          <a:p>
            <a:pPr marL="342900" lvl="0" indent="-152400" algn="l" rtl="0">
              <a:spcBef>
                <a:spcPts val="0"/>
              </a:spcBef>
              <a:spcAft>
                <a:spcPts val="0"/>
              </a:spcAft>
              <a:buClr>
                <a:srgbClr val="FBCE20"/>
              </a:buClr>
              <a:buSzPts val="1000"/>
              <a:buFont typeface="Montserrat"/>
              <a:buChar char="●"/>
            </a:pPr>
            <a:r>
              <a:rPr lang="en-US" sz="1000">
                <a:solidFill>
                  <a:schemeClr val="lt1"/>
                </a:solidFill>
                <a:latin typeface="Montserrat"/>
                <a:ea typeface="Montserrat"/>
                <a:cs typeface="Montserrat"/>
                <a:sym typeface="Montserrat"/>
              </a:rPr>
              <a:t>Audio systems</a:t>
            </a:r>
            <a:endParaRPr sz="1000">
              <a:solidFill>
                <a:schemeClr val="lt1"/>
              </a:solidFill>
              <a:latin typeface="Montserrat"/>
              <a:ea typeface="Montserrat"/>
              <a:cs typeface="Montserrat"/>
              <a:sym typeface="Montserrat"/>
            </a:endParaRPr>
          </a:p>
          <a:p>
            <a:pPr marL="342900" lvl="0" indent="-152400" algn="l" rtl="0">
              <a:spcBef>
                <a:spcPts val="0"/>
              </a:spcBef>
              <a:spcAft>
                <a:spcPts val="0"/>
              </a:spcAft>
              <a:buClr>
                <a:srgbClr val="FBCE20"/>
              </a:buClr>
              <a:buSzPts val="1000"/>
              <a:buFont typeface="Montserrat"/>
              <a:buChar char="●"/>
            </a:pPr>
            <a:r>
              <a:rPr lang="en-US" sz="1000">
                <a:solidFill>
                  <a:schemeClr val="lt1"/>
                </a:solidFill>
                <a:latin typeface="Montserrat"/>
                <a:ea typeface="Montserrat"/>
                <a:cs typeface="Montserrat"/>
                <a:sym typeface="Montserrat"/>
              </a:rPr>
              <a:t>Interactive smart boards</a:t>
            </a:r>
            <a:endParaRPr sz="1000">
              <a:solidFill>
                <a:schemeClr val="lt1"/>
              </a:solidFill>
              <a:latin typeface="Montserrat"/>
              <a:ea typeface="Montserrat"/>
              <a:cs typeface="Montserrat"/>
              <a:sym typeface="Montserrat"/>
            </a:endParaRPr>
          </a:p>
          <a:p>
            <a:pPr marL="342900" lvl="0" indent="-152400" algn="l" rtl="0">
              <a:spcBef>
                <a:spcPts val="0"/>
              </a:spcBef>
              <a:spcAft>
                <a:spcPts val="0"/>
              </a:spcAft>
              <a:buClr>
                <a:srgbClr val="FBCE20"/>
              </a:buClr>
              <a:buSzPts val="1000"/>
              <a:buFont typeface="Montserrat"/>
              <a:buChar char="●"/>
            </a:pPr>
            <a:r>
              <a:rPr lang="en-US" sz="1000">
                <a:solidFill>
                  <a:schemeClr val="lt1"/>
                </a:solidFill>
                <a:latin typeface="Montserrat"/>
                <a:ea typeface="Montserrat"/>
                <a:cs typeface="Montserrat"/>
                <a:sym typeface="Montserrat"/>
              </a:rPr>
              <a:t>Devices</a:t>
            </a:r>
            <a:endParaRPr sz="1000">
              <a:solidFill>
                <a:schemeClr val="lt1"/>
              </a:solidFill>
              <a:latin typeface="Montserrat"/>
              <a:ea typeface="Montserrat"/>
              <a:cs typeface="Montserrat"/>
              <a:sym typeface="Montserrat"/>
            </a:endParaRPr>
          </a:p>
          <a:p>
            <a:pPr marL="342900" lvl="0" indent="-152400" algn="l" rtl="0">
              <a:spcBef>
                <a:spcPts val="0"/>
              </a:spcBef>
              <a:spcAft>
                <a:spcPts val="0"/>
              </a:spcAft>
              <a:buClr>
                <a:srgbClr val="FBCE20"/>
              </a:buClr>
              <a:buSzPts val="1000"/>
              <a:buFont typeface="Montserrat"/>
              <a:buChar char="●"/>
            </a:pPr>
            <a:r>
              <a:rPr lang="en-US" sz="1000">
                <a:solidFill>
                  <a:schemeClr val="lt1"/>
                </a:solidFill>
                <a:latin typeface="Montserrat"/>
                <a:ea typeface="Montserrat"/>
                <a:cs typeface="Montserrat"/>
                <a:sym typeface="Montserrat"/>
              </a:rPr>
              <a:t>Support tools and the necessary infrastructure</a:t>
            </a:r>
            <a:endParaRPr sz="400">
              <a:solidFill>
                <a:schemeClr val="lt1"/>
              </a:solidFill>
            </a:endParaRPr>
          </a:p>
        </p:txBody>
      </p:sp>
      <p:sp>
        <p:nvSpPr>
          <p:cNvPr id="146" name="Google Shape;146;p23"/>
          <p:cNvSpPr txBox="1"/>
          <p:nvPr/>
        </p:nvSpPr>
        <p:spPr>
          <a:xfrm>
            <a:off x="5745891" y="1290544"/>
            <a:ext cx="2650500" cy="1362300"/>
          </a:xfrm>
          <a:prstGeom prst="rect">
            <a:avLst/>
          </a:prstGeom>
          <a:noFill/>
          <a:ln>
            <a:noFill/>
          </a:ln>
        </p:spPr>
        <p:txBody>
          <a:bodyPr spcFirstLastPara="1" wrap="square" lIns="34275" tIns="34275" rIns="34275" bIns="34275" anchor="t" anchorCtr="0">
            <a:spAutoFit/>
          </a:bodyPr>
          <a:lstStyle/>
          <a:p>
            <a:pPr marL="0" lvl="0" indent="0" algn="l" rtl="0">
              <a:spcBef>
                <a:spcPts val="0"/>
              </a:spcBef>
              <a:spcAft>
                <a:spcPts val="0"/>
              </a:spcAft>
              <a:buNone/>
            </a:pPr>
            <a:r>
              <a:rPr lang="en-US" sz="1400" b="1">
                <a:solidFill>
                  <a:srgbClr val="FBCE20"/>
                </a:solidFill>
                <a:latin typeface="Montserrat"/>
                <a:ea typeface="Montserrat"/>
                <a:cs typeface="Montserrat"/>
                <a:sym typeface="Montserrat"/>
              </a:rPr>
              <a:t>Prop A ($1.21 Billion)</a:t>
            </a:r>
            <a:endParaRPr sz="1100">
              <a:solidFill>
                <a:srgbClr val="FBCE20"/>
              </a:solidFill>
              <a:latin typeface="Montserrat"/>
              <a:ea typeface="Montserrat"/>
              <a:cs typeface="Montserrat"/>
              <a:sym typeface="Montserrat"/>
            </a:endParaRPr>
          </a:p>
          <a:p>
            <a:pPr marL="342900" lvl="0" indent="-152400" algn="l" rtl="0">
              <a:lnSpc>
                <a:spcPct val="100000"/>
              </a:lnSpc>
              <a:spcBef>
                <a:spcPts val="0"/>
              </a:spcBef>
              <a:spcAft>
                <a:spcPts val="0"/>
              </a:spcAft>
              <a:buClr>
                <a:schemeClr val="lt1"/>
              </a:buClr>
              <a:buSzPts val="1000"/>
              <a:buFont typeface="Montserrat"/>
              <a:buChar char="●"/>
            </a:pPr>
            <a:r>
              <a:rPr lang="en-US" sz="1000">
                <a:solidFill>
                  <a:schemeClr val="lt1"/>
                </a:solidFill>
                <a:latin typeface="Montserrat"/>
                <a:ea typeface="Montserrat"/>
                <a:cs typeface="Montserrat"/>
                <a:sym typeface="Montserrat"/>
              </a:rPr>
              <a:t>Major renovations for 36 campuses</a:t>
            </a:r>
            <a:endParaRPr sz="1000">
              <a:solidFill>
                <a:schemeClr val="lt1"/>
              </a:solidFill>
              <a:latin typeface="Montserrat"/>
              <a:ea typeface="Montserrat"/>
              <a:cs typeface="Montserrat"/>
              <a:sym typeface="Montserrat"/>
            </a:endParaRPr>
          </a:p>
          <a:p>
            <a:pPr marL="342900" lvl="0" indent="-152400" algn="l" rtl="0">
              <a:lnSpc>
                <a:spcPct val="100000"/>
              </a:lnSpc>
              <a:spcBef>
                <a:spcPts val="0"/>
              </a:spcBef>
              <a:spcAft>
                <a:spcPts val="0"/>
              </a:spcAft>
              <a:buClr>
                <a:schemeClr val="lt1"/>
              </a:buClr>
              <a:buSzPts val="1000"/>
              <a:buFont typeface="Montserrat"/>
              <a:buChar char="●"/>
            </a:pPr>
            <a:r>
              <a:rPr lang="en-US" sz="1000">
                <a:solidFill>
                  <a:schemeClr val="lt1"/>
                </a:solidFill>
                <a:latin typeface="Montserrat"/>
                <a:ea typeface="Montserrat"/>
                <a:cs typeface="Montserrat"/>
                <a:sym typeface="Montserrat"/>
              </a:rPr>
              <a:t>Safety upgrades at all schools</a:t>
            </a:r>
            <a:endParaRPr sz="1000">
              <a:solidFill>
                <a:schemeClr val="lt1"/>
              </a:solidFill>
              <a:latin typeface="Montserrat"/>
              <a:ea typeface="Montserrat"/>
              <a:cs typeface="Montserrat"/>
              <a:sym typeface="Montserrat"/>
            </a:endParaRPr>
          </a:p>
          <a:p>
            <a:pPr marL="342900" lvl="0" indent="-152400" algn="l" rtl="0">
              <a:lnSpc>
                <a:spcPct val="100000"/>
              </a:lnSpc>
              <a:spcBef>
                <a:spcPts val="0"/>
              </a:spcBef>
              <a:spcAft>
                <a:spcPts val="0"/>
              </a:spcAft>
              <a:buClr>
                <a:schemeClr val="lt1"/>
              </a:buClr>
              <a:buSzPts val="1000"/>
              <a:buFont typeface="Montserrat"/>
              <a:buChar char="●"/>
            </a:pPr>
            <a:r>
              <a:rPr lang="en-US" sz="1000">
                <a:solidFill>
                  <a:schemeClr val="lt1"/>
                </a:solidFill>
                <a:latin typeface="Montserrat"/>
                <a:ea typeface="Montserrat"/>
                <a:cs typeface="Montserrat"/>
                <a:sym typeface="Montserrat"/>
              </a:rPr>
              <a:t>Replacement of HVAC equipment that is more than 15 years old (30 campuses)</a:t>
            </a:r>
            <a:endParaRPr sz="1000">
              <a:solidFill>
                <a:schemeClr val="lt1"/>
              </a:solidFill>
              <a:latin typeface="Montserrat"/>
              <a:ea typeface="Montserrat"/>
              <a:cs typeface="Montserrat"/>
              <a:sym typeface="Montserrat"/>
            </a:endParaRPr>
          </a:p>
          <a:p>
            <a:pPr marL="342900" lvl="0" indent="-152400" algn="l" rtl="0">
              <a:lnSpc>
                <a:spcPct val="100000"/>
              </a:lnSpc>
              <a:spcBef>
                <a:spcPts val="0"/>
              </a:spcBef>
              <a:spcAft>
                <a:spcPts val="0"/>
              </a:spcAft>
              <a:buClr>
                <a:schemeClr val="lt1"/>
              </a:buClr>
              <a:buSzPts val="1000"/>
              <a:buFont typeface="Montserrat"/>
              <a:buChar char="●"/>
            </a:pPr>
            <a:r>
              <a:rPr lang="en-US" sz="1000">
                <a:solidFill>
                  <a:schemeClr val="lt1"/>
                </a:solidFill>
                <a:latin typeface="Montserrat"/>
                <a:ea typeface="Montserrat"/>
                <a:cs typeface="Montserrat"/>
                <a:sym typeface="Montserrat"/>
              </a:rPr>
              <a:t>Classroom renovations for facilities that house new school models</a:t>
            </a:r>
            <a:endParaRPr sz="1000">
              <a:solidFill>
                <a:schemeClr val="lt1"/>
              </a:solidFill>
              <a:latin typeface="Montserrat"/>
              <a:ea typeface="Montserrat"/>
              <a:cs typeface="Montserrat"/>
              <a:sym typeface="Montserrat"/>
            </a:endParaRPr>
          </a:p>
        </p:txBody>
      </p:sp>
      <p:sp>
        <p:nvSpPr>
          <p:cNvPr id="147" name="Google Shape;147;p23"/>
          <p:cNvSpPr txBox="1">
            <a:spLocks noGrp="1"/>
          </p:cNvSpPr>
          <p:nvPr>
            <p:ph type="sldNum" idx="12"/>
          </p:nvPr>
        </p:nvSpPr>
        <p:spPr>
          <a:xfrm>
            <a:off x="4212746" y="4549601"/>
            <a:ext cx="548700" cy="393600"/>
          </a:xfrm>
          <a:prstGeom prst="rect">
            <a:avLst/>
          </a:prstGeom>
          <a:noFill/>
          <a:ln>
            <a:noFill/>
          </a:ln>
        </p:spPr>
        <p:txBody>
          <a:bodyPr spcFirstLastPara="1" wrap="square" lIns="34275" tIns="34275" rIns="34275" bIns="34275" anchor="ctr" anchorCtr="0">
            <a:noAutofit/>
          </a:bodyPr>
          <a:lstStyle/>
          <a:p>
            <a:pPr marL="0" lvl="0" indent="0" algn="ctr" rtl="0">
              <a:spcBef>
                <a:spcPts val="0"/>
              </a:spcBef>
              <a:spcAft>
                <a:spcPts val="0"/>
              </a:spcAft>
              <a:buNone/>
            </a:pPr>
            <a:fld id="{00000000-1234-1234-1234-123412341234}" type="slidenum">
              <a:rPr lang="en-US" sz="500"/>
              <a:t>2</a:t>
            </a:fld>
            <a:endParaRPr sz="500"/>
          </a:p>
        </p:txBody>
      </p:sp>
      <p:pic>
        <p:nvPicPr>
          <p:cNvPr id="148" name="Google Shape;148;p23" title="IMG_1035 (1).jpeg"/>
          <p:cNvPicPr preferRelativeResize="0"/>
          <p:nvPr/>
        </p:nvPicPr>
        <p:blipFill>
          <a:blip r:embed="rId3">
            <a:alphaModFix/>
          </a:blip>
          <a:stretch>
            <a:fillRect/>
          </a:stretch>
        </p:blipFill>
        <p:spPr>
          <a:xfrm>
            <a:off x="571200" y="807325"/>
            <a:ext cx="4989701" cy="331602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4"/>
          <p:cNvSpPr txBox="1">
            <a:spLocks noGrp="1"/>
          </p:cNvSpPr>
          <p:nvPr>
            <p:ph type="body" idx="2"/>
          </p:nvPr>
        </p:nvSpPr>
        <p:spPr>
          <a:xfrm>
            <a:off x="1179848" y="2096787"/>
            <a:ext cx="6784200" cy="514800"/>
          </a:xfrm>
          <a:prstGeom prst="rect">
            <a:avLst/>
          </a:prstGeom>
          <a:noFill/>
          <a:ln>
            <a:noFill/>
          </a:ln>
        </p:spPr>
        <p:txBody>
          <a:bodyPr spcFirstLastPara="1" wrap="square" lIns="34275" tIns="17150" rIns="34275" bIns="17150" anchor="t" anchorCtr="0">
            <a:spAutoFit/>
          </a:bodyPr>
          <a:lstStyle/>
          <a:p>
            <a:pPr marL="0" lvl="0" indent="0" algn="ctr" rtl="0">
              <a:lnSpc>
                <a:spcPct val="80000"/>
              </a:lnSpc>
              <a:spcBef>
                <a:spcPts val="0"/>
              </a:spcBef>
              <a:spcAft>
                <a:spcPts val="0"/>
              </a:spcAft>
              <a:buClr>
                <a:srgbClr val="FFFFFF"/>
              </a:buClr>
              <a:buSzPts val="4100"/>
              <a:buFont typeface="Montserrat ExtraBold"/>
              <a:buNone/>
            </a:pPr>
            <a:r>
              <a:rPr lang="en-US" sz="3900">
                <a:solidFill>
                  <a:schemeClr val="lt1"/>
                </a:solidFill>
              </a:rPr>
              <a:t>Project Status</a:t>
            </a:r>
            <a:endParaRPr sz="3900">
              <a:solidFill>
                <a:schemeClr val="lt1"/>
              </a:solidFill>
            </a:endParaRPr>
          </a:p>
        </p:txBody>
      </p:sp>
      <p:sp>
        <p:nvSpPr>
          <p:cNvPr id="154" name="Google Shape;154;p24"/>
          <p:cNvSpPr txBox="1">
            <a:spLocks noGrp="1"/>
          </p:cNvSpPr>
          <p:nvPr>
            <p:ph type="sldNum" idx="12"/>
          </p:nvPr>
        </p:nvSpPr>
        <p:spPr>
          <a:xfrm>
            <a:off x="8556784" y="4749851"/>
            <a:ext cx="548700" cy="393600"/>
          </a:xfrm>
          <a:prstGeom prst="rect">
            <a:avLst/>
          </a:prstGeom>
          <a:noFill/>
          <a:ln>
            <a:noFill/>
          </a:ln>
        </p:spPr>
        <p:txBody>
          <a:bodyPr spcFirstLastPara="1" wrap="square" lIns="34275" tIns="34275" rIns="34275" bIns="34275" anchor="ctr" anchorCtr="0">
            <a:noAutofit/>
          </a:bodyPr>
          <a:lstStyle/>
          <a:p>
            <a:pPr marL="0" lvl="0" indent="0" algn="l" rtl="0">
              <a:spcBef>
                <a:spcPts val="0"/>
              </a:spcBef>
              <a:spcAft>
                <a:spcPts val="0"/>
              </a:spcAft>
              <a:buNone/>
            </a:pPr>
            <a:fld id="{00000000-1234-1234-1234-123412341234}" type="slidenum">
              <a:rPr lang="en-US" sz="500"/>
              <a:t>3</a:t>
            </a:fld>
            <a:endParaRPr sz="5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5"/>
          <p:cNvSpPr txBox="1">
            <a:spLocks noGrp="1"/>
          </p:cNvSpPr>
          <p:nvPr>
            <p:ph type="body" idx="1"/>
          </p:nvPr>
        </p:nvSpPr>
        <p:spPr>
          <a:xfrm>
            <a:off x="606476" y="312173"/>
            <a:ext cx="7931100" cy="388800"/>
          </a:xfrm>
          <a:prstGeom prst="rect">
            <a:avLst/>
          </a:prstGeom>
        </p:spPr>
        <p:txBody>
          <a:bodyPr spcFirstLastPara="1" wrap="square" lIns="34275" tIns="17150" rIns="34275" bIns="17150" anchor="t" anchorCtr="0">
            <a:spAutoFit/>
          </a:bodyPr>
          <a:lstStyle/>
          <a:p>
            <a:pPr marL="0" lvl="0" indent="0" algn="l" rtl="0">
              <a:spcBef>
                <a:spcPts val="0"/>
              </a:spcBef>
              <a:spcAft>
                <a:spcPts val="0"/>
              </a:spcAft>
              <a:buNone/>
            </a:pPr>
            <a:r>
              <a:rPr lang="en-US"/>
              <a:t>Bond Overview</a:t>
            </a:r>
            <a:endParaRPr/>
          </a:p>
        </p:txBody>
      </p:sp>
      <p:graphicFrame>
        <p:nvGraphicFramePr>
          <p:cNvPr id="161" name="Google Shape;161;p25"/>
          <p:cNvGraphicFramePr/>
          <p:nvPr/>
        </p:nvGraphicFramePr>
        <p:xfrm>
          <a:off x="713081" y="2922947"/>
          <a:ext cx="3000000" cy="3000000"/>
        </p:xfrm>
        <a:graphic>
          <a:graphicData uri="http://schemas.openxmlformats.org/drawingml/2006/table">
            <a:tbl>
              <a:tblPr>
                <a:noFill/>
                <a:tableStyleId>{4F5B164F-6FFB-458A-B706-01E856FEFDCB}</a:tableStyleId>
              </a:tblPr>
              <a:tblGrid>
                <a:gridCol w="2556750">
                  <a:extLst>
                    <a:ext uri="{9D8B030D-6E8A-4147-A177-3AD203B41FA5}">
                      <a16:colId xmlns:a16="http://schemas.microsoft.com/office/drawing/2014/main" val="20000"/>
                    </a:ext>
                  </a:extLst>
                </a:gridCol>
                <a:gridCol w="1828750">
                  <a:extLst>
                    <a:ext uri="{9D8B030D-6E8A-4147-A177-3AD203B41FA5}">
                      <a16:colId xmlns:a16="http://schemas.microsoft.com/office/drawing/2014/main" val="20001"/>
                    </a:ext>
                  </a:extLst>
                </a:gridCol>
                <a:gridCol w="894450">
                  <a:extLst>
                    <a:ext uri="{9D8B030D-6E8A-4147-A177-3AD203B41FA5}">
                      <a16:colId xmlns:a16="http://schemas.microsoft.com/office/drawing/2014/main" val="20002"/>
                    </a:ext>
                  </a:extLst>
                </a:gridCol>
              </a:tblGrid>
              <a:tr h="285750">
                <a:tc gridSpan="3">
                  <a:txBody>
                    <a:bodyPr/>
                    <a:lstStyle/>
                    <a:p>
                      <a:pPr marL="0" lvl="0" indent="0" algn="ctr" rtl="0">
                        <a:spcBef>
                          <a:spcPts val="0"/>
                        </a:spcBef>
                        <a:spcAft>
                          <a:spcPts val="0"/>
                        </a:spcAft>
                        <a:buNone/>
                      </a:pPr>
                      <a:r>
                        <a:rPr lang="en-US" sz="1200" b="1">
                          <a:solidFill>
                            <a:schemeClr val="lt1"/>
                          </a:solidFill>
                          <a:latin typeface="Montserrat"/>
                          <a:ea typeface="Montserrat"/>
                          <a:cs typeface="Montserrat"/>
                          <a:sym typeface="Montserrat"/>
                        </a:rPr>
                        <a:t>Capital Improvement - Prop A</a:t>
                      </a:r>
                      <a:endParaRPr sz="1200" b="1">
                        <a:solidFill>
                          <a:schemeClr val="lt1"/>
                        </a:solidFill>
                        <a:latin typeface="Montserrat"/>
                        <a:ea typeface="Montserrat"/>
                        <a:cs typeface="Montserrat"/>
                        <a:sym typeface="Montserrat"/>
                      </a:endParaRPr>
                    </a:p>
                  </a:txBody>
                  <a:tcPr marL="68575" marR="68575" marT="68575" marB="68575">
                    <a:lnL w="3575" cap="flat" cmpd="sng">
                      <a:solidFill>
                        <a:srgbClr val="000000"/>
                      </a:solidFill>
                      <a:prstDash val="solid"/>
                      <a:round/>
                      <a:headEnd type="none" w="sm" len="sm"/>
                      <a:tailEnd type="none" w="sm" len="sm"/>
                    </a:lnL>
                    <a:lnR w="3575" cap="flat" cmpd="sng">
                      <a:solidFill>
                        <a:srgbClr val="000000"/>
                      </a:solidFill>
                      <a:prstDash val="solid"/>
                      <a:round/>
                      <a:headEnd type="none" w="sm" len="sm"/>
                      <a:tailEnd type="none" w="sm" len="sm"/>
                    </a:lnR>
                    <a:lnT w="3575" cap="flat" cmpd="sng">
                      <a:solidFill>
                        <a:srgbClr val="000000"/>
                      </a:solidFill>
                      <a:prstDash val="solid"/>
                      <a:round/>
                      <a:headEnd type="none" w="sm" len="sm"/>
                      <a:tailEnd type="none" w="sm" len="sm"/>
                    </a:lnT>
                    <a:lnB w="3575" cap="flat" cmpd="sng">
                      <a:solidFill>
                        <a:srgbClr val="000000"/>
                      </a:solidFill>
                      <a:prstDash val="solid"/>
                      <a:round/>
                      <a:headEnd type="none" w="sm" len="sm"/>
                      <a:tailEnd type="none" w="sm" len="sm"/>
                    </a:lnB>
                    <a:solidFill>
                      <a:srgbClr val="1C4587"/>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85750">
                <a:tc>
                  <a:txBody>
                    <a:bodyPr/>
                    <a:lstStyle/>
                    <a:p>
                      <a:pPr marL="0" lvl="0" indent="0" algn="l" rtl="0">
                        <a:spcBef>
                          <a:spcPts val="0"/>
                        </a:spcBef>
                        <a:spcAft>
                          <a:spcPts val="0"/>
                        </a:spcAft>
                        <a:buNone/>
                      </a:pPr>
                      <a:r>
                        <a:rPr lang="en-US" sz="1200" b="1">
                          <a:solidFill>
                            <a:srgbClr val="002F87"/>
                          </a:solidFill>
                          <a:latin typeface="Montserrat"/>
                          <a:ea typeface="Montserrat"/>
                          <a:cs typeface="Montserrat"/>
                          <a:sym typeface="Montserrat"/>
                        </a:rPr>
                        <a:t>Bond Total</a:t>
                      </a:r>
                      <a:endParaRPr sz="1200" b="1">
                        <a:solidFill>
                          <a:srgbClr val="002F87"/>
                        </a:solidFill>
                        <a:latin typeface="Montserrat"/>
                        <a:ea typeface="Montserrat"/>
                        <a:cs typeface="Montserrat"/>
                        <a:sym typeface="Montserrat"/>
                      </a:endParaRPr>
                    </a:p>
                  </a:txBody>
                  <a:tcPr marL="68575" marR="68575" marT="68575" marB="68575">
                    <a:lnL w="3575" cap="flat" cmpd="sng">
                      <a:solidFill>
                        <a:srgbClr val="000000"/>
                      </a:solidFill>
                      <a:prstDash val="solid"/>
                      <a:round/>
                      <a:headEnd type="none" w="sm" len="sm"/>
                      <a:tailEnd type="none" w="sm" len="sm"/>
                    </a:lnL>
                    <a:lnR w="3575" cap="flat" cmpd="sng">
                      <a:solidFill>
                        <a:srgbClr val="000000"/>
                      </a:solidFill>
                      <a:prstDash val="solid"/>
                      <a:round/>
                      <a:headEnd type="none" w="sm" len="sm"/>
                      <a:tailEnd type="none" w="sm" len="sm"/>
                    </a:lnR>
                    <a:lnT w="3575" cap="flat" cmpd="sng">
                      <a:solidFill>
                        <a:srgbClr val="000000"/>
                      </a:solidFill>
                      <a:prstDash val="solid"/>
                      <a:round/>
                      <a:headEnd type="none" w="sm" len="sm"/>
                      <a:tailEnd type="none" w="sm" len="sm"/>
                    </a:lnT>
                    <a:lnB w="3575" cap="flat" cmpd="sng">
                      <a:solidFill>
                        <a:srgbClr val="000000"/>
                      </a:solidFill>
                      <a:prstDash val="solid"/>
                      <a:round/>
                      <a:headEnd type="none" w="sm" len="sm"/>
                      <a:tailEnd type="none" w="sm" len="sm"/>
                    </a:lnB>
                  </a:tcPr>
                </a:tc>
                <a:tc>
                  <a:txBody>
                    <a:bodyPr/>
                    <a:lstStyle/>
                    <a:p>
                      <a:pPr marL="0" lvl="0" indent="0" algn="r" rtl="0">
                        <a:spcBef>
                          <a:spcPts val="0"/>
                        </a:spcBef>
                        <a:spcAft>
                          <a:spcPts val="0"/>
                        </a:spcAft>
                        <a:buNone/>
                      </a:pPr>
                      <a:r>
                        <a:rPr lang="en-US" sz="1200" b="1">
                          <a:solidFill>
                            <a:srgbClr val="002F87"/>
                          </a:solidFill>
                          <a:latin typeface="Montserrat"/>
                          <a:ea typeface="Montserrat"/>
                          <a:cs typeface="Montserrat"/>
                          <a:sym typeface="Montserrat"/>
                        </a:rPr>
                        <a:t>$ 1, 210,000,000</a:t>
                      </a:r>
                      <a:endParaRPr sz="1200" b="1">
                        <a:solidFill>
                          <a:srgbClr val="002F87"/>
                        </a:solidFill>
                        <a:latin typeface="Montserrat"/>
                        <a:ea typeface="Montserrat"/>
                        <a:cs typeface="Montserrat"/>
                        <a:sym typeface="Montserrat"/>
                      </a:endParaRPr>
                    </a:p>
                  </a:txBody>
                  <a:tcPr marL="68575" marR="68575" marT="68575" marB="68575">
                    <a:lnL w="3575" cap="flat" cmpd="sng">
                      <a:solidFill>
                        <a:srgbClr val="000000"/>
                      </a:solidFill>
                      <a:prstDash val="solid"/>
                      <a:round/>
                      <a:headEnd type="none" w="sm" len="sm"/>
                      <a:tailEnd type="none" w="sm" len="sm"/>
                    </a:lnL>
                    <a:lnR w="3575" cap="flat" cmpd="sng">
                      <a:solidFill>
                        <a:srgbClr val="9E9E9E"/>
                      </a:solidFill>
                      <a:prstDash val="solid"/>
                      <a:round/>
                      <a:headEnd type="none" w="sm" len="sm"/>
                      <a:tailEnd type="none" w="sm" len="sm"/>
                    </a:lnR>
                    <a:lnT w="3575" cap="flat" cmpd="sng">
                      <a:solidFill>
                        <a:srgbClr val="000000"/>
                      </a:solidFill>
                      <a:prstDash val="solid"/>
                      <a:round/>
                      <a:headEnd type="none" w="sm" len="sm"/>
                      <a:tailEnd type="none" w="sm" len="sm"/>
                    </a:lnT>
                    <a:lnB w="357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US" sz="1200" b="1">
                          <a:solidFill>
                            <a:srgbClr val="980000"/>
                          </a:solidFill>
                          <a:latin typeface="Montserrat"/>
                          <a:ea typeface="Montserrat"/>
                          <a:cs typeface="Montserrat"/>
                          <a:sym typeface="Montserrat"/>
                        </a:rPr>
                        <a:t>% of total</a:t>
                      </a:r>
                      <a:endParaRPr sz="1200" b="1">
                        <a:solidFill>
                          <a:srgbClr val="980000"/>
                        </a:solidFill>
                        <a:latin typeface="Montserrat"/>
                        <a:ea typeface="Montserrat"/>
                        <a:cs typeface="Montserrat"/>
                        <a:sym typeface="Montserrat"/>
                      </a:endParaRPr>
                    </a:p>
                  </a:txBody>
                  <a:tcPr marL="68575" marR="68575" marT="68575" marB="68575">
                    <a:lnL w="3575" cap="flat" cmpd="sng">
                      <a:solidFill>
                        <a:srgbClr val="9E9E9E"/>
                      </a:solidFill>
                      <a:prstDash val="solid"/>
                      <a:round/>
                      <a:headEnd type="none" w="sm" len="sm"/>
                      <a:tailEnd type="none" w="sm" len="sm"/>
                    </a:lnL>
                    <a:lnR w="3575" cap="flat" cmpd="sng">
                      <a:solidFill>
                        <a:srgbClr val="9E9E9E"/>
                      </a:solidFill>
                      <a:prstDash val="solid"/>
                      <a:round/>
                      <a:headEnd type="none" w="sm" len="sm"/>
                      <a:tailEnd type="none" w="sm" len="sm"/>
                    </a:lnR>
                    <a:lnT w="3575" cap="flat" cmpd="sng">
                      <a:solidFill>
                        <a:srgbClr val="9E9E9E"/>
                      </a:solidFill>
                      <a:prstDash val="solid"/>
                      <a:round/>
                      <a:headEnd type="none" w="sm" len="sm"/>
                      <a:tailEnd type="none" w="sm" len="sm"/>
                    </a:lnT>
                    <a:lnB w="357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285750">
                <a:tc>
                  <a:txBody>
                    <a:bodyPr/>
                    <a:lstStyle/>
                    <a:p>
                      <a:pPr marL="0" lvl="0" indent="0" algn="l" rtl="0">
                        <a:spcBef>
                          <a:spcPts val="0"/>
                        </a:spcBef>
                        <a:spcAft>
                          <a:spcPts val="0"/>
                        </a:spcAft>
                        <a:buNone/>
                      </a:pPr>
                      <a:r>
                        <a:rPr lang="en-US" sz="1200" b="1">
                          <a:solidFill>
                            <a:srgbClr val="002F87"/>
                          </a:solidFill>
                          <a:latin typeface="Montserrat"/>
                          <a:ea typeface="Montserrat"/>
                          <a:cs typeface="Montserrat"/>
                          <a:sym typeface="Montserrat"/>
                        </a:rPr>
                        <a:t>In Design</a:t>
                      </a:r>
                      <a:endParaRPr sz="1200" b="1">
                        <a:solidFill>
                          <a:srgbClr val="002F87"/>
                        </a:solidFill>
                        <a:latin typeface="Montserrat"/>
                        <a:ea typeface="Montserrat"/>
                        <a:cs typeface="Montserrat"/>
                        <a:sym typeface="Montserrat"/>
                      </a:endParaRPr>
                    </a:p>
                  </a:txBody>
                  <a:tcPr marL="68575" marR="68575" marT="68575" marB="68575">
                    <a:lnL w="3575" cap="flat" cmpd="sng">
                      <a:solidFill>
                        <a:srgbClr val="000000"/>
                      </a:solidFill>
                      <a:prstDash val="solid"/>
                      <a:round/>
                      <a:headEnd type="none" w="sm" len="sm"/>
                      <a:tailEnd type="none" w="sm" len="sm"/>
                    </a:lnL>
                    <a:lnR w="3575" cap="flat" cmpd="sng">
                      <a:solidFill>
                        <a:srgbClr val="000000"/>
                      </a:solidFill>
                      <a:prstDash val="solid"/>
                      <a:round/>
                      <a:headEnd type="none" w="sm" len="sm"/>
                      <a:tailEnd type="none" w="sm" len="sm"/>
                    </a:lnR>
                    <a:lnT w="3575" cap="flat" cmpd="sng">
                      <a:solidFill>
                        <a:srgbClr val="000000"/>
                      </a:solidFill>
                      <a:prstDash val="solid"/>
                      <a:round/>
                      <a:headEnd type="none" w="sm" len="sm"/>
                      <a:tailEnd type="none" w="sm" len="sm"/>
                    </a:lnT>
                    <a:lnB w="3575" cap="flat" cmpd="sng">
                      <a:solidFill>
                        <a:srgbClr val="000000"/>
                      </a:solidFill>
                      <a:prstDash val="solid"/>
                      <a:round/>
                      <a:headEnd type="none" w="sm" len="sm"/>
                      <a:tailEnd type="none" w="sm" len="sm"/>
                    </a:lnB>
                  </a:tcPr>
                </a:tc>
                <a:tc>
                  <a:txBody>
                    <a:bodyPr/>
                    <a:lstStyle/>
                    <a:p>
                      <a:pPr marL="0" lvl="0" indent="0" algn="r" rtl="0">
                        <a:spcBef>
                          <a:spcPts val="0"/>
                        </a:spcBef>
                        <a:spcAft>
                          <a:spcPts val="0"/>
                        </a:spcAft>
                        <a:buNone/>
                      </a:pPr>
                      <a:r>
                        <a:rPr lang="en-US" sz="1200">
                          <a:solidFill>
                            <a:srgbClr val="002F87"/>
                          </a:solidFill>
                          <a:latin typeface="Montserrat"/>
                          <a:ea typeface="Montserrat"/>
                          <a:cs typeface="Montserrat"/>
                          <a:sym typeface="Montserrat"/>
                        </a:rPr>
                        <a:t>$ 459,318,623</a:t>
                      </a:r>
                      <a:endParaRPr sz="1200">
                        <a:solidFill>
                          <a:srgbClr val="002F87"/>
                        </a:solidFill>
                        <a:latin typeface="Montserrat"/>
                        <a:ea typeface="Montserrat"/>
                        <a:cs typeface="Montserrat"/>
                        <a:sym typeface="Montserrat"/>
                      </a:endParaRPr>
                    </a:p>
                  </a:txBody>
                  <a:tcPr marL="68575" marR="68575" marT="68575" marB="68575">
                    <a:lnL w="3575" cap="flat" cmpd="sng">
                      <a:solidFill>
                        <a:srgbClr val="000000"/>
                      </a:solidFill>
                      <a:prstDash val="solid"/>
                      <a:round/>
                      <a:headEnd type="none" w="sm" len="sm"/>
                      <a:tailEnd type="none" w="sm" len="sm"/>
                    </a:lnL>
                    <a:lnR w="3575" cap="flat" cmpd="sng">
                      <a:solidFill>
                        <a:srgbClr val="9E9E9E"/>
                      </a:solidFill>
                      <a:prstDash val="solid"/>
                      <a:round/>
                      <a:headEnd type="none" w="sm" len="sm"/>
                      <a:tailEnd type="none" w="sm" len="sm"/>
                    </a:lnR>
                    <a:lnT w="3575" cap="flat" cmpd="sng">
                      <a:solidFill>
                        <a:srgbClr val="000000"/>
                      </a:solidFill>
                      <a:prstDash val="solid"/>
                      <a:round/>
                      <a:headEnd type="none" w="sm" len="sm"/>
                      <a:tailEnd type="none" w="sm" len="sm"/>
                    </a:lnT>
                    <a:lnB w="357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US" b="1">
                          <a:solidFill>
                            <a:srgbClr val="980000"/>
                          </a:solidFill>
                          <a:latin typeface="Montserrat"/>
                          <a:ea typeface="Montserrat"/>
                          <a:cs typeface="Montserrat"/>
                          <a:sym typeface="Montserrat"/>
                        </a:rPr>
                        <a:t>38%</a:t>
                      </a:r>
                      <a:endParaRPr sz="1400" b="1">
                        <a:solidFill>
                          <a:srgbClr val="980000"/>
                        </a:solidFill>
                        <a:latin typeface="Montserrat"/>
                        <a:ea typeface="Montserrat"/>
                        <a:cs typeface="Montserrat"/>
                        <a:sym typeface="Montserrat"/>
                      </a:endParaRPr>
                    </a:p>
                  </a:txBody>
                  <a:tcPr marL="68575" marR="68575" marT="68575" marB="68575">
                    <a:lnL w="3575" cap="flat" cmpd="sng">
                      <a:solidFill>
                        <a:srgbClr val="9E9E9E"/>
                      </a:solidFill>
                      <a:prstDash val="solid"/>
                      <a:round/>
                      <a:headEnd type="none" w="sm" len="sm"/>
                      <a:tailEnd type="none" w="sm" len="sm"/>
                    </a:lnL>
                    <a:lnR w="3575" cap="flat" cmpd="sng">
                      <a:solidFill>
                        <a:srgbClr val="9E9E9E"/>
                      </a:solidFill>
                      <a:prstDash val="solid"/>
                      <a:round/>
                      <a:headEnd type="none" w="sm" len="sm"/>
                      <a:tailEnd type="none" w="sm" len="sm"/>
                    </a:lnR>
                    <a:lnT w="3575" cap="flat" cmpd="sng">
                      <a:solidFill>
                        <a:srgbClr val="9E9E9E"/>
                      </a:solidFill>
                      <a:prstDash val="solid"/>
                      <a:round/>
                      <a:headEnd type="none" w="sm" len="sm"/>
                      <a:tailEnd type="none" w="sm" len="sm"/>
                    </a:lnT>
                    <a:lnB w="357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285750">
                <a:tc>
                  <a:txBody>
                    <a:bodyPr/>
                    <a:lstStyle/>
                    <a:p>
                      <a:pPr marL="0" lvl="0" indent="0" algn="l" rtl="0">
                        <a:spcBef>
                          <a:spcPts val="0"/>
                        </a:spcBef>
                        <a:spcAft>
                          <a:spcPts val="0"/>
                        </a:spcAft>
                        <a:buNone/>
                      </a:pPr>
                      <a:r>
                        <a:rPr lang="en-US" sz="1200" b="1">
                          <a:solidFill>
                            <a:srgbClr val="002F87"/>
                          </a:solidFill>
                          <a:latin typeface="Montserrat"/>
                          <a:ea typeface="Montserrat"/>
                          <a:cs typeface="Montserrat"/>
                          <a:sym typeface="Montserrat"/>
                        </a:rPr>
                        <a:t>Total Spent</a:t>
                      </a:r>
                      <a:endParaRPr sz="1000" b="1">
                        <a:solidFill>
                          <a:srgbClr val="002F87"/>
                        </a:solidFill>
                        <a:latin typeface="Montserrat"/>
                        <a:ea typeface="Montserrat"/>
                        <a:cs typeface="Montserrat"/>
                        <a:sym typeface="Montserrat"/>
                      </a:endParaRPr>
                    </a:p>
                  </a:txBody>
                  <a:tcPr marL="68575" marR="68575" marT="68575" marB="68575">
                    <a:lnL w="3575" cap="flat" cmpd="sng">
                      <a:solidFill>
                        <a:srgbClr val="000000"/>
                      </a:solidFill>
                      <a:prstDash val="solid"/>
                      <a:round/>
                      <a:headEnd type="none" w="sm" len="sm"/>
                      <a:tailEnd type="none" w="sm" len="sm"/>
                    </a:lnL>
                    <a:lnR w="3575" cap="flat" cmpd="sng">
                      <a:solidFill>
                        <a:srgbClr val="000000"/>
                      </a:solidFill>
                      <a:prstDash val="solid"/>
                      <a:round/>
                      <a:headEnd type="none" w="sm" len="sm"/>
                      <a:tailEnd type="none" w="sm" len="sm"/>
                    </a:lnR>
                    <a:lnT w="3575" cap="flat" cmpd="sng">
                      <a:solidFill>
                        <a:srgbClr val="000000"/>
                      </a:solidFill>
                      <a:prstDash val="solid"/>
                      <a:round/>
                      <a:headEnd type="none" w="sm" len="sm"/>
                      <a:tailEnd type="none" w="sm" len="sm"/>
                    </a:lnT>
                    <a:lnB w="3575" cap="flat" cmpd="sng">
                      <a:solidFill>
                        <a:srgbClr val="000000"/>
                      </a:solidFill>
                      <a:prstDash val="solid"/>
                      <a:round/>
                      <a:headEnd type="none" w="sm" len="sm"/>
                      <a:tailEnd type="none" w="sm" len="sm"/>
                    </a:lnB>
                  </a:tcPr>
                </a:tc>
                <a:tc>
                  <a:txBody>
                    <a:bodyPr/>
                    <a:lstStyle/>
                    <a:p>
                      <a:pPr marL="0" lvl="0" indent="0" algn="r" rtl="0">
                        <a:spcBef>
                          <a:spcPts val="0"/>
                        </a:spcBef>
                        <a:spcAft>
                          <a:spcPts val="0"/>
                        </a:spcAft>
                        <a:buNone/>
                      </a:pPr>
                      <a:r>
                        <a:rPr lang="en-US" sz="1200">
                          <a:solidFill>
                            <a:srgbClr val="002F87"/>
                          </a:solidFill>
                          <a:latin typeface="Montserrat"/>
                          <a:ea typeface="Montserrat"/>
                          <a:cs typeface="Montserrat"/>
                          <a:sym typeface="Montserrat"/>
                        </a:rPr>
                        <a:t>$ 750,681,377</a:t>
                      </a:r>
                      <a:endParaRPr sz="1200">
                        <a:solidFill>
                          <a:srgbClr val="002F87"/>
                        </a:solidFill>
                        <a:latin typeface="Montserrat"/>
                        <a:ea typeface="Montserrat"/>
                        <a:cs typeface="Montserrat"/>
                        <a:sym typeface="Montserrat"/>
                      </a:endParaRPr>
                    </a:p>
                  </a:txBody>
                  <a:tcPr marL="68575" marR="68575" marT="68575" marB="68575">
                    <a:lnL w="3575" cap="flat" cmpd="sng">
                      <a:solidFill>
                        <a:srgbClr val="000000"/>
                      </a:solidFill>
                      <a:prstDash val="solid"/>
                      <a:round/>
                      <a:headEnd type="none" w="sm" len="sm"/>
                      <a:tailEnd type="none" w="sm" len="sm"/>
                    </a:lnL>
                    <a:lnR w="3575" cap="flat" cmpd="sng">
                      <a:solidFill>
                        <a:srgbClr val="9E9E9E"/>
                      </a:solidFill>
                      <a:prstDash val="solid"/>
                      <a:round/>
                      <a:headEnd type="none" w="sm" len="sm"/>
                      <a:tailEnd type="none" w="sm" len="sm"/>
                    </a:lnR>
                    <a:lnT w="3575" cap="flat" cmpd="sng">
                      <a:solidFill>
                        <a:srgbClr val="000000"/>
                      </a:solidFill>
                      <a:prstDash val="solid"/>
                      <a:round/>
                      <a:headEnd type="none" w="sm" len="sm"/>
                      <a:tailEnd type="none" w="sm" len="sm"/>
                    </a:lnT>
                    <a:lnB w="357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US" b="1">
                          <a:solidFill>
                            <a:srgbClr val="980000"/>
                          </a:solidFill>
                          <a:latin typeface="Montserrat"/>
                          <a:ea typeface="Montserrat"/>
                          <a:cs typeface="Montserrat"/>
                          <a:sym typeface="Montserrat"/>
                        </a:rPr>
                        <a:t>62%</a:t>
                      </a:r>
                      <a:endParaRPr sz="1400" b="1">
                        <a:solidFill>
                          <a:srgbClr val="980000"/>
                        </a:solidFill>
                        <a:latin typeface="Montserrat"/>
                        <a:ea typeface="Montserrat"/>
                        <a:cs typeface="Montserrat"/>
                        <a:sym typeface="Montserrat"/>
                      </a:endParaRPr>
                    </a:p>
                  </a:txBody>
                  <a:tcPr marL="68575" marR="68575" marT="68575" marB="68575">
                    <a:lnL w="3575" cap="flat" cmpd="sng">
                      <a:solidFill>
                        <a:srgbClr val="9E9E9E"/>
                      </a:solidFill>
                      <a:prstDash val="solid"/>
                      <a:round/>
                      <a:headEnd type="none" w="sm" len="sm"/>
                      <a:tailEnd type="none" w="sm" len="sm"/>
                    </a:lnL>
                    <a:lnR w="3575" cap="flat" cmpd="sng">
                      <a:solidFill>
                        <a:srgbClr val="9E9E9E"/>
                      </a:solidFill>
                      <a:prstDash val="solid"/>
                      <a:round/>
                      <a:headEnd type="none" w="sm" len="sm"/>
                      <a:tailEnd type="none" w="sm" len="sm"/>
                    </a:lnR>
                    <a:lnT w="3575" cap="flat" cmpd="sng">
                      <a:solidFill>
                        <a:srgbClr val="9E9E9E"/>
                      </a:solidFill>
                      <a:prstDash val="solid"/>
                      <a:round/>
                      <a:headEnd type="none" w="sm" len="sm"/>
                      <a:tailEnd type="none" w="sm" len="sm"/>
                    </a:lnT>
                    <a:lnB w="357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162" name="Google Shape;162;p25"/>
          <p:cNvSpPr/>
          <p:nvPr/>
        </p:nvSpPr>
        <p:spPr>
          <a:xfrm>
            <a:off x="6063688" y="2904447"/>
            <a:ext cx="2480100" cy="562200"/>
          </a:xfrm>
          <a:prstGeom prst="rect">
            <a:avLst/>
          </a:prstGeom>
          <a:solidFill>
            <a:srgbClr val="FFD966"/>
          </a:solidFill>
          <a:ln>
            <a:noFill/>
          </a:ln>
          <a:effectLst>
            <a:outerShdw blurRad="21431" dist="14288" algn="bl" rotWithShape="0">
              <a:srgbClr val="000000">
                <a:alpha val="50000"/>
              </a:srgbClr>
            </a:outerShdw>
          </a:effectLst>
        </p:spPr>
        <p:txBody>
          <a:bodyPr spcFirstLastPara="1" wrap="square" lIns="68575" tIns="68575" rIns="68575" bIns="68575" anchor="ctr" anchorCtr="0">
            <a:noAutofit/>
          </a:bodyPr>
          <a:lstStyle/>
          <a:p>
            <a:pPr marL="0" lvl="0" indent="0" algn="ctr" rtl="0">
              <a:spcBef>
                <a:spcPts val="0"/>
              </a:spcBef>
              <a:spcAft>
                <a:spcPts val="0"/>
              </a:spcAft>
              <a:buNone/>
            </a:pPr>
            <a:endParaRPr sz="1100"/>
          </a:p>
        </p:txBody>
      </p:sp>
      <p:sp>
        <p:nvSpPr>
          <p:cNvPr id="163" name="Google Shape;163;p25"/>
          <p:cNvSpPr/>
          <p:nvPr/>
        </p:nvSpPr>
        <p:spPr>
          <a:xfrm>
            <a:off x="713081" y="1147763"/>
            <a:ext cx="5280000" cy="1683600"/>
          </a:xfrm>
          <a:prstGeom prst="rect">
            <a:avLst/>
          </a:prstGeom>
          <a:solidFill>
            <a:srgbClr val="1C4587"/>
          </a:solidFill>
          <a:ln>
            <a:noFill/>
          </a:ln>
          <a:effectLst>
            <a:outerShdw blurRad="21431" dist="14288" algn="bl" rotWithShape="0">
              <a:srgbClr val="000000">
                <a:alpha val="50000"/>
              </a:srgbClr>
            </a:outerShdw>
          </a:effectLst>
        </p:spPr>
        <p:txBody>
          <a:bodyPr spcFirstLastPara="1" wrap="square" lIns="68575" tIns="68575" rIns="68575" bIns="68575" anchor="ctr" anchorCtr="0">
            <a:noAutofit/>
          </a:bodyPr>
          <a:lstStyle/>
          <a:p>
            <a:pPr marL="0" lvl="0" indent="0" algn="ctr" rtl="0">
              <a:spcBef>
                <a:spcPts val="0"/>
              </a:spcBef>
              <a:spcAft>
                <a:spcPts val="0"/>
              </a:spcAft>
              <a:buNone/>
            </a:pPr>
            <a:endParaRPr sz="1100">
              <a:solidFill>
                <a:srgbClr val="FFFFFF"/>
              </a:solidFill>
            </a:endParaRPr>
          </a:p>
        </p:txBody>
      </p:sp>
      <p:sp>
        <p:nvSpPr>
          <p:cNvPr id="164" name="Google Shape;164;p25"/>
          <p:cNvSpPr txBox="1"/>
          <p:nvPr/>
        </p:nvSpPr>
        <p:spPr>
          <a:xfrm>
            <a:off x="679669" y="788363"/>
            <a:ext cx="7798500" cy="506100"/>
          </a:xfrm>
          <a:prstGeom prst="rect">
            <a:avLst/>
          </a:prstGeom>
          <a:noFill/>
          <a:ln>
            <a:noFill/>
          </a:ln>
        </p:spPr>
        <p:txBody>
          <a:bodyPr spcFirstLastPara="1" wrap="square" lIns="14300" tIns="14300" rIns="14300" bIns="14300" anchor="ctr" anchorCtr="0">
            <a:spAutoFit/>
          </a:bodyPr>
          <a:lstStyle/>
          <a:p>
            <a:pPr marL="0" lvl="0" indent="0" algn="l" rtl="0">
              <a:spcBef>
                <a:spcPts val="0"/>
              </a:spcBef>
              <a:spcAft>
                <a:spcPts val="0"/>
              </a:spcAft>
              <a:buNone/>
            </a:pPr>
            <a:r>
              <a:rPr lang="en-US" sz="1500" b="1" i="1">
                <a:solidFill>
                  <a:srgbClr val="1C4587"/>
                </a:solidFill>
                <a:highlight>
                  <a:srgbClr val="FFFFFF"/>
                </a:highlight>
                <a:latin typeface="Montserrat"/>
                <a:ea typeface="Montserrat"/>
                <a:cs typeface="Montserrat"/>
                <a:sym typeface="Montserrat"/>
              </a:rPr>
              <a:t>In November 2020, voters approved two propositions totaling $1.3 billion:</a:t>
            </a:r>
            <a:endParaRPr sz="1500" b="1" i="1">
              <a:solidFill>
                <a:srgbClr val="1C4587"/>
              </a:solidFill>
              <a:highlight>
                <a:srgbClr val="FFFFFF"/>
              </a:highlight>
              <a:latin typeface="Montserrat"/>
              <a:ea typeface="Montserrat"/>
              <a:cs typeface="Montserrat"/>
              <a:sym typeface="Montserrat"/>
            </a:endParaRPr>
          </a:p>
          <a:p>
            <a:pPr marL="0" lvl="0" indent="0" algn="l" rtl="0">
              <a:spcBef>
                <a:spcPts val="0"/>
              </a:spcBef>
              <a:spcAft>
                <a:spcPts val="0"/>
              </a:spcAft>
              <a:buNone/>
            </a:pPr>
            <a:endParaRPr sz="1600">
              <a:solidFill>
                <a:srgbClr val="333333"/>
              </a:solidFill>
              <a:highlight>
                <a:srgbClr val="FFFFFF"/>
              </a:highlight>
              <a:latin typeface="Montserrat"/>
              <a:ea typeface="Montserrat"/>
              <a:cs typeface="Montserrat"/>
              <a:sym typeface="Montserrat"/>
            </a:endParaRPr>
          </a:p>
        </p:txBody>
      </p:sp>
      <p:sp>
        <p:nvSpPr>
          <p:cNvPr id="165" name="Google Shape;165;p25"/>
          <p:cNvSpPr txBox="1"/>
          <p:nvPr/>
        </p:nvSpPr>
        <p:spPr>
          <a:xfrm>
            <a:off x="6084997" y="2875647"/>
            <a:ext cx="2480100" cy="571200"/>
          </a:xfrm>
          <a:prstGeom prst="rect">
            <a:avLst/>
          </a:prstGeom>
          <a:noFill/>
          <a:ln>
            <a:noFill/>
          </a:ln>
        </p:spPr>
        <p:txBody>
          <a:bodyPr spcFirstLastPara="1" wrap="square" lIns="14300" tIns="14300" rIns="14300" bIns="14300" anchor="ctr" anchorCtr="0">
            <a:spAutoFit/>
          </a:bodyPr>
          <a:lstStyle/>
          <a:p>
            <a:pPr marL="0" lvl="0" indent="0" algn="ctr" rtl="0">
              <a:lnSpc>
                <a:spcPct val="115000"/>
              </a:lnSpc>
              <a:spcBef>
                <a:spcPts val="0"/>
              </a:spcBef>
              <a:spcAft>
                <a:spcPts val="0"/>
              </a:spcAft>
              <a:buNone/>
            </a:pPr>
            <a:r>
              <a:rPr lang="en-US" sz="1100" b="1">
                <a:solidFill>
                  <a:srgbClr val="073763"/>
                </a:solidFill>
                <a:latin typeface="Montserrat"/>
                <a:ea typeface="Montserrat"/>
                <a:cs typeface="Montserrat"/>
                <a:sym typeface="Montserrat"/>
              </a:rPr>
              <a:t>PROP B</a:t>
            </a:r>
            <a:endParaRPr sz="1100" b="1">
              <a:solidFill>
                <a:srgbClr val="073763"/>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1050">
                <a:solidFill>
                  <a:srgbClr val="000000"/>
                </a:solidFill>
                <a:latin typeface="Montserrat"/>
                <a:ea typeface="Montserrat"/>
                <a:cs typeface="Montserrat"/>
                <a:sym typeface="Montserrat"/>
              </a:rPr>
              <a:t>$90 million for technology upgrades for all schools</a:t>
            </a:r>
            <a:endParaRPr sz="1050">
              <a:solidFill>
                <a:srgbClr val="000000"/>
              </a:solidFill>
              <a:highlight>
                <a:srgbClr val="FFFFFF"/>
              </a:highlight>
              <a:latin typeface="Montserrat"/>
              <a:ea typeface="Montserrat"/>
              <a:cs typeface="Montserrat"/>
              <a:sym typeface="Montserrat"/>
            </a:endParaRPr>
          </a:p>
        </p:txBody>
      </p:sp>
      <p:sp>
        <p:nvSpPr>
          <p:cNvPr id="166" name="Google Shape;166;p25"/>
          <p:cNvSpPr txBox="1"/>
          <p:nvPr/>
        </p:nvSpPr>
        <p:spPr>
          <a:xfrm>
            <a:off x="762225" y="1140731"/>
            <a:ext cx="5078700" cy="1609800"/>
          </a:xfrm>
          <a:prstGeom prst="rect">
            <a:avLst/>
          </a:prstGeom>
          <a:noFill/>
          <a:ln>
            <a:noFill/>
          </a:ln>
        </p:spPr>
        <p:txBody>
          <a:bodyPr spcFirstLastPara="1" wrap="square" lIns="14300" tIns="14300" rIns="14300" bIns="14300" anchor="ctr" anchorCtr="0">
            <a:spAutoFit/>
          </a:bodyPr>
          <a:lstStyle/>
          <a:p>
            <a:pPr marL="0" lvl="0" indent="0" algn="l" rtl="0">
              <a:lnSpc>
                <a:spcPct val="115000"/>
              </a:lnSpc>
              <a:spcBef>
                <a:spcPts val="0"/>
              </a:spcBef>
              <a:spcAft>
                <a:spcPts val="0"/>
              </a:spcAft>
              <a:buNone/>
            </a:pPr>
            <a:r>
              <a:rPr lang="en-US" sz="1300" b="1">
                <a:solidFill>
                  <a:srgbClr val="FFFFFF"/>
                </a:solidFill>
                <a:latin typeface="Montserrat"/>
                <a:ea typeface="Montserrat"/>
                <a:cs typeface="Montserrat"/>
                <a:sym typeface="Montserrat"/>
              </a:rPr>
              <a:t>PROP A</a:t>
            </a:r>
            <a:endParaRPr sz="1300" b="1">
              <a:solidFill>
                <a:srgbClr val="FFFFFF"/>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1300">
                <a:solidFill>
                  <a:srgbClr val="FFFFFF"/>
                </a:solidFill>
                <a:latin typeface="Montserrat"/>
                <a:ea typeface="Montserrat"/>
                <a:cs typeface="Montserrat"/>
                <a:sym typeface="Montserrat"/>
              </a:rPr>
              <a:t>$1.21 billion for:</a:t>
            </a:r>
            <a:endParaRPr sz="1300">
              <a:solidFill>
                <a:srgbClr val="FFFFFF"/>
              </a:solidFill>
              <a:latin typeface="Montserrat"/>
              <a:ea typeface="Montserrat"/>
              <a:cs typeface="Montserrat"/>
              <a:sym typeface="Montserrat"/>
            </a:endParaRPr>
          </a:p>
          <a:p>
            <a:pPr marL="342900" lvl="0" indent="-247650" algn="l" rtl="0">
              <a:lnSpc>
                <a:spcPct val="115000"/>
              </a:lnSpc>
              <a:spcBef>
                <a:spcPts val="0"/>
              </a:spcBef>
              <a:spcAft>
                <a:spcPts val="0"/>
              </a:spcAft>
              <a:buClr>
                <a:srgbClr val="FFFFFF"/>
              </a:buClr>
              <a:buSzPts val="1300"/>
              <a:buFont typeface="Montserrat"/>
              <a:buChar char="●"/>
            </a:pPr>
            <a:r>
              <a:rPr lang="en-US" sz="1300">
                <a:solidFill>
                  <a:srgbClr val="FFFFFF"/>
                </a:solidFill>
                <a:latin typeface="Montserrat"/>
                <a:ea typeface="Montserrat"/>
                <a:cs typeface="Montserrat"/>
                <a:sym typeface="Montserrat"/>
              </a:rPr>
              <a:t>Campus renovations/upgrades, including HVAC upgrades</a:t>
            </a:r>
            <a:endParaRPr sz="1300">
              <a:solidFill>
                <a:srgbClr val="FFFFFF"/>
              </a:solidFill>
              <a:latin typeface="Montserrat"/>
              <a:ea typeface="Montserrat"/>
              <a:cs typeface="Montserrat"/>
              <a:sym typeface="Montserrat"/>
            </a:endParaRPr>
          </a:p>
          <a:p>
            <a:pPr marL="342900" lvl="0" indent="-247650" algn="l" rtl="0">
              <a:lnSpc>
                <a:spcPct val="115000"/>
              </a:lnSpc>
              <a:spcBef>
                <a:spcPts val="0"/>
              </a:spcBef>
              <a:spcAft>
                <a:spcPts val="0"/>
              </a:spcAft>
              <a:buClr>
                <a:srgbClr val="FFFFFF"/>
              </a:buClr>
              <a:buSzPts val="1300"/>
              <a:buFont typeface="Montserrat"/>
              <a:buChar char="●"/>
            </a:pPr>
            <a:r>
              <a:rPr lang="en-US" sz="1300">
                <a:solidFill>
                  <a:srgbClr val="FFFFFF"/>
                </a:solidFill>
                <a:latin typeface="Montserrat"/>
                <a:ea typeface="Montserrat"/>
                <a:cs typeface="Montserrat"/>
                <a:sym typeface="Montserrat"/>
              </a:rPr>
              <a:t>Security upgrades at all schools</a:t>
            </a:r>
            <a:endParaRPr sz="1300">
              <a:solidFill>
                <a:srgbClr val="FFFFFF"/>
              </a:solidFill>
              <a:latin typeface="Montserrat"/>
              <a:ea typeface="Montserrat"/>
              <a:cs typeface="Montserrat"/>
              <a:sym typeface="Montserrat"/>
            </a:endParaRPr>
          </a:p>
          <a:p>
            <a:pPr marL="342900" lvl="0" indent="-247650" algn="l" rtl="0">
              <a:lnSpc>
                <a:spcPct val="115000"/>
              </a:lnSpc>
              <a:spcBef>
                <a:spcPts val="0"/>
              </a:spcBef>
              <a:spcAft>
                <a:spcPts val="0"/>
              </a:spcAft>
              <a:buClr>
                <a:srgbClr val="FFFFFF"/>
              </a:buClr>
              <a:buSzPts val="1300"/>
              <a:buFont typeface="Montserrat"/>
              <a:buChar char="●"/>
            </a:pPr>
            <a:r>
              <a:rPr lang="en-US" sz="1300">
                <a:solidFill>
                  <a:srgbClr val="FFFFFF"/>
                </a:solidFill>
                <a:latin typeface="Montserrat"/>
                <a:ea typeface="Montserrat"/>
                <a:cs typeface="Montserrat"/>
                <a:sym typeface="Montserrat"/>
              </a:rPr>
              <a:t>Replacement of air-conditioning chillers more than 15 years old at schools not receiving major renovations</a:t>
            </a:r>
            <a:endParaRPr sz="1300">
              <a:solidFill>
                <a:srgbClr val="FFFFFF"/>
              </a:solidFill>
              <a:highlight>
                <a:srgbClr val="FFFFFF"/>
              </a:highlight>
              <a:latin typeface="Montserrat"/>
              <a:ea typeface="Montserrat"/>
              <a:cs typeface="Montserrat"/>
              <a:sym typeface="Montserrat"/>
            </a:endParaRPr>
          </a:p>
        </p:txBody>
      </p:sp>
      <p:graphicFrame>
        <p:nvGraphicFramePr>
          <p:cNvPr id="167" name="Google Shape;167;p25"/>
          <p:cNvGraphicFramePr/>
          <p:nvPr/>
        </p:nvGraphicFramePr>
        <p:xfrm>
          <a:off x="6056194" y="3494456"/>
          <a:ext cx="3000000" cy="3000000"/>
        </p:xfrm>
        <a:graphic>
          <a:graphicData uri="http://schemas.openxmlformats.org/drawingml/2006/table">
            <a:tbl>
              <a:tblPr>
                <a:noFill/>
                <a:tableStyleId>{4F5B164F-6FFB-458A-B706-01E856FEFDCB}</a:tableStyleId>
              </a:tblPr>
              <a:tblGrid>
                <a:gridCol w="913650">
                  <a:extLst>
                    <a:ext uri="{9D8B030D-6E8A-4147-A177-3AD203B41FA5}">
                      <a16:colId xmlns:a16="http://schemas.microsoft.com/office/drawing/2014/main" val="20000"/>
                    </a:ext>
                  </a:extLst>
                </a:gridCol>
                <a:gridCol w="1071075">
                  <a:extLst>
                    <a:ext uri="{9D8B030D-6E8A-4147-A177-3AD203B41FA5}">
                      <a16:colId xmlns:a16="http://schemas.microsoft.com/office/drawing/2014/main" val="20001"/>
                    </a:ext>
                  </a:extLst>
                </a:gridCol>
                <a:gridCol w="531675">
                  <a:extLst>
                    <a:ext uri="{9D8B030D-6E8A-4147-A177-3AD203B41FA5}">
                      <a16:colId xmlns:a16="http://schemas.microsoft.com/office/drawing/2014/main" val="20002"/>
                    </a:ext>
                  </a:extLst>
                </a:gridCol>
              </a:tblGrid>
              <a:tr h="285750">
                <a:tc gridSpan="2">
                  <a:txBody>
                    <a:bodyPr/>
                    <a:lstStyle/>
                    <a:p>
                      <a:pPr marL="0" lvl="0" indent="0" algn="ctr" rtl="0">
                        <a:spcBef>
                          <a:spcPts val="0"/>
                        </a:spcBef>
                        <a:spcAft>
                          <a:spcPts val="0"/>
                        </a:spcAft>
                        <a:buNone/>
                      </a:pPr>
                      <a:r>
                        <a:rPr lang="en-US" sz="1100" b="1">
                          <a:solidFill>
                            <a:schemeClr val="lt1"/>
                          </a:solidFill>
                          <a:latin typeface="Montserrat"/>
                          <a:ea typeface="Montserrat"/>
                          <a:cs typeface="Montserrat"/>
                          <a:sym typeface="Montserrat"/>
                        </a:rPr>
                        <a:t>Technology - Prop B</a:t>
                      </a:r>
                      <a:endParaRPr sz="1100" b="1">
                        <a:solidFill>
                          <a:schemeClr val="lt1"/>
                        </a:solidFill>
                        <a:latin typeface="Montserrat"/>
                        <a:ea typeface="Montserrat"/>
                        <a:cs typeface="Montserrat"/>
                        <a:sym typeface="Montserrat"/>
                      </a:endParaRPr>
                    </a:p>
                  </a:txBody>
                  <a:tcPr marL="68575" marR="68575" marT="68575" marB="68575">
                    <a:lnL w="3575" cap="flat" cmpd="sng">
                      <a:solidFill>
                        <a:srgbClr val="000000"/>
                      </a:solidFill>
                      <a:prstDash val="solid"/>
                      <a:round/>
                      <a:headEnd type="none" w="sm" len="sm"/>
                      <a:tailEnd type="none" w="sm" len="sm"/>
                    </a:lnL>
                    <a:lnR w="3575" cap="flat" cmpd="sng">
                      <a:solidFill>
                        <a:srgbClr val="000000"/>
                      </a:solidFill>
                      <a:prstDash val="solid"/>
                      <a:round/>
                      <a:headEnd type="none" w="sm" len="sm"/>
                      <a:tailEnd type="none" w="sm" len="sm"/>
                    </a:lnR>
                    <a:lnT w="3575" cap="flat" cmpd="sng">
                      <a:solidFill>
                        <a:srgbClr val="000000"/>
                      </a:solidFill>
                      <a:prstDash val="solid"/>
                      <a:round/>
                      <a:headEnd type="none" w="sm" len="sm"/>
                      <a:tailEnd type="none" w="sm" len="sm"/>
                    </a:lnT>
                    <a:lnB w="3575" cap="flat" cmpd="sng">
                      <a:solidFill>
                        <a:srgbClr val="000000"/>
                      </a:solidFill>
                      <a:prstDash val="solid"/>
                      <a:round/>
                      <a:headEnd type="none" w="sm" len="sm"/>
                      <a:tailEnd type="none" w="sm" len="sm"/>
                    </a:lnB>
                    <a:solidFill>
                      <a:srgbClr val="1C4587"/>
                    </a:solidFill>
                  </a:tcPr>
                </a:tc>
                <a:tc hMerge="1">
                  <a:txBody>
                    <a:bodyPr/>
                    <a:lstStyle/>
                    <a:p>
                      <a:endParaRPr lang="en-US"/>
                    </a:p>
                  </a:txBody>
                  <a:tcPr/>
                </a:tc>
                <a:tc>
                  <a:txBody>
                    <a:bodyPr/>
                    <a:lstStyle/>
                    <a:p>
                      <a:pPr marL="0" lvl="0" indent="0" algn="ctr" rtl="0">
                        <a:spcBef>
                          <a:spcPts val="0"/>
                        </a:spcBef>
                        <a:spcAft>
                          <a:spcPts val="0"/>
                        </a:spcAft>
                        <a:buNone/>
                      </a:pPr>
                      <a:endParaRPr sz="1100" b="1">
                        <a:solidFill>
                          <a:schemeClr val="lt1"/>
                        </a:solidFill>
                        <a:latin typeface="Montserrat"/>
                        <a:ea typeface="Montserrat"/>
                        <a:cs typeface="Montserrat"/>
                        <a:sym typeface="Montserrat"/>
                      </a:endParaRPr>
                    </a:p>
                  </a:txBody>
                  <a:tcPr marL="68575" marR="68575" marT="68575" marB="68575">
                    <a:lnL w="3575" cap="flat" cmpd="sng">
                      <a:solidFill>
                        <a:srgbClr val="000000"/>
                      </a:solidFill>
                      <a:prstDash val="solid"/>
                      <a:round/>
                      <a:headEnd type="none" w="sm" len="sm"/>
                      <a:tailEnd type="none" w="sm" len="sm"/>
                    </a:lnL>
                    <a:lnR w="3575" cap="flat" cmpd="sng">
                      <a:solidFill>
                        <a:srgbClr val="000000"/>
                      </a:solidFill>
                      <a:prstDash val="solid"/>
                      <a:round/>
                      <a:headEnd type="none" w="sm" len="sm"/>
                      <a:tailEnd type="none" w="sm" len="sm"/>
                    </a:lnR>
                    <a:lnT w="3575" cap="flat" cmpd="sng">
                      <a:solidFill>
                        <a:srgbClr val="000000"/>
                      </a:solidFill>
                      <a:prstDash val="solid"/>
                      <a:round/>
                      <a:headEnd type="none" w="sm" len="sm"/>
                      <a:tailEnd type="none" w="sm" len="sm"/>
                    </a:lnT>
                    <a:lnB w="3575" cap="flat" cmpd="sng">
                      <a:solidFill>
                        <a:srgbClr val="9E9E9E"/>
                      </a:solidFill>
                      <a:prstDash val="solid"/>
                      <a:round/>
                      <a:headEnd type="none" w="sm" len="sm"/>
                      <a:tailEnd type="none" w="sm" len="sm"/>
                    </a:lnB>
                    <a:solidFill>
                      <a:srgbClr val="1C4587"/>
                    </a:solidFill>
                  </a:tcPr>
                </a:tc>
                <a:extLst>
                  <a:ext uri="{0D108BD9-81ED-4DB2-BD59-A6C34878D82A}">
                    <a16:rowId xmlns:a16="http://schemas.microsoft.com/office/drawing/2014/main" val="10000"/>
                  </a:ext>
                </a:extLst>
              </a:tr>
              <a:tr h="342875">
                <a:tc>
                  <a:txBody>
                    <a:bodyPr/>
                    <a:lstStyle/>
                    <a:p>
                      <a:pPr marL="0" lvl="0" indent="0" algn="l" rtl="0">
                        <a:spcBef>
                          <a:spcPts val="0"/>
                        </a:spcBef>
                        <a:spcAft>
                          <a:spcPts val="0"/>
                        </a:spcAft>
                        <a:buNone/>
                      </a:pPr>
                      <a:r>
                        <a:rPr lang="en-US" sz="1100" b="1">
                          <a:solidFill>
                            <a:srgbClr val="1E3D7B"/>
                          </a:solidFill>
                          <a:latin typeface="Montserrat"/>
                          <a:ea typeface="Montserrat"/>
                          <a:cs typeface="Montserrat"/>
                          <a:sym typeface="Montserrat"/>
                        </a:rPr>
                        <a:t>Bond Total</a:t>
                      </a:r>
                      <a:endParaRPr sz="1100" b="1">
                        <a:solidFill>
                          <a:srgbClr val="1E3D7B"/>
                        </a:solidFill>
                        <a:latin typeface="Montserrat"/>
                        <a:ea typeface="Montserrat"/>
                        <a:cs typeface="Montserrat"/>
                        <a:sym typeface="Montserrat"/>
                      </a:endParaRPr>
                    </a:p>
                  </a:txBody>
                  <a:tcPr marL="68575" marR="68575" marT="68575" marB="68575">
                    <a:lnL w="3575" cap="flat" cmpd="sng">
                      <a:solidFill>
                        <a:srgbClr val="000000"/>
                      </a:solidFill>
                      <a:prstDash val="solid"/>
                      <a:round/>
                      <a:headEnd type="none" w="sm" len="sm"/>
                      <a:tailEnd type="none" w="sm" len="sm"/>
                    </a:lnL>
                    <a:lnR w="3575" cap="flat" cmpd="sng">
                      <a:solidFill>
                        <a:srgbClr val="000000"/>
                      </a:solidFill>
                      <a:prstDash val="solid"/>
                      <a:round/>
                      <a:headEnd type="none" w="sm" len="sm"/>
                      <a:tailEnd type="none" w="sm" len="sm"/>
                    </a:lnR>
                    <a:lnT w="3575" cap="flat" cmpd="sng">
                      <a:solidFill>
                        <a:srgbClr val="000000"/>
                      </a:solidFill>
                      <a:prstDash val="solid"/>
                      <a:round/>
                      <a:headEnd type="none" w="sm" len="sm"/>
                      <a:tailEnd type="none" w="sm" len="sm"/>
                    </a:lnT>
                    <a:lnB w="3575" cap="flat" cmpd="sng">
                      <a:solidFill>
                        <a:srgbClr val="000000"/>
                      </a:solidFill>
                      <a:prstDash val="solid"/>
                      <a:round/>
                      <a:headEnd type="none" w="sm" len="sm"/>
                      <a:tailEnd type="none" w="sm" len="sm"/>
                    </a:lnB>
                  </a:tcPr>
                </a:tc>
                <a:tc>
                  <a:txBody>
                    <a:bodyPr/>
                    <a:lstStyle/>
                    <a:p>
                      <a:pPr marL="0" lvl="0" indent="0" algn="r" rtl="0">
                        <a:spcBef>
                          <a:spcPts val="0"/>
                        </a:spcBef>
                        <a:spcAft>
                          <a:spcPts val="0"/>
                        </a:spcAft>
                        <a:buNone/>
                      </a:pPr>
                      <a:r>
                        <a:rPr lang="en-US" sz="1100" b="1">
                          <a:solidFill>
                            <a:srgbClr val="1E3D7B"/>
                          </a:solidFill>
                          <a:latin typeface="Montserrat"/>
                          <a:ea typeface="Montserrat"/>
                          <a:cs typeface="Montserrat"/>
                          <a:sym typeface="Montserrat"/>
                        </a:rPr>
                        <a:t>$90,000,000</a:t>
                      </a:r>
                      <a:endParaRPr sz="1100" b="1">
                        <a:solidFill>
                          <a:srgbClr val="1E3D7B"/>
                        </a:solidFill>
                        <a:latin typeface="Montserrat"/>
                        <a:ea typeface="Montserrat"/>
                        <a:cs typeface="Montserrat"/>
                        <a:sym typeface="Montserrat"/>
                      </a:endParaRPr>
                    </a:p>
                  </a:txBody>
                  <a:tcPr marL="68575" marR="68575" marT="68575" marB="68575">
                    <a:lnL w="3575" cap="flat" cmpd="sng">
                      <a:solidFill>
                        <a:srgbClr val="000000"/>
                      </a:solidFill>
                      <a:prstDash val="solid"/>
                      <a:round/>
                      <a:headEnd type="none" w="sm" len="sm"/>
                      <a:tailEnd type="none" w="sm" len="sm"/>
                    </a:lnL>
                    <a:lnR w="3575" cap="flat" cmpd="sng">
                      <a:solidFill>
                        <a:srgbClr val="9E9E9E"/>
                      </a:solidFill>
                      <a:prstDash val="solid"/>
                      <a:round/>
                      <a:headEnd type="none" w="sm" len="sm"/>
                      <a:tailEnd type="none" w="sm" len="sm"/>
                    </a:lnR>
                    <a:lnT w="3575" cap="flat" cmpd="sng">
                      <a:solidFill>
                        <a:srgbClr val="000000"/>
                      </a:solidFill>
                      <a:prstDash val="solid"/>
                      <a:round/>
                      <a:headEnd type="none" w="sm" len="sm"/>
                      <a:tailEnd type="none" w="sm" len="sm"/>
                    </a:lnT>
                    <a:lnB w="357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100" b="1">
                          <a:solidFill>
                            <a:srgbClr val="980000"/>
                          </a:solidFill>
                          <a:latin typeface="Montserrat"/>
                          <a:ea typeface="Montserrat"/>
                          <a:cs typeface="Montserrat"/>
                          <a:sym typeface="Montserrat"/>
                        </a:rPr>
                        <a:t>% of Total</a:t>
                      </a:r>
                      <a:endParaRPr sz="1100" b="1">
                        <a:solidFill>
                          <a:srgbClr val="980000"/>
                        </a:solidFill>
                        <a:latin typeface="Montserrat"/>
                        <a:ea typeface="Montserrat"/>
                        <a:cs typeface="Montserrat"/>
                        <a:sym typeface="Montserrat"/>
                      </a:endParaRPr>
                    </a:p>
                  </a:txBody>
                  <a:tcPr marL="68575" marR="68575" marT="68575" marB="68575">
                    <a:lnL w="3575" cap="flat" cmpd="sng">
                      <a:solidFill>
                        <a:srgbClr val="9E9E9E"/>
                      </a:solidFill>
                      <a:prstDash val="solid"/>
                      <a:round/>
                      <a:headEnd type="none" w="sm" len="sm"/>
                      <a:tailEnd type="none" w="sm" len="sm"/>
                    </a:lnL>
                    <a:lnR w="3575" cap="flat" cmpd="sng">
                      <a:solidFill>
                        <a:srgbClr val="9E9E9E"/>
                      </a:solidFill>
                      <a:prstDash val="solid"/>
                      <a:round/>
                      <a:headEnd type="none" w="sm" len="sm"/>
                      <a:tailEnd type="none" w="sm" len="sm"/>
                    </a:lnR>
                    <a:lnT w="3575" cap="flat" cmpd="sng">
                      <a:solidFill>
                        <a:srgbClr val="9E9E9E"/>
                      </a:solidFill>
                      <a:prstDash val="solid"/>
                      <a:round/>
                      <a:headEnd type="none" w="sm" len="sm"/>
                      <a:tailEnd type="none" w="sm" len="sm"/>
                    </a:lnT>
                    <a:lnB w="357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285750">
                <a:tc>
                  <a:txBody>
                    <a:bodyPr/>
                    <a:lstStyle/>
                    <a:p>
                      <a:pPr marL="0" lvl="0" indent="0" algn="l" rtl="0">
                        <a:spcBef>
                          <a:spcPts val="0"/>
                        </a:spcBef>
                        <a:spcAft>
                          <a:spcPts val="0"/>
                        </a:spcAft>
                        <a:buNone/>
                      </a:pPr>
                      <a:r>
                        <a:rPr lang="en-US" sz="1100" b="1">
                          <a:solidFill>
                            <a:srgbClr val="1E3D7B"/>
                          </a:solidFill>
                          <a:latin typeface="Montserrat"/>
                          <a:ea typeface="Montserrat"/>
                          <a:cs typeface="Montserrat"/>
                          <a:sym typeface="Montserrat"/>
                        </a:rPr>
                        <a:t>Expensed</a:t>
                      </a:r>
                      <a:endParaRPr sz="1100" b="1">
                        <a:solidFill>
                          <a:srgbClr val="1E3D7B"/>
                        </a:solidFill>
                        <a:latin typeface="Montserrat"/>
                        <a:ea typeface="Montserrat"/>
                        <a:cs typeface="Montserrat"/>
                        <a:sym typeface="Montserrat"/>
                      </a:endParaRPr>
                    </a:p>
                  </a:txBody>
                  <a:tcPr marL="68575" marR="68575" marT="68575" marB="68575">
                    <a:lnL w="3575" cap="flat" cmpd="sng">
                      <a:solidFill>
                        <a:srgbClr val="000000"/>
                      </a:solidFill>
                      <a:prstDash val="solid"/>
                      <a:round/>
                      <a:headEnd type="none" w="sm" len="sm"/>
                      <a:tailEnd type="none" w="sm" len="sm"/>
                    </a:lnL>
                    <a:lnR w="3575" cap="flat" cmpd="sng">
                      <a:solidFill>
                        <a:srgbClr val="9E9E9E"/>
                      </a:solidFill>
                      <a:prstDash val="solid"/>
                      <a:round/>
                      <a:headEnd type="none" w="sm" len="sm"/>
                      <a:tailEnd type="none" w="sm" len="sm"/>
                    </a:lnR>
                    <a:lnT w="3575" cap="flat" cmpd="sng">
                      <a:solidFill>
                        <a:srgbClr val="000000"/>
                      </a:solidFill>
                      <a:prstDash val="solid"/>
                      <a:round/>
                      <a:headEnd type="none" w="sm" len="sm"/>
                      <a:tailEnd type="none" w="sm" len="sm"/>
                    </a:lnT>
                    <a:lnB w="3575" cap="flat" cmpd="sng">
                      <a:solidFill>
                        <a:srgbClr val="000000"/>
                      </a:solidFill>
                      <a:prstDash val="solid"/>
                      <a:round/>
                      <a:headEnd type="none" w="sm" len="sm"/>
                      <a:tailEnd type="none" w="sm" len="sm"/>
                    </a:lnB>
                  </a:tcPr>
                </a:tc>
                <a:tc>
                  <a:txBody>
                    <a:bodyPr/>
                    <a:lstStyle/>
                    <a:p>
                      <a:pPr marL="0" lvl="0" indent="0" algn="r" rtl="0">
                        <a:spcBef>
                          <a:spcPts val="0"/>
                        </a:spcBef>
                        <a:spcAft>
                          <a:spcPts val="0"/>
                        </a:spcAft>
                        <a:buNone/>
                      </a:pPr>
                      <a:r>
                        <a:rPr lang="en-US" sz="1100" b="1">
                          <a:solidFill>
                            <a:srgbClr val="1E3D7B"/>
                          </a:solidFill>
                          <a:latin typeface="Montserrat"/>
                          <a:ea typeface="Montserrat"/>
                          <a:cs typeface="Montserrat"/>
                          <a:sym typeface="Montserrat"/>
                        </a:rPr>
                        <a:t>$77,159,374</a:t>
                      </a:r>
                      <a:endParaRPr sz="1100" b="1">
                        <a:solidFill>
                          <a:srgbClr val="1E3D7B"/>
                        </a:solidFill>
                        <a:latin typeface="Montserrat"/>
                        <a:ea typeface="Montserrat"/>
                        <a:cs typeface="Montserrat"/>
                        <a:sym typeface="Montserrat"/>
                      </a:endParaRPr>
                    </a:p>
                  </a:txBody>
                  <a:tcPr marL="68575" marR="68575" marT="68575" marB="68575">
                    <a:lnL w="3575" cap="flat" cmpd="sng">
                      <a:solidFill>
                        <a:srgbClr val="9E9E9E"/>
                      </a:solidFill>
                      <a:prstDash val="solid"/>
                      <a:round/>
                      <a:headEnd type="none" w="sm" len="sm"/>
                      <a:tailEnd type="none" w="sm" len="sm"/>
                    </a:lnL>
                    <a:lnR w="3575" cap="flat" cmpd="sng">
                      <a:solidFill>
                        <a:srgbClr val="9E9E9E"/>
                      </a:solidFill>
                      <a:prstDash val="solid"/>
                      <a:round/>
                      <a:headEnd type="none" w="sm" len="sm"/>
                      <a:tailEnd type="none" w="sm" len="sm"/>
                    </a:lnR>
                    <a:lnT w="3575" cap="flat" cmpd="sng">
                      <a:solidFill>
                        <a:srgbClr val="9E9E9E"/>
                      </a:solidFill>
                      <a:prstDash val="solid"/>
                      <a:round/>
                      <a:headEnd type="none" w="sm" len="sm"/>
                      <a:tailEnd type="none" w="sm" len="sm"/>
                    </a:lnT>
                    <a:lnB w="357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400" b="1">
                          <a:solidFill>
                            <a:srgbClr val="980000"/>
                          </a:solidFill>
                          <a:latin typeface="Montserrat"/>
                          <a:ea typeface="Montserrat"/>
                          <a:cs typeface="Montserrat"/>
                          <a:sym typeface="Montserrat"/>
                        </a:rPr>
                        <a:t>8</a:t>
                      </a:r>
                      <a:r>
                        <a:rPr lang="en-US" b="1">
                          <a:solidFill>
                            <a:srgbClr val="980000"/>
                          </a:solidFill>
                          <a:latin typeface="Montserrat"/>
                          <a:ea typeface="Montserrat"/>
                          <a:cs typeface="Montserrat"/>
                          <a:sym typeface="Montserrat"/>
                        </a:rPr>
                        <a:t>6</a:t>
                      </a:r>
                      <a:r>
                        <a:rPr lang="en-US" sz="1400" b="1">
                          <a:solidFill>
                            <a:srgbClr val="980000"/>
                          </a:solidFill>
                          <a:latin typeface="Montserrat"/>
                          <a:ea typeface="Montserrat"/>
                          <a:cs typeface="Montserrat"/>
                          <a:sym typeface="Montserrat"/>
                        </a:rPr>
                        <a:t>%</a:t>
                      </a:r>
                      <a:endParaRPr sz="1400" b="1">
                        <a:solidFill>
                          <a:srgbClr val="980000"/>
                        </a:solidFill>
                        <a:latin typeface="Montserrat"/>
                        <a:ea typeface="Montserrat"/>
                        <a:cs typeface="Montserrat"/>
                        <a:sym typeface="Montserrat"/>
                      </a:endParaRPr>
                    </a:p>
                  </a:txBody>
                  <a:tcPr marL="68575" marR="68575" marT="68575" marB="68575">
                    <a:lnL w="3575" cap="flat" cmpd="sng">
                      <a:solidFill>
                        <a:srgbClr val="9E9E9E"/>
                      </a:solidFill>
                      <a:prstDash val="solid"/>
                      <a:round/>
                      <a:headEnd type="none" w="sm" len="sm"/>
                      <a:tailEnd type="none" w="sm" len="sm"/>
                    </a:lnL>
                    <a:lnR w="3575" cap="flat" cmpd="sng">
                      <a:solidFill>
                        <a:srgbClr val="9E9E9E"/>
                      </a:solidFill>
                      <a:prstDash val="solid"/>
                      <a:round/>
                      <a:headEnd type="none" w="sm" len="sm"/>
                      <a:tailEnd type="none" w="sm" len="sm"/>
                    </a:lnR>
                    <a:lnT w="3575" cap="flat" cmpd="sng">
                      <a:solidFill>
                        <a:srgbClr val="9E9E9E"/>
                      </a:solidFill>
                      <a:prstDash val="solid"/>
                      <a:round/>
                      <a:headEnd type="none" w="sm" len="sm"/>
                      <a:tailEnd type="none" w="sm" len="sm"/>
                    </a:lnT>
                    <a:lnB w="357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pic>
        <p:nvPicPr>
          <p:cNvPr id="168" name="Google Shape;168;p25"/>
          <p:cNvPicPr preferRelativeResize="0"/>
          <p:nvPr/>
        </p:nvPicPr>
        <p:blipFill>
          <a:blip r:embed="rId3">
            <a:alphaModFix/>
          </a:blip>
          <a:stretch>
            <a:fillRect/>
          </a:stretch>
        </p:blipFill>
        <p:spPr>
          <a:xfrm>
            <a:off x="6317541" y="1169306"/>
            <a:ext cx="1536018" cy="1506103"/>
          </a:xfrm>
          <a:prstGeom prst="rect">
            <a:avLst/>
          </a:prstGeom>
          <a:noFill/>
          <a:ln>
            <a:noFill/>
          </a:ln>
        </p:spPr>
      </p:pic>
      <p:sp>
        <p:nvSpPr>
          <p:cNvPr id="169" name="Google Shape;169;p25"/>
          <p:cNvSpPr txBox="1">
            <a:spLocks noGrp="1"/>
          </p:cNvSpPr>
          <p:nvPr>
            <p:ph type="sldNum" idx="12"/>
          </p:nvPr>
        </p:nvSpPr>
        <p:spPr>
          <a:xfrm>
            <a:off x="4193799" y="4585976"/>
            <a:ext cx="548700" cy="393600"/>
          </a:xfrm>
          <a:prstGeom prst="rect">
            <a:avLst/>
          </a:prstGeom>
          <a:no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None/>
            </a:pPr>
            <a:fld id="{00000000-1234-1234-1234-123412341234}" type="slidenum">
              <a:rPr lang="en-US" sz="500"/>
              <a:t>4</a:t>
            </a:fld>
            <a:endParaRPr sz="5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6"/>
          <p:cNvSpPr txBox="1">
            <a:spLocks noGrp="1"/>
          </p:cNvSpPr>
          <p:nvPr>
            <p:ph type="body" idx="1"/>
          </p:nvPr>
        </p:nvSpPr>
        <p:spPr>
          <a:xfrm>
            <a:off x="606476" y="312173"/>
            <a:ext cx="7931100" cy="388800"/>
          </a:xfrm>
          <a:prstGeom prst="rect">
            <a:avLst/>
          </a:prstGeom>
          <a:noFill/>
          <a:ln>
            <a:noFill/>
          </a:ln>
        </p:spPr>
        <p:txBody>
          <a:bodyPr spcFirstLastPara="1" wrap="square" lIns="34275" tIns="17150" rIns="34275" bIns="17150" anchor="t" anchorCtr="0">
            <a:spAutoFit/>
          </a:bodyPr>
          <a:lstStyle/>
          <a:p>
            <a:pPr marL="0" lvl="0" indent="0" algn="l" rtl="0">
              <a:lnSpc>
                <a:spcPct val="100000"/>
              </a:lnSpc>
              <a:spcBef>
                <a:spcPts val="0"/>
              </a:spcBef>
              <a:spcAft>
                <a:spcPts val="0"/>
              </a:spcAft>
              <a:buClr>
                <a:srgbClr val="253667"/>
              </a:buClr>
              <a:buSzPts val="2300"/>
              <a:buFont typeface="Montserrat"/>
              <a:buNone/>
            </a:pPr>
            <a:r>
              <a:rPr lang="en-US"/>
              <a:t>Breakdown of Project Costs</a:t>
            </a:r>
            <a:endParaRPr/>
          </a:p>
        </p:txBody>
      </p:sp>
      <p:pic>
        <p:nvPicPr>
          <p:cNvPr id="175" name="Google Shape;175;p26"/>
          <p:cNvPicPr preferRelativeResize="0"/>
          <p:nvPr/>
        </p:nvPicPr>
        <p:blipFill>
          <a:blip r:embed="rId3">
            <a:alphaModFix/>
          </a:blip>
          <a:stretch>
            <a:fillRect/>
          </a:stretch>
        </p:blipFill>
        <p:spPr>
          <a:xfrm>
            <a:off x="2280975" y="777173"/>
            <a:ext cx="4429711" cy="413772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7"/>
          <p:cNvSpPr txBox="1">
            <a:spLocks noGrp="1"/>
          </p:cNvSpPr>
          <p:nvPr>
            <p:ph type="body" idx="1"/>
          </p:nvPr>
        </p:nvSpPr>
        <p:spPr>
          <a:xfrm>
            <a:off x="606476" y="312173"/>
            <a:ext cx="7931100" cy="388800"/>
          </a:xfrm>
          <a:prstGeom prst="rect">
            <a:avLst/>
          </a:prstGeom>
        </p:spPr>
        <p:txBody>
          <a:bodyPr spcFirstLastPara="1" wrap="square" lIns="34275" tIns="17150" rIns="34275" bIns="17150" anchor="t" anchorCtr="0">
            <a:spAutoFit/>
          </a:bodyPr>
          <a:lstStyle/>
          <a:p>
            <a:pPr marL="0" lvl="0" indent="0" algn="l" rtl="0">
              <a:spcBef>
                <a:spcPts val="0"/>
              </a:spcBef>
              <a:spcAft>
                <a:spcPts val="0"/>
              </a:spcAft>
              <a:buNone/>
            </a:pPr>
            <a:r>
              <a:rPr lang="en-US"/>
              <a:t>Soft Cost vs Construction Cost</a:t>
            </a:r>
            <a:endParaRPr/>
          </a:p>
        </p:txBody>
      </p:sp>
      <p:graphicFrame>
        <p:nvGraphicFramePr>
          <p:cNvPr id="181" name="Google Shape;181;p27"/>
          <p:cNvGraphicFramePr/>
          <p:nvPr/>
        </p:nvGraphicFramePr>
        <p:xfrm>
          <a:off x="546725" y="855350"/>
          <a:ext cx="7990850" cy="3567220"/>
        </p:xfrm>
        <a:graphic>
          <a:graphicData uri="http://schemas.openxmlformats.org/drawingml/2006/table">
            <a:tbl>
              <a:tblPr>
                <a:noFill/>
                <a:tableStyleId>{4F5B164F-6FFB-458A-B706-01E856FEFDCB}</a:tableStyleId>
              </a:tblPr>
              <a:tblGrid>
                <a:gridCol w="3995425">
                  <a:extLst>
                    <a:ext uri="{9D8B030D-6E8A-4147-A177-3AD203B41FA5}">
                      <a16:colId xmlns:a16="http://schemas.microsoft.com/office/drawing/2014/main" val="20000"/>
                    </a:ext>
                  </a:extLst>
                </a:gridCol>
                <a:gridCol w="3995425">
                  <a:extLst>
                    <a:ext uri="{9D8B030D-6E8A-4147-A177-3AD203B41FA5}">
                      <a16:colId xmlns:a16="http://schemas.microsoft.com/office/drawing/2014/main" val="20001"/>
                    </a:ext>
                  </a:extLst>
                </a:gridCol>
              </a:tblGrid>
              <a:tr h="381000">
                <a:tc>
                  <a:txBody>
                    <a:bodyPr/>
                    <a:lstStyle/>
                    <a:p>
                      <a:pPr marL="0" lvl="0" indent="0" algn="ctr" rtl="0">
                        <a:spcBef>
                          <a:spcPts val="0"/>
                        </a:spcBef>
                        <a:spcAft>
                          <a:spcPts val="0"/>
                        </a:spcAft>
                        <a:buClr>
                          <a:schemeClr val="dk1"/>
                        </a:buClr>
                        <a:buSzPts val="1100"/>
                        <a:buFont typeface="Arial"/>
                        <a:buNone/>
                      </a:pPr>
                      <a:r>
                        <a:rPr lang="en-US" sz="3200" b="1">
                          <a:solidFill>
                            <a:srgbClr val="073763"/>
                          </a:solidFill>
                          <a:latin typeface="Montserrat"/>
                          <a:ea typeface="Montserrat"/>
                          <a:cs typeface="Montserrat"/>
                          <a:sym typeface="Montserrat"/>
                        </a:rPr>
                        <a:t>25% of budget</a:t>
                      </a:r>
                      <a:endParaRPr sz="1200"/>
                    </a:p>
                  </a:txBody>
                  <a:tcPr marL="91425" marR="91425" marT="91425" marB="91425">
                    <a:solidFill>
                      <a:srgbClr val="FBCE20"/>
                    </a:solidFill>
                  </a:tcPr>
                </a:tc>
                <a:tc>
                  <a:txBody>
                    <a:bodyPr/>
                    <a:lstStyle/>
                    <a:p>
                      <a:pPr marL="0" lvl="0" indent="0" algn="ctr" rtl="0">
                        <a:spcBef>
                          <a:spcPts val="0"/>
                        </a:spcBef>
                        <a:spcAft>
                          <a:spcPts val="0"/>
                        </a:spcAft>
                        <a:buClr>
                          <a:schemeClr val="dk1"/>
                        </a:buClr>
                        <a:buSzPts val="1100"/>
                        <a:buFont typeface="Arial"/>
                        <a:buNone/>
                      </a:pPr>
                      <a:r>
                        <a:rPr lang="en-US" sz="3100" b="1">
                          <a:solidFill>
                            <a:srgbClr val="253667"/>
                          </a:solidFill>
                          <a:latin typeface="Montserrat"/>
                          <a:ea typeface="Montserrat"/>
                          <a:cs typeface="Montserrat"/>
                          <a:sym typeface="Montserrat"/>
                        </a:rPr>
                        <a:t>75% of budget</a:t>
                      </a:r>
                      <a:endParaRPr sz="1200"/>
                    </a:p>
                  </a:txBody>
                  <a:tcPr marL="91425" marR="91425" marT="91425" marB="91425">
                    <a:solidFill>
                      <a:srgbClr val="A4C2F4"/>
                    </a:solidFill>
                  </a:tcPr>
                </a:tc>
                <a:extLst>
                  <a:ext uri="{0D108BD9-81ED-4DB2-BD59-A6C34878D82A}">
                    <a16:rowId xmlns:a16="http://schemas.microsoft.com/office/drawing/2014/main" val="10000"/>
                  </a:ext>
                </a:extLst>
              </a:tr>
              <a:tr h="100000">
                <a:tc>
                  <a:txBody>
                    <a:bodyPr/>
                    <a:lstStyle/>
                    <a:p>
                      <a:pPr marL="0" lvl="0" indent="0" algn="ctr" rtl="0">
                        <a:spcBef>
                          <a:spcPts val="0"/>
                        </a:spcBef>
                        <a:spcAft>
                          <a:spcPts val="0"/>
                        </a:spcAft>
                        <a:buNone/>
                      </a:pPr>
                      <a:r>
                        <a:rPr lang="en-US" sz="2200" b="1">
                          <a:solidFill>
                            <a:srgbClr val="253667"/>
                          </a:solidFill>
                          <a:latin typeface="Montserrat"/>
                          <a:ea typeface="Montserrat"/>
                          <a:cs typeface="Montserrat"/>
                          <a:sym typeface="Montserrat"/>
                        </a:rPr>
                        <a:t>Soft Cost</a:t>
                      </a:r>
                      <a:endParaRPr sz="2200" b="1">
                        <a:solidFill>
                          <a:srgbClr val="253667"/>
                        </a:solidFill>
                        <a:latin typeface="Montserrat"/>
                        <a:ea typeface="Montserrat"/>
                        <a:cs typeface="Montserrat"/>
                        <a:sym typeface="Montserrat"/>
                      </a:endParaRPr>
                    </a:p>
                  </a:txBody>
                  <a:tcPr marL="91425" marR="91425" marT="27425" marB="27425" anchor="ctr">
                    <a:solidFill>
                      <a:srgbClr val="FFE599"/>
                    </a:solidFill>
                  </a:tcPr>
                </a:tc>
                <a:tc>
                  <a:txBody>
                    <a:bodyPr/>
                    <a:lstStyle/>
                    <a:p>
                      <a:pPr marL="0" lvl="0" indent="0" algn="ctr" rtl="0">
                        <a:spcBef>
                          <a:spcPts val="0"/>
                        </a:spcBef>
                        <a:spcAft>
                          <a:spcPts val="0"/>
                        </a:spcAft>
                        <a:buNone/>
                      </a:pPr>
                      <a:r>
                        <a:rPr lang="en-US" sz="2200" b="1">
                          <a:solidFill>
                            <a:srgbClr val="253667"/>
                          </a:solidFill>
                          <a:latin typeface="Montserrat"/>
                          <a:ea typeface="Montserrat"/>
                          <a:cs typeface="Montserrat"/>
                          <a:sym typeface="Montserrat"/>
                        </a:rPr>
                        <a:t>Construction Cost</a:t>
                      </a:r>
                      <a:endParaRPr sz="2200" b="1">
                        <a:solidFill>
                          <a:srgbClr val="253667"/>
                        </a:solidFill>
                        <a:latin typeface="Montserrat"/>
                        <a:ea typeface="Montserrat"/>
                        <a:cs typeface="Montserrat"/>
                        <a:sym typeface="Montserrat"/>
                      </a:endParaRPr>
                    </a:p>
                  </a:txBody>
                  <a:tcPr marL="91425" marR="91425" marT="27425" marB="27425" anchor="ctr">
                    <a:solidFill>
                      <a:srgbClr val="C9DAF8"/>
                    </a:solidFill>
                  </a:tcPr>
                </a:tc>
                <a:extLst>
                  <a:ext uri="{0D108BD9-81ED-4DB2-BD59-A6C34878D82A}">
                    <a16:rowId xmlns:a16="http://schemas.microsoft.com/office/drawing/2014/main" val="10001"/>
                  </a:ext>
                </a:extLst>
              </a:tr>
              <a:tr h="333350">
                <a:tc>
                  <a:txBody>
                    <a:bodyPr/>
                    <a:lstStyle/>
                    <a:p>
                      <a:pPr marL="0" lvl="0" indent="0" algn="ctr" rtl="0">
                        <a:spcBef>
                          <a:spcPts val="0"/>
                        </a:spcBef>
                        <a:spcAft>
                          <a:spcPts val="0"/>
                        </a:spcAft>
                        <a:buNone/>
                      </a:pPr>
                      <a:r>
                        <a:rPr lang="en-US" b="1">
                          <a:solidFill>
                            <a:srgbClr val="253667"/>
                          </a:solidFill>
                          <a:latin typeface="Montserrat"/>
                          <a:ea typeface="Montserrat"/>
                          <a:cs typeface="Montserrat"/>
                          <a:sym typeface="Montserrat"/>
                        </a:rPr>
                        <a:t>Architectural Design Fees </a:t>
                      </a:r>
                      <a:endParaRPr b="1">
                        <a:solidFill>
                          <a:srgbClr val="253667"/>
                        </a:solidFill>
                        <a:latin typeface="Montserrat"/>
                        <a:ea typeface="Montserrat"/>
                        <a:cs typeface="Montserrat"/>
                        <a:sym typeface="Montserrat"/>
                      </a:endParaRPr>
                    </a:p>
                  </a:txBody>
                  <a:tcPr marL="91425" marR="91425" marT="27425" marB="27425" anchor="ctr"/>
                </a:tc>
                <a:tc rowSpan="7">
                  <a:txBody>
                    <a:bodyPr/>
                    <a:lstStyle/>
                    <a:p>
                      <a:pPr marL="0" lvl="0" indent="0" algn="ctr" rtl="0">
                        <a:spcBef>
                          <a:spcPts val="0"/>
                        </a:spcBef>
                        <a:spcAft>
                          <a:spcPts val="0"/>
                        </a:spcAft>
                        <a:buNone/>
                      </a:pPr>
                      <a:endParaRPr b="1">
                        <a:solidFill>
                          <a:srgbClr val="253667"/>
                        </a:solidFill>
                        <a:latin typeface="Montserrat"/>
                        <a:ea typeface="Montserrat"/>
                        <a:cs typeface="Montserrat"/>
                        <a:sym typeface="Montserrat"/>
                      </a:endParaRPr>
                    </a:p>
                    <a:p>
                      <a:pPr marL="0" lvl="0" indent="0" algn="ctr" rtl="0">
                        <a:spcBef>
                          <a:spcPts val="0"/>
                        </a:spcBef>
                        <a:spcAft>
                          <a:spcPts val="0"/>
                        </a:spcAft>
                        <a:buNone/>
                      </a:pPr>
                      <a:r>
                        <a:rPr lang="en-US" b="1">
                          <a:solidFill>
                            <a:srgbClr val="253667"/>
                          </a:solidFill>
                          <a:latin typeface="Montserrat"/>
                          <a:ea typeface="Montserrat"/>
                          <a:cs typeface="Montserrat"/>
                          <a:sym typeface="Montserrat"/>
                        </a:rPr>
                        <a:t>Cost of Construction Work</a:t>
                      </a:r>
                      <a:endParaRPr b="1">
                        <a:solidFill>
                          <a:srgbClr val="253667"/>
                        </a:solidFill>
                        <a:latin typeface="Montserrat"/>
                        <a:ea typeface="Montserrat"/>
                        <a:cs typeface="Montserrat"/>
                        <a:sym typeface="Montserrat"/>
                      </a:endParaRPr>
                    </a:p>
                  </a:txBody>
                  <a:tcPr marL="91425" marR="91425" marT="91425" marB="91425"/>
                </a:tc>
                <a:extLst>
                  <a:ext uri="{0D108BD9-81ED-4DB2-BD59-A6C34878D82A}">
                    <a16:rowId xmlns:a16="http://schemas.microsoft.com/office/drawing/2014/main" val="10002"/>
                  </a:ext>
                </a:extLst>
              </a:tr>
              <a:tr h="236175">
                <a:tc>
                  <a:txBody>
                    <a:bodyPr/>
                    <a:lstStyle/>
                    <a:p>
                      <a:pPr marL="0" lvl="0" indent="0" algn="ctr" rtl="0">
                        <a:spcBef>
                          <a:spcPts val="0"/>
                        </a:spcBef>
                        <a:spcAft>
                          <a:spcPts val="0"/>
                        </a:spcAft>
                        <a:buNone/>
                      </a:pPr>
                      <a:r>
                        <a:rPr lang="en-US" b="1">
                          <a:solidFill>
                            <a:srgbClr val="253667"/>
                          </a:solidFill>
                          <a:latin typeface="Montserrat"/>
                          <a:ea typeface="Montserrat"/>
                          <a:cs typeface="Montserrat"/>
                          <a:sym typeface="Montserrat"/>
                        </a:rPr>
                        <a:t>Engineering Fees</a:t>
                      </a:r>
                      <a:endParaRPr b="1">
                        <a:solidFill>
                          <a:srgbClr val="253667"/>
                        </a:solidFill>
                        <a:latin typeface="Montserrat"/>
                        <a:ea typeface="Montserrat"/>
                        <a:cs typeface="Montserrat"/>
                        <a:sym typeface="Montserrat"/>
                      </a:endParaRPr>
                    </a:p>
                  </a:txBody>
                  <a:tcPr marL="91425" marR="91425" marT="27425" marB="27425" anchor="ctr"/>
                </a:tc>
                <a:tc vMerge="1">
                  <a:txBody>
                    <a:bodyPr/>
                    <a:lstStyle/>
                    <a:p>
                      <a:endParaRPr lang="en-US"/>
                    </a:p>
                  </a:txBody>
                  <a:tcPr/>
                </a:tc>
                <a:extLst>
                  <a:ext uri="{0D108BD9-81ED-4DB2-BD59-A6C34878D82A}">
                    <a16:rowId xmlns:a16="http://schemas.microsoft.com/office/drawing/2014/main" val="10003"/>
                  </a:ext>
                </a:extLst>
              </a:tr>
              <a:tr h="381000">
                <a:tc>
                  <a:txBody>
                    <a:bodyPr/>
                    <a:lstStyle/>
                    <a:p>
                      <a:pPr marL="0" lvl="0" indent="0" algn="ctr" rtl="0">
                        <a:spcBef>
                          <a:spcPts val="0"/>
                        </a:spcBef>
                        <a:spcAft>
                          <a:spcPts val="0"/>
                        </a:spcAft>
                        <a:buClr>
                          <a:schemeClr val="dk1"/>
                        </a:buClr>
                        <a:buSzPts val="1100"/>
                        <a:buFont typeface="Arial"/>
                        <a:buNone/>
                      </a:pPr>
                      <a:r>
                        <a:rPr lang="en-US" b="1">
                          <a:solidFill>
                            <a:srgbClr val="253667"/>
                          </a:solidFill>
                          <a:latin typeface="Montserrat"/>
                          <a:ea typeface="Montserrat"/>
                          <a:cs typeface="Montserrat"/>
                          <a:sym typeface="Montserrat"/>
                        </a:rPr>
                        <a:t>Surveys &amp; Exploratory Analysis </a:t>
                      </a:r>
                      <a:endParaRPr b="1">
                        <a:solidFill>
                          <a:srgbClr val="253667"/>
                        </a:solidFill>
                        <a:latin typeface="Montserrat"/>
                        <a:ea typeface="Montserrat"/>
                        <a:cs typeface="Montserrat"/>
                        <a:sym typeface="Montserrat"/>
                      </a:endParaRPr>
                    </a:p>
                  </a:txBody>
                  <a:tcPr marL="91425" marR="91425" marT="27425" marB="27425" anchor="ctr"/>
                </a:tc>
                <a:tc vMerge="1">
                  <a:txBody>
                    <a:bodyPr/>
                    <a:lstStyle/>
                    <a:p>
                      <a:endParaRPr lang="en-US"/>
                    </a:p>
                  </a:txBody>
                  <a:tcPr/>
                </a:tc>
                <a:extLst>
                  <a:ext uri="{0D108BD9-81ED-4DB2-BD59-A6C34878D82A}">
                    <a16:rowId xmlns:a16="http://schemas.microsoft.com/office/drawing/2014/main" val="10004"/>
                  </a:ext>
                </a:extLst>
              </a:tr>
              <a:tr h="381000">
                <a:tc>
                  <a:txBody>
                    <a:bodyPr/>
                    <a:lstStyle/>
                    <a:p>
                      <a:pPr marL="0" lvl="0" indent="0" algn="ctr" rtl="0">
                        <a:spcBef>
                          <a:spcPts val="0"/>
                        </a:spcBef>
                        <a:spcAft>
                          <a:spcPts val="0"/>
                        </a:spcAft>
                        <a:buNone/>
                      </a:pPr>
                      <a:r>
                        <a:rPr lang="en-US" b="1">
                          <a:solidFill>
                            <a:srgbClr val="253667"/>
                          </a:solidFill>
                          <a:latin typeface="Montserrat"/>
                          <a:ea typeface="Montserrat"/>
                          <a:cs typeface="Montserrat"/>
                          <a:sym typeface="Montserrat"/>
                        </a:rPr>
                        <a:t>Permitting &amp; Regulatory Fees </a:t>
                      </a:r>
                      <a:endParaRPr b="1">
                        <a:solidFill>
                          <a:srgbClr val="253667"/>
                        </a:solidFill>
                        <a:latin typeface="Montserrat"/>
                        <a:ea typeface="Montserrat"/>
                        <a:cs typeface="Montserrat"/>
                        <a:sym typeface="Montserrat"/>
                      </a:endParaRPr>
                    </a:p>
                  </a:txBody>
                  <a:tcPr marL="91425" marR="91425" marT="27425" marB="27425" anchor="ctr"/>
                </a:tc>
                <a:tc vMerge="1">
                  <a:txBody>
                    <a:bodyPr/>
                    <a:lstStyle/>
                    <a:p>
                      <a:endParaRPr lang="en-US"/>
                    </a:p>
                  </a:txBody>
                  <a:tcPr/>
                </a:tc>
                <a:extLst>
                  <a:ext uri="{0D108BD9-81ED-4DB2-BD59-A6C34878D82A}">
                    <a16:rowId xmlns:a16="http://schemas.microsoft.com/office/drawing/2014/main" val="10005"/>
                  </a:ext>
                </a:extLst>
              </a:tr>
              <a:tr h="381000">
                <a:tc>
                  <a:txBody>
                    <a:bodyPr/>
                    <a:lstStyle/>
                    <a:p>
                      <a:pPr marL="0" lvl="0" indent="0" algn="ctr" rtl="0">
                        <a:spcBef>
                          <a:spcPts val="0"/>
                        </a:spcBef>
                        <a:spcAft>
                          <a:spcPts val="0"/>
                        </a:spcAft>
                        <a:buNone/>
                      </a:pPr>
                      <a:r>
                        <a:rPr lang="en-US" b="1">
                          <a:solidFill>
                            <a:srgbClr val="253667"/>
                          </a:solidFill>
                          <a:latin typeface="Montserrat"/>
                          <a:ea typeface="Montserrat"/>
                          <a:cs typeface="Montserrat"/>
                          <a:sym typeface="Montserrat"/>
                        </a:rPr>
                        <a:t>Furniture, Fixtures &amp; Equipment (FF&amp;E) </a:t>
                      </a:r>
                      <a:endParaRPr b="1">
                        <a:solidFill>
                          <a:srgbClr val="253667"/>
                        </a:solidFill>
                        <a:latin typeface="Montserrat"/>
                        <a:ea typeface="Montserrat"/>
                        <a:cs typeface="Montserrat"/>
                        <a:sym typeface="Montserrat"/>
                      </a:endParaRPr>
                    </a:p>
                  </a:txBody>
                  <a:tcPr marL="91425" marR="91425" marT="27425" marB="27425" anchor="ctr"/>
                </a:tc>
                <a:tc vMerge="1">
                  <a:txBody>
                    <a:bodyPr/>
                    <a:lstStyle/>
                    <a:p>
                      <a:endParaRPr lang="en-US"/>
                    </a:p>
                  </a:txBody>
                  <a:tcPr/>
                </a:tc>
                <a:extLst>
                  <a:ext uri="{0D108BD9-81ED-4DB2-BD59-A6C34878D82A}">
                    <a16:rowId xmlns:a16="http://schemas.microsoft.com/office/drawing/2014/main" val="10006"/>
                  </a:ext>
                </a:extLst>
              </a:tr>
              <a:tr h="381000">
                <a:tc>
                  <a:txBody>
                    <a:bodyPr/>
                    <a:lstStyle/>
                    <a:p>
                      <a:pPr marL="0" lvl="0" indent="0" algn="ctr" rtl="0">
                        <a:spcBef>
                          <a:spcPts val="0"/>
                        </a:spcBef>
                        <a:spcAft>
                          <a:spcPts val="0"/>
                        </a:spcAft>
                        <a:buNone/>
                      </a:pPr>
                      <a:r>
                        <a:rPr lang="en-US" b="1">
                          <a:solidFill>
                            <a:srgbClr val="253667"/>
                          </a:solidFill>
                          <a:latin typeface="Montserrat"/>
                          <a:ea typeface="Montserrat"/>
                          <a:cs typeface="Montserrat"/>
                          <a:sym typeface="Montserrat"/>
                        </a:rPr>
                        <a:t>Temporary Facilities (Swing Space) </a:t>
                      </a:r>
                      <a:endParaRPr b="1">
                        <a:solidFill>
                          <a:srgbClr val="253667"/>
                        </a:solidFill>
                        <a:latin typeface="Montserrat"/>
                        <a:ea typeface="Montserrat"/>
                        <a:cs typeface="Montserrat"/>
                        <a:sym typeface="Montserrat"/>
                      </a:endParaRPr>
                    </a:p>
                  </a:txBody>
                  <a:tcPr marL="91425" marR="91425" marT="27425" marB="27425" anchor="ctr"/>
                </a:tc>
                <a:tc vMerge="1">
                  <a:txBody>
                    <a:bodyPr/>
                    <a:lstStyle/>
                    <a:p>
                      <a:endParaRPr lang="en-US"/>
                    </a:p>
                  </a:txBody>
                  <a:tcPr/>
                </a:tc>
                <a:extLst>
                  <a:ext uri="{0D108BD9-81ED-4DB2-BD59-A6C34878D82A}">
                    <a16:rowId xmlns:a16="http://schemas.microsoft.com/office/drawing/2014/main" val="10007"/>
                  </a:ext>
                </a:extLst>
              </a:tr>
              <a:tr h="381000">
                <a:tc>
                  <a:txBody>
                    <a:bodyPr/>
                    <a:lstStyle/>
                    <a:p>
                      <a:pPr marL="0" lvl="0" indent="0" algn="ctr" rtl="0">
                        <a:spcBef>
                          <a:spcPts val="0"/>
                        </a:spcBef>
                        <a:spcAft>
                          <a:spcPts val="0"/>
                        </a:spcAft>
                        <a:buNone/>
                      </a:pPr>
                      <a:r>
                        <a:rPr lang="en-US" b="1">
                          <a:solidFill>
                            <a:srgbClr val="253667"/>
                          </a:solidFill>
                          <a:latin typeface="Montserrat"/>
                          <a:ea typeface="Montserrat"/>
                          <a:cs typeface="Montserrat"/>
                          <a:sym typeface="Montserrat"/>
                        </a:rPr>
                        <a:t>Technology Infrastructure</a:t>
                      </a:r>
                      <a:endParaRPr b="1">
                        <a:solidFill>
                          <a:srgbClr val="253667"/>
                        </a:solidFill>
                        <a:latin typeface="Montserrat"/>
                        <a:ea typeface="Montserrat"/>
                        <a:cs typeface="Montserrat"/>
                        <a:sym typeface="Montserrat"/>
                      </a:endParaRPr>
                    </a:p>
                  </a:txBody>
                  <a:tcPr marL="91425" marR="91425" marT="27425" marB="27425" anchor="ctr"/>
                </a:tc>
                <a:tc vMerge="1">
                  <a:txBody>
                    <a:bodyPr/>
                    <a:lstStyle/>
                    <a:p>
                      <a:endParaRPr lang="en-US"/>
                    </a:p>
                  </a:txBody>
                  <a:tcPr/>
                </a:tc>
                <a:extLst>
                  <a:ext uri="{0D108BD9-81ED-4DB2-BD59-A6C34878D82A}">
                    <a16:rowId xmlns:a16="http://schemas.microsoft.com/office/drawing/2014/main" val="10008"/>
                  </a:ext>
                </a:extLst>
              </a:tr>
            </a:tbl>
          </a:graphicData>
        </a:graphic>
      </p:graphicFrame>
      <p:pic>
        <p:nvPicPr>
          <p:cNvPr id="182" name="Google Shape;182;p27"/>
          <p:cNvPicPr preferRelativeResize="0"/>
          <p:nvPr/>
        </p:nvPicPr>
        <p:blipFill>
          <a:blip r:embed="rId3">
            <a:alphaModFix/>
          </a:blip>
          <a:stretch>
            <a:fillRect/>
          </a:stretch>
        </p:blipFill>
        <p:spPr>
          <a:xfrm>
            <a:off x="4990125" y="2517550"/>
            <a:ext cx="3156001" cy="18376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8"/>
          <p:cNvSpPr/>
          <p:nvPr/>
        </p:nvSpPr>
        <p:spPr>
          <a:xfrm>
            <a:off x="681" y="13348"/>
            <a:ext cx="896846" cy="893139"/>
          </a:xfrm>
          <a:custGeom>
            <a:avLst/>
            <a:gdLst/>
            <a:ahLst/>
            <a:cxnLst/>
            <a:rect l="l" t="t" r="r" b="b"/>
            <a:pathLst>
              <a:path w="842424" h="838943" extrusionOk="0">
                <a:moveTo>
                  <a:pt x="0" y="0"/>
                </a:moveTo>
                <a:lnTo>
                  <a:pt x="842424" y="0"/>
                </a:lnTo>
                <a:lnTo>
                  <a:pt x="842424" y="838943"/>
                </a:lnTo>
                <a:lnTo>
                  <a:pt x="0" y="838943"/>
                </a:lnTo>
                <a:close/>
              </a:path>
            </a:pathLst>
          </a:custGeom>
          <a:blipFill rotWithShape="1">
            <a:blip r:embed="rId3">
              <a:alphaModFix/>
            </a:blip>
            <a:stretch>
              <a:fillRect l="-16390" r="-16390"/>
            </a:stretch>
          </a:blipFill>
          <a:ln>
            <a:noFill/>
          </a:ln>
        </p:spPr>
        <p:txBody>
          <a:bodyPr/>
          <a:lstStyle/>
          <a:p>
            <a:endParaRPr lang="en-US"/>
          </a:p>
        </p:txBody>
      </p:sp>
      <p:sp>
        <p:nvSpPr>
          <p:cNvPr id="188" name="Google Shape;188;p28"/>
          <p:cNvSpPr/>
          <p:nvPr/>
        </p:nvSpPr>
        <p:spPr>
          <a:xfrm>
            <a:off x="2923" y="4243931"/>
            <a:ext cx="910490" cy="899280"/>
          </a:xfrm>
          <a:custGeom>
            <a:avLst/>
            <a:gdLst/>
            <a:ahLst/>
            <a:cxnLst/>
            <a:rect l="l" t="t" r="r" b="b"/>
            <a:pathLst>
              <a:path w="842424" h="832053" extrusionOk="0">
                <a:moveTo>
                  <a:pt x="0" y="0"/>
                </a:moveTo>
                <a:lnTo>
                  <a:pt x="842424" y="0"/>
                </a:lnTo>
                <a:lnTo>
                  <a:pt x="842424" y="832053"/>
                </a:lnTo>
                <a:lnTo>
                  <a:pt x="0" y="832053"/>
                </a:lnTo>
                <a:close/>
              </a:path>
            </a:pathLst>
          </a:custGeom>
          <a:blipFill rotWithShape="1">
            <a:blip r:embed="rId4">
              <a:alphaModFix/>
            </a:blip>
            <a:stretch>
              <a:fillRect l="-24210" r="-24210"/>
            </a:stretch>
          </a:blipFill>
          <a:ln>
            <a:noFill/>
          </a:ln>
        </p:spPr>
        <p:txBody>
          <a:bodyPr/>
          <a:lstStyle/>
          <a:p>
            <a:endParaRPr lang="en-US"/>
          </a:p>
        </p:txBody>
      </p:sp>
      <p:sp>
        <p:nvSpPr>
          <p:cNvPr id="189" name="Google Shape;189;p28"/>
          <p:cNvSpPr/>
          <p:nvPr/>
        </p:nvSpPr>
        <p:spPr>
          <a:xfrm>
            <a:off x="897526" y="13348"/>
            <a:ext cx="900822" cy="893139"/>
          </a:xfrm>
          <a:custGeom>
            <a:avLst/>
            <a:gdLst/>
            <a:ahLst/>
            <a:cxnLst/>
            <a:rect l="l" t="t" r="r" b="b"/>
            <a:pathLst>
              <a:path w="846160" h="838943" extrusionOk="0">
                <a:moveTo>
                  <a:pt x="0" y="0"/>
                </a:moveTo>
                <a:lnTo>
                  <a:pt x="846160" y="0"/>
                </a:lnTo>
                <a:lnTo>
                  <a:pt x="846160" y="838943"/>
                </a:lnTo>
                <a:lnTo>
                  <a:pt x="0" y="838943"/>
                </a:lnTo>
                <a:close/>
              </a:path>
            </a:pathLst>
          </a:custGeom>
          <a:blipFill rotWithShape="1">
            <a:blip r:embed="rId5">
              <a:alphaModFix/>
            </a:blip>
            <a:stretch>
              <a:fillRect l="-16097" r="-16097"/>
            </a:stretch>
          </a:blipFill>
          <a:ln>
            <a:noFill/>
          </a:ln>
        </p:spPr>
        <p:txBody>
          <a:bodyPr/>
          <a:lstStyle/>
          <a:p>
            <a:endParaRPr lang="en-US"/>
          </a:p>
        </p:txBody>
      </p:sp>
      <p:sp>
        <p:nvSpPr>
          <p:cNvPr id="190" name="Google Shape;190;p28"/>
          <p:cNvSpPr/>
          <p:nvPr/>
        </p:nvSpPr>
        <p:spPr>
          <a:xfrm>
            <a:off x="913413" y="4243931"/>
            <a:ext cx="936202" cy="899280"/>
          </a:xfrm>
          <a:custGeom>
            <a:avLst/>
            <a:gdLst/>
            <a:ahLst/>
            <a:cxnLst/>
            <a:rect l="l" t="t" r="r" b="b"/>
            <a:pathLst>
              <a:path w="846171" h="812800" extrusionOk="0">
                <a:moveTo>
                  <a:pt x="0" y="0"/>
                </a:moveTo>
                <a:lnTo>
                  <a:pt x="846171" y="0"/>
                </a:lnTo>
                <a:lnTo>
                  <a:pt x="846171" y="812800"/>
                </a:lnTo>
                <a:lnTo>
                  <a:pt x="0" y="812800"/>
                </a:lnTo>
                <a:close/>
              </a:path>
            </a:pathLst>
          </a:custGeom>
          <a:blipFill rotWithShape="1">
            <a:blip r:embed="rId6">
              <a:alphaModFix/>
            </a:blip>
            <a:stretch>
              <a:fillRect l="-14037" r="-14037"/>
            </a:stretch>
          </a:blipFill>
          <a:ln>
            <a:noFill/>
          </a:ln>
        </p:spPr>
        <p:txBody>
          <a:bodyPr/>
          <a:lstStyle/>
          <a:p>
            <a:endParaRPr lang="en-US"/>
          </a:p>
        </p:txBody>
      </p:sp>
      <p:sp>
        <p:nvSpPr>
          <p:cNvPr id="191" name="Google Shape;191;p28"/>
          <p:cNvSpPr/>
          <p:nvPr/>
        </p:nvSpPr>
        <p:spPr>
          <a:xfrm>
            <a:off x="2696676" y="891099"/>
            <a:ext cx="918272" cy="885739"/>
          </a:xfrm>
          <a:custGeom>
            <a:avLst/>
            <a:gdLst/>
            <a:ahLst/>
            <a:cxnLst/>
            <a:rect l="l" t="t" r="r" b="b"/>
            <a:pathLst>
              <a:path w="857076" h="826711" extrusionOk="0">
                <a:moveTo>
                  <a:pt x="0" y="0"/>
                </a:moveTo>
                <a:lnTo>
                  <a:pt x="857076" y="0"/>
                </a:lnTo>
                <a:lnTo>
                  <a:pt x="857076" y="826711"/>
                </a:lnTo>
                <a:lnTo>
                  <a:pt x="0" y="826711"/>
                </a:lnTo>
                <a:close/>
              </a:path>
            </a:pathLst>
          </a:custGeom>
          <a:blipFill rotWithShape="1">
            <a:blip r:embed="rId7">
              <a:alphaModFix/>
            </a:blip>
            <a:stretch>
              <a:fillRect l="-35775" r="-8998"/>
            </a:stretch>
          </a:blipFill>
          <a:ln>
            <a:noFill/>
          </a:ln>
        </p:spPr>
        <p:txBody>
          <a:bodyPr/>
          <a:lstStyle/>
          <a:p>
            <a:endParaRPr lang="en-US"/>
          </a:p>
        </p:txBody>
      </p:sp>
      <p:sp>
        <p:nvSpPr>
          <p:cNvPr id="192" name="Google Shape;192;p28"/>
          <p:cNvSpPr/>
          <p:nvPr/>
        </p:nvSpPr>
        <p:spPr>
          <a:xfrm>
            <a:off x="1798349" y="13348"/>
            <a:ext cx="898424" cy="893139"/>
          </a:xfrm>
          <a:custGeom>
            <a:avLst/>
            <a:gdLst/>
            <a:ahLst/>
            <a:cxnLst/>
            <a:rect l="l" t="t" r="r" b="b"/>
            <a:pathLst>
              <a:path w="843908" h="838943" extrusionOk="0">
                <a:moveTo>
                  <a:pt x="0" y="0"/>
                </a:moveTo>
                <a:lnTo>
                  <a:pt x="843908" y="0"/>
                </a:lnTo>
                <a:lnTo>
                  <a:pt x="843908" y="838943"/>
                </a:lnTo>
                <a:lnTo>
                  <a:pt x="0" y="838943"/>
                </a:lnTo>
                <a:close/>
              </a:path>
            </a:pathLst>
          </a:custGeom>
          <a:blipFill rotWithShape="1">
            <a:blip r:embed="rId8">
              <a:alphaModFix/>
            </a:blip>
            <a:stretch>
              <a:fillRect r="-32547"/>
            </a:stretch>
          </a:blipFill>
          <a:ln>
            <a:noFill/>
          </a:ln>
        </p:spPr>
        <p:txBody>
          <a:bodyPr/>
          <a:lstStyle/>
          <a:p>
            <a:endParaRPr lang="en-US"/>
          </a:p>
        </p:txBody>
      </p:sp>
      <p:sp>
        <p:nvSpPr>
          <p:cNvPr id="193" name="Google Shape;193;p28"/>
          <p:cNvSpPr/>
          <p:nvPr/>
        </p:nvSpPr>
        <p:spPr>
          <a:xfrm>
            <a:off x="1849615" y="4243930"/>
            <a:ext cx="933710" cy="915867"/>
          </a:xfrm>
          <a:custGeom>
            <a:avLst/>
            <a:gdLst/>
            <a:ahLst/>
            <a:cxnLst/>
            <a:rect l="l" t="t" r="r" b="b"/>
            <a:pathLst>
              <a:path w="843919" h="827791" extrusionOk="0">
                <a:moveTo>
                  <a:pt x="0" y="0"/>
                </a:moveTo>
                <a:lnTo>
                  <a:pt x="843919" y="0"/>
                </a:lnTo>
                <a:lnTo>
                  <a:pt x="843919" y="827791"/>
                </a:lnTo>
                <a:lnTo>
                  <a:pt x="0" y="827791"/>
                </a:lnTo>
                <a:close/>
              </a:path>
            </a:pathLst>
          </a:custGeom>
          <a:blipFill rotWithShape="1">
            <a:blip r:embed="rId9">
              <a:alphaModFix/>
            </a:blip>
            <a:stretch>
              <a:fillRect l="-15392" r="-15392"/>
            </a:stretch>
          </a:blipFill>
          <a:ln>
            <a:noFill/>
          </a:ln>
        </p:spPr>
        <p:txBody>
          <a:bodyPr/>
          <a:lstStyle/>
          <a:p>
            <a:endParaRPr lang="en-US"/>
          </a:p>
        </p:txBody>
      </p:sp>
      <p:sp>
        <p:nvSpPr>
          <p:cNvPr id="194" name="Google Shape;194;p28"/>
          <p:cNvSpPr/>
          <p:nvPr/>
        </p:nvSpPr>
        <p:spPr>
          <a:xfrm>
            <a:off x="1798238" y="909030"/>
            <a:ext cx="898438" cy="878221"/>
          </a:xfrm>
          <a:custGeom>
            <a:avLst/>
            <a:gdLst/>
            <a:ahLst/>
            <a:cxnLst/>
            <a:rect l="l" t="t" r="r" b="b"/>
            <a:pathLst>
              <a:path w="843908" h="824918" extrusionOk="0">
                <a:moveTo>
                  <a:pt x="0" y="0"/>
                </a:moveTo>
                <a:lnTo>
                  <a:pt x="843908" y="0"/>
                </a:lnTo>
                <a:lnTo>
                  <a:pt x="843908" y="824918"/>
                </a:lnTo>
                <a:lnTo>
                  <a:pt x="0" y="824918"/>
                </a:lnTo>
                <a:close/>
              </a:path>
            </a:pathLst>
          </a:custGeom>
          <a:blipFill rotWithShape="1">
            <a:blip r:embed="rId10">
              <a:alphaModFix/>
            </a:blip>
            <a:stretch>
              <a:fillRect l="-23312" r="-23312"/>
            </a:stretch>
          </a:blipFill>
          <a:ln>
            <a:noFill/>
          </a:ln>
        </p:spPr>
        <p:txBody>
          <a:bodyPr/>
          <a:lstStyle/>
          <a:p>
            <a:endParaRPr lang="en-US"/>
          </a:p>
        </p:txBody>
      </p:sp>
      <p:sp>
        <p:nvSpPr>
          <p:cNvPr id="195" name="Google Shape;195;p28"/>
          <p:cNvSpPr/>
          <p:nvPr/>
        </p:nvSpPr>
        <p:spPr>
          <a:xfrm>
            <a:off x="2696773" y="13348"/>
            <a:ext cx="918258" cy="893139"/>
          </a:xfrm>
          <a:custGeom>
            <a:avLst/>
            <a:gdLst/>
            <a:ahLst/>
            <a:cxnLst/>
            <a:rect l="l" t="t" r="r" b="b"/>
            <a:pathLst>
              <a:path w="862538" h="838943" extrusionOk="0">
                <a:moveTo>
                  <a:pt x="0" y="0"/>
                </a:moveTo>
                <a:lnTo>
                  <a:pt x="862538" y="0"/>
                </a:lnTo>
                <a:lnTo>
                  <a:pt x="862538" y="838943"/>
                </a:lnTo>
                <a:lnTo>
                  <a:pt x="0" y="838943"/>
                </a:lnTo>
                <a:close/>
              </a:path>
            </a:pathLst>
          </a:custGeom>
          <a:blipFill rotWithShape="1">
            <a:blip r:embed="rId11">
              <a:alphaModFix/>
            </a:blip>
            <a:stretch>
              <a:fillRect l="-14841" r="-14841"/>
            </a:stretch>
          </a:blipFill>
          <a:ln>
            <a:noFill/>
          </a:ln>
        </p:spPr>
        <p:txBody>
          <a:bodyPr/>
          <a:lstStyle/>
          <a:p>
            <a:endParaRPr lang="en-US"/>
          </a:p>
        </p:txBody>
      </p:sp>
      <p:sp>
        <p:nvSpPr>
          <p:cNvPr id="196" name="Google Shape;196;p28"/>
          <p:cNvSpPr/>
          <p:nvPr/>
        </p:nvSpPr>
        <p:spPr>
          <a:xfrm>
            <a:off x="4649718" y="4238625"/>
            <a:ext cx="953469" cy="930698"/>
          </a:xfrm>
          <a:custGeom>
            <a:avLst/>
            <a:gdLst/>
            <a:ahLst/>
            <a:cxnLst/>
            <a:rect l="l" t="t" r="r" b="b"/>
            <a:pathLst>
              <a:path w="846171" h="825962" extrusionOk="0">
                <a:moveTo>
                  <a:pt x="0" y="0"/>
                </a:moveTo>
                <a:lnTo>
                  <a:pt x="846171" y="0"/>
                </a:lnTo>
                <a:lnTo>
                  <a:pt x="846171" y="825962"/>
                </a:lnTo>
                <a:lnTo>
                  <a:pt x="0" y="825962"/>
                </a:lnTo>
                <a:close/>
              </a:path>
            </a:pathLst>
          </a:custGeom>
          <a:blipFill rotWithShape="1">
            <a:blip r:embed="rId12">
              <a:alphaModFix/>
            </a:blip>
            <a:stretch>
              <a:fillRect l="-23206" r="-23206"/>
            </a:stretch>
          </a:blipFill>
          <a:ln>
            <a:noFill/>
          </a:ln>
        </p:spPr>
        <p:txBody>
          <a:bodyPr/>
          <a:lstStyle/>
          <a:p>
            <a:endParaRPr lang="en-US"/>
          </a:p>
        </p:txBody>
      </p:sp>
      <p:sp>
        <p:nvSpPr>
          <p:cNvPr id="197" name="Google Shape;197;p28"/>
          <p:cNvSpPr/>
          <p:nvPr/>
        </p:nvSpPr>
        <p:spPr>
          <a:xfrm>
            <a:off x="896343" y="898832"/>
            <a:ext cx="901893" cy="878221"/>
          </a:xfrm>
          <a:custGeom>
            <a:avLst/>
            <a:gdLst/>
            <a:ahLst/>
            <a:cxnLst/>
            <a:rect l="l" t="t" r="r" b="b"/>
            <a:pathLst>
              <a:path w="847154" h="824918" extrusionOk="0">
                <a:moveTo>
                  <a:pt x="0" y="0"/>
                </a:moveTo>
                <a:lnTo>
                  <a:pt x="847154" y="0"/>
                </a:lnTo>
                <a:lnTo>
                  <a:pt x="847154" y="824918"/>
                </a:lnTo>
                <a:lnTo>
                  <a:pt x="0" y="824918"/>
                </a:lnTo>
                <a:close/>
              </a:path>
            </a:pathLst>
          </a:custGeom>
          <a:blipFill rotWithShape="1">
            <a:blip r:embed="rId13">
              <a:alphaModFix/>
            </a:blip>
            <a:stretch>
              <a:fillRect l="-23029" r="-23029"/>
            </a:stretch>
          </a:blipFill>
          <a:ln>
            <a:noFill/>
          </a:ln>
        </p:spPr>
        <p:txBody>
          <a:bodyPr/>
          <a:lstStyle/>
          <a:p>
            <a:endParaRPr lang="en-US"/>
          </a:p>
        </p:txBody>
      </p:sp>
      <p:sp>
        <p:nvSpPr>
          <p:cNvPr id="198" name="Google Shape;198;p28"/>
          <p:cNvSpPr/>
          <p:nvPr/>
        </p:nvSpPr>
        <p:spPr>
          <a:xfrm>
            <a:off x="4537987" y="-3832"/>
            <a:ext cx="914192" cy="908025"/>
          </a:xfrm>
          <a:custGeom>
            <a:avLst/>
            <a:gdLst/>
            <a:ahLst/>
            <a:cxnLst/>
            <a:rect l="l" t="t" r="r" b="b"/>
            <a:pathLst>
              <a:path w="858719" h="852925" extrusionOk="0">
                <a:moveTo>
                  <a:pt x="0" y="0"/>
                </a:moveTo>
                <a:lnTo>
                  <a:pt x="858719" y="0"/>
                </a:lnTo>
                <a:lnTo>
                  <a:pt x="858719" y="852925"/>
                </a:lnTo>
                <a:lnTo>
                  <a:pt x="0" y="852925"/>
                </a:lnTo>
                <a:close/>
              </a:path>
            </a:pathLst>
          </a:custGeom>
          <a:blipFill rotWithShape="1">
            <a:blip r:embed="rId14">
              <a:alphaModFix/>
            </a:blip>
            <a:stretch>
              <a:fillRect l="-24491" r="-24491"/>
            </a:stretch>
          </a:blipFill>
          <a:ln>
            <a:noFill/>
          </a:ln>
        </p:spPr>
        <p:txBody>
          <a:bodyPr/>
          <a:lstStyle/>
          <a:p>
            <a:endParaRPr lang="en-US"/>
          </a:p>
        </p:txBody>
      </p:sp>
      <p:sp>
        <p:nvSpPr>
          <p:cNvPr id="199" name="Google Shape;199;p28"/>
          <p:cNvSpPr/>
          <p:nvPr/>
        </p:nvSpPr>
        <p:spPr>
          <a:xfrm>
            <a:off x="2783325" y="4243930"/>
            <a:ext cx="953469" cy="915867"/>
          </a:xfrm>
          <a:custGeom>
            <a:avLst/>
            <a:gdLst/>
            <a:ahLst/>
            <a:cxnLst/>
            <a:rect l="l" t="t" r="r" b="b"/>
            <a:pathLst>
              <a:path w="861778" h="827791" extrusionOk="0">
                <a:moveTo>
                  <a:pt x="0" y="0"/>
                </a:moveTo>
                <a:lnTo>
                  <a:pt x="861778" y="0"/>
                </a:lnTo>
                <a:lnTo>
                  <a:pt x="861778" y="827791"/>
                </a:lnTo>
                <a:lnTo>
                  <a:pt x="0" y="827791"/>
                </a:lnTo>
                <a:close/>
              </a:path>
            </a:pathLst>
          </a:custGeom>
          <a:blipFill rotWithShape="1">
            <a:blip r:embed="rId15">
              <a:alphaModFix/>
            </a:blip>
            <a:stretch>
              <a:fillRect l="-13789" r="-13789"/>
            </a:stretch>
          </a:blipFill>
          <a:ln>
            <a:noFill/>
          </a:ln>
        </p:spPr>
        <p:txBody>
          <a:bodyPr/>
          <a:lstStyle/>
          <a:p>
            <a:endParaRPr lang="en-US"/>
          </a:p>
        </p:txBody>
      </p:sp>
      <p:sp>
        <p:nvSpPr>
          <p:cNvPr id="200" name="Google Shape;200;p28"/>
          <p:cNvSpPr/>
          <p:nvPr/>
        </p:nvSpPr>
        <p:spPr>
          <a:xfrm>
            <a:off x="-22626" y="909030"/>
            <a:ext cx="914206" cy="872861"/>
          </a:xfrm>
          <a:custGeom>
            <a:avLst/>
            <a:gdLst/>
            <a:ahLst/>
            <a:cxnLst/>
            <a:rect l="l" t="t" r="r" b="b"/>
            <a:pathLst>
              <a:path w="812800" h="776041" extrusionOk="0">
                <a:moveTo>
                  <a:pt x="0" y="0"/>
                </a:moveTo>
                <a:lnTo>
                  <a:pt x="812800" y="0"/>
                </a:lnTo>
                <a:lnTo>
                  <a:pt x="812800" y="776041"/>
                </a:lnTo>
                <a:lnTo>
                  <a:pt x="0" y="776041"/>
                </a:lnTo>
                <a:close/>
              </a:path>
            </a:pathLst>
          </a:custGeom>
          <a:blipFill rotWithShape="1">
            <a:blip r:embed="rId16">
              <a:alphaModFix/>
            </a:blip>
            <a:stretch>
              <a:fillRect l="-21607" r="-21607"/>
            </a:stretch>
          </a:blipFill>
          <a:ln>
            <a:noFill/>
          </a:ln>
        </p:spPr>
        <p:txBody>
          <a:bodyPr/>
          <a:lstStyle/>
          <a:p>
            <a:endParaRPr lang="en-US"/>
          </a:p>
        </p:txBody>
      </p:sp>
      <p:sp>
        <p:nvSpPr>
          <p:cNvPr id="201" name="Google Shape;201;p28"/>
          <p:cNvSpPr/>
          <p:nvPr/>
        </p:nvSpPr>
        <p:spPr>
          <a:xfrm>
            <a:off x="8223386" y="908601"/>
            <a:ext cx="922857" cy="878221"/>
          </a:xfrm>
          <a:custGeom>
            <a:avLst/>
            <a:gdLst/>
            <a:ahLst/>
            <a:cxnLst/>
            <a:rect l="l" t="t" r="r" b="b"/>
            <a:pathLst>
              <a:path w="891040" h="847943" extrusionOk="0">
                <a:moveTo>
                  <a:pt x="0" y="0"/>
                </a:moveTo>
                <a:lnTo>
                  <a:pt x="891040" y="0"/>
                </a:lnTo>
                <a:lnTo>
                  <a:pt x="891040" y="847943"/>
                </a:lnTo>
                <a:lnTo>
                  <a:pt x="0" y="847943"/>
                </a:lnTo>
                <a:close/>
              </a:path>
            </a:pathLst>
          </a:custGeom>
          <a:blipFill rotWithShape="1">
            <a:blip r:embed="rId17">
              <a:alphaModFix/>
            </a:blip>
            <a:stretch>
              <a:fillRect l="-13441" r="-13441"/>
            </a:stretch>
          </a:blipFill>
          <a:ln>
            <a:noFill/>
          </a:ln>
        </p:spPr>
        <p:txBody>
          <a:bodyPr/>
          <a:lstStyle/>
          <a:p>
            <a:endParaRPr lang="en-US"/>
          </a:p>
        </p:txBody>
      </p:sp>
      <p:sp>
        <p:nvSpPr>
          <p:cNvPr id="202" name="Google Shape;202;p28"/>
          <p:cNvSpPr/>
          <p:nvPr/>
        </p:nvSpPr>
        <p:spPr>
          <a:xfrm>
            <a:off x="3601551" y="924887"/>
            <a:ext cx="940242" cy="857004"/>
          </a:xfrm>
          <a:custGeom>
            <a:avLst/>
            <a:gdLst/>
            <a:ahLst/>
            <a:cxnLst/>
            <a:rect l="l" t="t" r="r" b="b"/>
            <a:pathLst>
              <a:path w="937128" h="854165" extrusionOk="0">
                <a:moveTo>
                  <a:pt x="0" y="0"/>
                </a:moveTo>
                <a:lnTo>
                  <a:pt x="937128" y="0"/>
                </a:lnTo>
                <a:lnTo>
                  <a:pt x="937128" y="854165"/>
                </a:lnTo>
                <a:lnTo>
                  <a:pt x="0" y="854165"/>
                </a:lnTo>
                <a:close/>
              </a:path>
            </a:pathLst>
          </a:custGeom>
          <a:blipFill rotWithShape="1">
            <a:blip r:embed="rId18">
              <a:alphaModFix/>
            </a:blip>
            <a:stretch>
              <a:fillRect l="-27993" r="-12476"/>
            </a:stretch>
          </a:blipFill>
          <a:ln>
            <a:noFill/>
          </a:ln>
        </p:spPr>
        <p:txBody>
          <a:bodyPr/>
          <a:lstStyle/>
          <a:p>
            <a:endParaRPr lang="en-US"/>
          </a:p>
        </p:txBody>
      </p:sp>
      <p:sp>
        <p:nvSpPr>
          <p:cNvPr id="203" name="Google Shape;203;p28"/>
          <p:cNvSpPr/>
          <p:nvPr/>
        </p:nvSpPr>
        <p:spPr>
          <a:xfrm>
            <a:off x="5452179" y="0"/>
            <a:ext cx="922956" cy="919834"/>
          </a:xfrm>
          <a:custGeom>
            <a:avLst/>
            <a:gdLst/>
            <a:ahLst/>
            <a:cxnLst/>
            <a:rect l="l" t="t" r="r" b="b"/>
            <a:pathLst>
              <a:path w="857063" h="854165" extrusionOk="0">
                <a:moveTo>
                  <a:pt x="0" y="0"/>
                </a:moveTo>
                <a:lnTo>
                  <a:pt x="857063" y="0"/>
                </a:lnTo>
                <a:lnTo>
                  <a:pt x="857063" y="854165"/>
                </a:lnTo>
                <a:lnTo>
                  <a:pt x="0" y="854165"/>
                </a:lnTo>
                <a:close/>
              </a:path>
            </a:pathLst>
          </a:custGeom>
          <a:blipFill rotWithShape="1">
            <a:blip r:embed="rId19">
              <a:alphaModFix/>
            </a:blip>
            <a:stretch>
              <a:fillRect l="-33051" r="-33051"/>
            </a:stretch>
          </a:blipFill>
          <a:ln>
            <a:noFill/>
          </a:ln>
        </p:spPr>
        <p:txBody>
          <a:bodyPr/>
          <a:lstStyle/>
          <a:p>
            <a:endParaRPr lang="en-US"/>
          </a:p>
        </p:txBody>
      </p:sp>
      <p:sp>
        <p:nvSpPr>
          <p:cNvPr id="204" name="Google Shape;204;p28"/>
          <p:cNvSpPr/>
          <p:nvPr/>
        </p:nvSpPr>
        <p:spPr>
          <a:xfrm>
            <a:off x="6375134" y="0"/>
            <a:ext cx="922955" cy="919834"/>
          </a:xfrm>
          <a:custGeom>
            <a:avLst/>
            <a:gdLst/>
            <a:ahLst/>
            <a:cxnLst/>
            <a:rect l="l" t="t" r="r" b="b"/>
            <a:pathLst>
              <a:path w="857063" h="854165" extrusionOk="0">
                <a:moveTo>
                  <a:pt x="0" y="0"/>
                </a:moveTo>
                <a:lnTo>
                  <a:pt x="857063" y="0"/>
                </a:lnTo>
                <a:lnTo>
                  <a:pt x="857063" y="854165"/>
                </a:lnTo>
                <a:lnTo>
                  <a:pt x="0" y="854165"/>
                </a:lnTo>
                <a:close/>
              </a:path>
            </a:pathLst>
          </a:custGeom>
          <a:blipFill rotWithShape="1">
            <a:blip r:embed="rId20">
              <a:alphaModFix/>
            </a:blip>
            <a:stretch>
              <a:fillRect l="-16440" r="-16440"/>
            </a:stretch>
          </a:blipFill>
          <a:ln>
            <a:noFill/>
          </a:ln>
        </p:spPr>
        <p:txBody>
          <a:bodyPr/>
          <a:lstStyle/>
          <a:p>
            <a:endParaRPr lang="en-US"/>
          </a:p>
        </p:txBody>
      </p:sp>
      <p:sp>
        <p:nvSpPr>
          <p:cNvPr id="205" name="Google Shape;205;p28"/>
          <p:cNvSpPr/>
          <p:nvPr/>
        </p:nvSpPr>
        <p:spPr>
          <a:xfrm>
            <a:off x="7298090" y="0"/>
            <a:ext cx="922955" cy="919834"/>
          </a:xfrm>
          <a:custGeom>
            <a:avLst/>
            <a:gdLst/>
            <a:ahLst/>
            <a:cxnLst/>
            <a:rect l="l" t="t" r="r" b="b"/>
            <a:pathLst>
              <a:path w="857063" h="854165" extrusionOk="0">
                <a:moveTo>
                  <a:pt x="0" y="0"/>
                </a:moveTo>
                <a:lnTo>
                  <a:pt x="857063" y="0"/>
                </a:lnTo>
                <a:lnTo>
                  <a:pt x="857063" y="854165"/>
                </a:lnTo>
                <a:lnTo>
                  <a:pt x="0" y="854165"/>
                </a:lnTo>
                <a:close/>
              </a:path>
            </a:pathLst>
          </a:custGeom>
          <a:blipFill rotWithShape="1">
            <a:blip r:embed="rId21">
              <a:alphaModFix/>
            </a:blip>
            <a:stretch>
              <a:fillRect l="-16440" r="-16440"/>
            </a:stretch>
          </a:blipFill>
          <a:ln>
            <a:noFill/>
          </a:ln>
        </p:spPr>
        <p:txBody>
          <a:bodyPr/>
          <a:lstStyle/>
          <a:p>
            <a:endParaRPr lang="en-US"/>
          </a:p>
        </p:txBody>
      </p:sp>
      <p:sp>
        <p:nvSpPr>
          <p:cNvPr id="206" name="Google Shape;206;p28"/>
          <p:cNvSpPr/>
          <p:nvPr/>
        </p:nvSpPr>
        <p:spPr>
          <a:xfrm>
            <a:off x="3610574" y="0"/>
            <a:ext cx="922651" cy="919834"/>
          </a:xfrm>
          <a:custGeom>
            <a:avLst/>
            <a:gdLst/>
            <a:ahLst/>
            <a:cxnLst/>
            <a:rect l="l" t="t" r="r" b="b"/>
            <a:pathLst>
              <a:path w="856780" h="854165" extrusionOk="0">
                <a:moveTo>
                  <a:pt x="0" y="0"/>
                </a:moveTo>
                <a:lnTo>
                  <a:pt x="856780" y="0"/>
                </a:lnTo>
                <a:lnTo>
                  <a:pt x="856780" y="854165"/>
                </a:lnTo>
                <a:lnTo>
                  <a:pt x="0" y="854165"/>
                </a:lnTo>
                <a:close/>
              </a:path>
            </a:pathLst>
          </a:custGeom>
          <a:blipFill rotWithShape="1">
            <a:blip r:embed="rId22">
              <a:alphaModFix/>
            </a:blip>
            <a:stretch>
              <a:fillRect l="-24817" r="-24817"/>
            </a:stretch>
          </a:blipFill>
          <a:ln>
            <a:noFill/>
          </a:ln>
        </p:spPr>
        <p:txBody>
          <a:bodyPr/>
          <a:lstStyle/>
          <a:p>
            <a:endParaRPr lang="en-US"/>
          </a:p>
        </p:txBody>
      </p:sp>
      <p:sp>
        <p:nvSpPr>
          <p:cNvPr id="207" name="Google Shape;207;p28"/>
          <p:cNvSpPr/>
          <p:nvPr/>
        </p:nvSpPr>
        <p:spPr>
          <a:xfrm>
            <a:off x="4537987" y="904192"/>
            <a:ext cx="922969" cy="870097"/>
          </a:xfrm>
          <a:custGeom>
            <a:avLst/>
            <a:gdLst/>
            <a:ahLst/>
            <a:cxnLst/>
            <a:rect l="l" t="t" r="r" b="b"/>
            <a:pathLst>
              <a:path w="857063" h="807966" extrusionOk="0">
                <a:moveTo>
                  <a:pt x="0" y="0"/>
                </a:moveTo>
                <a:lnTo>
                  <a:pt x="857063" y="0"/>
                </a:lnTo>
                <a:lnTo>
                  <a:pt x="857063" y="807966"/>
                </a:lnTo>
                <a:lnTo>
                  <a:pt x="0" y="807966"/>
                </a:lnTo>
                <a:close/>
              </a:path>
            </a:pathLst>
          </a:custGeom>
          <a:blipFill rotWithShape="1">
            <a:blip r:embed="rId23">
              <a:alphaModFix/>
            </a:blip>
            <a:stretch>
              <a:fillRect l="-20701" r="-20701"/>
            </a:stretch>
          </a:blipFill>
          <a:ln>
            <a:noFill/>
          </a:ln>
        </p:spPr>
        <p:txBody>
          <a:bodyPr/>
          <a:lstStyle/>
          <a:p>
            <a:endParaRPr lang="en-US"/>
          </a:p>
        </p:txBody>
      </p:sp>
      <p:sp>
        <p:nvSpPr>
          <p:cNvPr id="208" name="Google Shape;208;p28"/>
          <p:cNvSpPr/>
          <p:nvPr/>
        </p:nvSpPr>
        <p:spPr>
          <a:xfrm>
            <a:off x="5470481" y="919834"/>
            <a:ext cx="922969" cy="867417"/>
          </a:xfrm>
          <a:custGeom>
            <a:avLst/>
            <a:gdLst/>
            <a:ahLst/>
            <a:cxnLst/>
            <a:rect l="l" t="t" r="r" b="b"/>
            <a:pathLst>
              <a:path w="857063" h="805478" extrusionOk="0">
                <a:moveTo>
                  <a:pt x="0" y="0"/>
                </a:moveTo>
                <a:lnTo>
                  <a:pt x="857063" y="0"/>
                </a:lnTo>
                <a:lnTo>
                  <a:pt x="857063" y="805478"/>
                </a:lnTo>
                <a:lnTo>
                  <a:pt x="0" y="805478"/>
                </a:lnTo>
                <a:close/>
              </a:path>
            </a:pathLst>
          </a:custGeom>
          <a:blipFill rotWithShape="1">
            <a:blip r:embed="rId24">
              <a:alphaModFix/>
            </a:blip>
            <a:stretch>
              <a:fillRect l="-12654" r="-12654"/>
            </a:stretch>
          </a:blipFill>
          <a:ln>
            <a:noFill/>
          </a:ln>
        </p:spPr>
        <p:txBody>
          <a:bodyPr/>
          <a:lstStyle/>
          <a:p>
            <a:endParaRPr lang="en-US"/>
          </a:p>
        </p:txBody>
      </p:sp>
      <p:sp>
        <p:nvSpPr>
          <p:cNvPr id="209" name="Google Shape;209;p28"/>
          <p:cNvSpPr/>
          <p:nvPr/>
        </p:nvSpPr>
        <p:spPr>
          <a:xfrm>
            <a:off x="7294297" y="914432"/>
            <a:ext cx="922969" cy="867417"/>
          </a:xfrm>
          <a:custGeom>
            <a:avLst/>
            <a:gdLst/>
            <a:ahLst/>
            <a:cxnLst/>
            <a:rect l="l" t="t" r="r" b="b"/>
            <a:pathLst>
              <a:path w="857063" h="805478" extrusionOk="0">
                <a:moveTo>
                  <a:pt x="0" y="0"/>
                </a:moveTo>
                <a:lnTo>
                  <a:pt x="857063" y="0"/>
                </a:lnTo>
                <a:lnTo>
                  <a:pt x="857063" y="805478"/>
                </a:lnTo>
                <a:lnTo>
                  <a:pt x="0" y="805478"/>
                </a:lnTo>
                <a:close/>
              </a:path>
            </a:pathLst>
          </a:custGeom>
          <a:blipFill rotWithShape="1">
            <a:blip r:embed="rId25">
              <a:alphaModFix/>
            </a:blip>
            <a:stretch>
              <a:fillRect l="-12654" r="-12654"/>
            </a:stretch>
          </a:blipFill>
          <a:ln>
            <a:noFill/>
          </a:ln>
        </p:spPr>
        <p:txBody>
          <a:bodyPr/>
          <a:lstStyle/>
          <a:p>
            <a:endParaRPr lang="en-US"/>
          </a:p>
        </p:txBody>
      </p:sp>
      <p:sp>
        <p:nvSpPr>
          <p:cNvPr id="210" name="Google Shape;210;p28"/>
          <p:cNvSpPr/>
          <p:nvPr/>
        </p:nvSpPr>
        <p:spPr>
          <a:xfrm>
            <a:off x="6371286" y="909636"/>
            <a:ext cx="922969" cy="867417"/>
          </a:xfrm>
          <a:custGeom>
            <a:avLst/>
            <a:gdLst/>
            <a:ahLst/>
            <a:cxnLst/>
            <a:rect l="l" t="t" r="r" b="b"/>
            <a:pathLst>
              <a:path w="857063" h="805478" extrusionOk="0">
                <a:moveTo>
                  <a:pt x="0" y="0"/>
                </a:moveTo>
                <a:lnTo>
                  <a:pt x="857063" y="0"/>
                </a:lnTo>
                <a:lnTo>
                  <a:pt x="857063" y="805478"/>
                </a:lnTo>
                <a:lnTo>
                  <a:pt x="0" y="805478"/>
                </a:lnTo>
                <a:close/>
              </a:path>
            </a:pathLst>
          </a:custGeom>
          <a:blipFill rotWithShape="1">
            <a:blip r:embed="rId26">
              <a:alphaModFix/>
            </a:blip>
            <a:stretch>
              <a:fillRect l="-12654" r="-12654"/>
            </a:stretch>
          </a:blipFill>
          <a:ln>
            <a:noFill/>
          </a:ln>
        </p:spPr>
        <p:txBody>
          <a:bodyPr/>
          <a:lstStyle/>
          <a:p>
            <a:endParaRPr lang="en-US"/>
          </a:p>
        </p:txBody>
      </p:sp>
      <p:sp>
        <p:nvSpPr>
          <p:cNvPr id="211" name="Google Shape;211;p28"/>
          <p:cNvSpPr/>
          <p:nvPr/>
        </p:nvSpPr>
        <p:spPr>
          <a:xfrm>
            <a:off x="3736795" y="4253456"/>
            <a:ext cx="912924" cy="915867"/>
          </a:xfrm>
          <a:custGeom>
            <a:avLst/>
            <a:gdLst/>
            <a:ahLst/>
            <a:cxnLst/>
            <a:rect l="l" t="t" r="r" b="b"/>
            <a:pathLst>
              <a:path w="819581" h="822223" extrusionOk="0">
                <a:moveTo>
                  <a:pt x="0" y="0"/>
                </a:moveTo>
                <a:lnTo>
                  <a:pt x="819581" y="0"/>
                </a:lnTo>
                <a:lnTo>
                  <a:pt x="819581" y="822223"/>
                </a:lnTo>
                <a:lnTo>
                  <a:pt x="0" y="822223"/>
                </a:lnTo>
                <a:close/>
              </a:path>
            </a:pathLst>
          </a:custGeom>
          <a:blipFill rotWithShape="1">
            <a:blip r:embed="rId27">
              <a:alphaModFix/>
            </a:blip>
            <a:stretch>
              <a:fillRect l="-25288" r="-25288"/>
            </a:stretch>
          </a:blipFill>
          <a:ln>
            <a:noFill/>
          </a:ln>
        </p:spPr>
        <p:txBody>
          <a:bodyPr/>
          <a:lstStyle/>
          <a:p>
            <a:endParaRPr lang="en-US"/>
          </a:p>
        </p:txBody>
      </p:sp>
      <p:sp>
        <p:nvSpPr>
          <p:cNvPr id="212" name="Google Shape;212;p28"/>
          <p:cNvSpPr/>
          <p:nvPr/>
        </p:nvSpPr>
        <p:spPr>
          <a:xfrm>
            <a:off x="6444756" y="4247366"/>
            <a:ext cx="895809" cy="921956"/>
          </a:xfrm>
          <a:custGeom>
            <a:avLst/>
            <a:gdLst/>
            <a:ahLst/>
            <a:cxnLst/>
            <a:rect l="l" t="t" r="r" b="b"/>
            <a:pathLst>
              <a:path w="804217" h="827690" extrusionOk="0">
                <a:moveTo>
                  <a:pt x="0" y="0"/>
                </a:moveTo>
                <a:lnTo>
                  <a:pt x="804217" y="0"/>
                </a:lnTo>
                <a:lnTo>
                  <a:pt x="804217" y="827690"/>
                </a:lnTo>
                <a:lnTo>
                  <a:pt x="0" y="827690"/>
                </a:lnTo>
                <a:close/>
              </a:path>
            </a:pathLst>
          </a:custGeom>
          <a:blipFill rotWithShape="1">
            <a:blip r:embed="rId28">
              <a:alphaModFix/>
            </a:blip>
            <a:stretch>
              <a:fillRect l="-27308" r="-27308"/>
            </a:stretch>
          </a:blipFill>
          <a:ln>
            <a:noFill/>
          </a:ln>
        </p:spPr>
        <p:txBody>
          <a:bodyPr/>
          <a:lstStyle/>
          <a:p>
            <a:endParaRPr lang="en-US"/>
          </a:p>
        </p:txBody>
      </p:sp>
      <p:sp>
        <p:nvSpPr>
          <p:cNvPr id="213" name="Google Shape;213;p28"/>
          <p:cNvSpPr/>
          <p:nvPr/>
        </p:nvSpPr>
        <p:spPr>
          <a:xfrm>
            <a:off x="5592352" y="4243931"/>
            <a:ext cx="881047" cy="928046"/>
          </a:xfrm>
          <a:custGeom>
            <a:avLst/>
            <a:gdLst/>
            <a:ahLst/>
            <a:cxnLst/>
            <a:rect l="l" t="t" r="r" b="b"/>
            <a:pathLst>
              <a:path w="790964" h="833157" extrusionOk="0">
                <a:moveTo>
                  <a:pt x="0" y="0"/>
                </a:moveTo>
                <a:lnTo>
                  <a:pt x="790964" y="0"/>
                </a:lnTo>
                <a:lnTo>
                  <a:pt x="790964" y="833157"/>
                </a:lnTo>
                <a:lnTo>
                  <a:pt x="0" y="833157"/>
                </a:lnTo>
                <a:close/>
              </a:path>
            </a:pathLst>
          </a:custGeom>
          <a:blipFill rotWithShape="1">
            <a:blip r:embed="rId29">
              <a:alphaModFix/>
            </a:blip>
            <a:stretch>
              <a:fillRect l="-20221" r="-20221"/>
            </a:stretch>
          </a:blipFill>
          <a:ln>
            <a:noFill/>
          </a:ln>
        </p:spPr>
        <p:txBody>
          <a:bodyPr/>
          <a:lstStyle/>
          <a:p>
            <a:endParaRPr lang="en-US"/>
          </a:p>
        </p:txBody>
      </p:sp>
      <p:sp>
        <p:nvSpPr>
          <p:cNvPr id="214" name="Google Shape;214;p28"/>
          <p:cNvSpPr/>
          <p:nvPr/>
        </p:nvSpPr>
        <p:spPr>
          <a:xfrm>
            <a:off x="7340565" y="4225661"/>
            <a:ext cx="905370" cy="934136"/>
          </a:xfrm>
          <a:custGeom>
            <a:avLst/>
            <a:gdLst/>
            <a:ahLst/>
            <a:cxnLst/>
            <a:rect l="l" t="t" r="r" b="b"/>
            <a:pathLst>
              <a:path w="812800" h="838625" extrusionOk="0">
                <a:moveTo>
                  <a:pt x="0" y="0"/>
                </a:moveTo>
                <a:lnTo>
                  <a:pt x="812800" y="0"/>
                </a:lnTo>
                <a:lnTo>
                  <a:pt x="812800" y="838625"/>
                </a:lnTo>
                <a:lnTo>
                  <a:pt x="0" y="838625"/>
                </a:lnTo>
                <a:close/>
              </a:path>
            </a:pathLst>
          </a:custGeom>
          <a:blipFill rotWithShape="1">
            <a:blip r:embed="rId30">
              <a:alphaModFix/>
            </a:blip>
            <a:stretch>
              <a:fillRect l="-27503" r="-27503"/>
            </a:stretch>
          </a:blipFill>
          <a:ln>
            <a:noFill/>
          </a:ln>
        </p:spPr>
        <p:txBody>
          <a:bodyPr/>
          <a:lstStyle/>
          <a:p>
            <a:endParaRPr lang="en-US"/>
          </a:p>
        </p:txBody>
      </p:sp>
      <p:sp>
        <p:nvSpPr>
          <p:cNvPr id="215" name="Google Shape;215;p28"/>
          <p:cNvSpPr/>
          <p:nvPr/>
        </p:nvSpPr>
        <p:spPr>
          <a:xfrm>
            <a:off x="8236374" y="4219571"/>
            <a:ext cx="905370" cy="929729"/>
          </a:xfrm>
          <a:custGeom>
            <a:avLst/>
            <a:gdLst/>
            <a:ahLst/>
            <a:cxnLst/>
            <a:rect l="l" t="t" r="r" b="b"/>
            <a:pathLst>
              <a:path w="812800" h="834669" extrusionOk="0">
                <a:moveTo>
                  <a:pt x="0" y="0"/>
                </a:moveTo>
                <a:lnTo>
                  <a:pt x="812800" y="0"/>
                </a:lnTo>
                <a:lnTo>
                  <a:pt x="812800" y="834669"/>
                </a:lnTo>
                <a:lnTo>
                  <a:pt x="0" y="834669"/>
                </a:lnTo>
                <a:close/>
              </a:path>
            </a:pathLst>
          </a:custGeom>
          <a:blipFill rotWithShape="1">
            <a:blip r:embed="rId31">
              <a:alphaModFix/>
            </a:blip>
            <a:stretch>
              <a:fillRect l="-27015" r="-27015"/>
            </a:stretch>
          </a:blipFill>
          <a:ln>
            <a:noFill/>
          </a:ln>
        </p:spPr>
        <p:txBody>
          <a:bodyPr/>
          <a:lstStyle/>
          <a:p>
            <a:endParaRPr lang="en-US"/>
          </a:p>
        </p:txBody>
      </p:sp>
      <p:sp>
        <p:nvSpPr>
          <p:cNvPr id="216" name="Google Shape;216;p28"/>
          <p:cNvSpPr/>
          <p:nvPr/>
        </p:nvSpPr>
        <p:spPr>
          <a:xfrm>
            <a:off x="2923" y="3511969"/>
            <a:ext cx="922955" cy="731961"/>
          </a:xfrm>
          <a:custGeom>
            <a:avLst/>
            <a:gdLst/>
            <a:ahLst/>
            <a:cxnLst/>
            <a:rect l="l" t="t" r="r" b="b"/>
            <a:pathLst>
              <a:path w="857063" h="679705" extrusionOk="0">
                <a:moveTo>
                  <a:pt x="0" y="0"/>
                </a:moveTo>
                <a:lnTo>
                  <a:pt x="857063" y="0"/>
                </a:lnTo>
                <a:lnTo>
                  <a:pt x="857063" y="679705"/>
                </a:lnTo>
                <a:lnTo>
                  <a:pt x="0" y="679705"/>
                </a:lnTo>
                <a:close/>
              </a:path>
            </a:pathLst>
          </a:custGeom>
          <a:blipFill rotWithShape="1">
            <a:blip r:embed="rId32">
              <a:alphaModFix/>
            </a:blip>
            <a:stretch>
              <a:fillRect l="-9405" r="-9405"/>
            </a:stretch>
          </a:blipFill>
          <a:ln>
            <a:noFill/>
          </a:ln>
        </p:spPr>
        <p:txBody>
          <a:bodyPr/>
          <a:lstStyle/>
          <a:p>
            <a:endParaRPr lang="en-US"/>
          </a:p>
        </p:txBody>
      </p:sp>
      <p:sp>
        <p:nvSpPr>
          <p:cNvPr id="217" name="Google Shape;217;p28"/>
          <p:cNvSpPr/>
          <p:nvPr/>
        </p:nvSpPr>
        <p:spPr>
          <a:xfrm>
            <a:off x="3707250" y="3511969"/>
            <a:ext cx="942468" cy="741486"/>
          </a:xfrm>
          <a:custGeom>
            <a:avLst/>
            <a:gdLst/>
            <a:ahLst/>
            <a:cxnLst/>
            <a:rect l="l" t="t" r="r" b="b"/>
            <a:pathLst>
              <a:path w="875182" h="688550" extrusionOk="0">
                <a:moveTo>
                  <a:pt x="0" y="0"/>
                </a:moveTo>
                <a:lnTo>
                  <a:pt x="875182" y="0"/>
                </a:lnTo>
                <a:lnTo>
                  <a:pt x="875182" y="688550"/>
                </a:lnTo>
                <a:lnTo>
                  <a:pt x="0" y="688550"/>
                </a:lnTo>
                <a:close/>
              </a:path>
            </a:pathLst>
          </a:custGeom>
          <a:blipFill rotWithShape="1">
            <a:blip r:embed="rId33">
              <a:alphaModFix/>
            </a:blip>
            <a:stretch>
              <a:fillRect l="-19932" r="-19932"/>
            </a:stretch>
          </a:blipFill>
          <a:ln>
            <a:noFill/>
          </a:ln>
        </p:spPr>
        <p:txBody>
          <a:bodyPr/>
          <a:lstStyle/>
          <a:p>
            <a:endParaRPr lang="en-US"/>
          </a:p>
        </p:txBody>
      </p:sp>
      <p:sp>
        <p:nvSpPr>
          <p:cNvPr id="218" name="Google Shape;218;p28"/>
          <p:cNvSpPr/>
          <p:nvPr/>
        </p:nvSpPr>
        <p:spPr>
          <a:xfrm>
            <a:off x="926659" y="3511969"/>
            <a:ext cx="922955" cy="731961"/>
          </a:xfrm>
          <a:custGeom>
            <a:avLst/>
            <a:gdLst/>
            <a:ahLst/>
            <a:cxnLst/>
            <a:rect l="l" t="t" r="r" b="b"/>
            <a:pathLst>
              <a:path w="857063" h="679705" extrusionOk="0">
                <a:moveTo>
                  <a:pt x="0" y="0"/>
                </a:moveTo>
                <a:lnTo>
                  <a:pt x="857063" y="0"/>
                </a:lnTo>
                <a:lnTo>
                  <a:pt x="857063" y="679705"/>
                </a:lnTo>
                <a:lnTo>
                  <a:pt x="0" y="679705"/>
                </a:lnTo>
                <a:close/>
              </a:path>
            </a:pathLst>
          </a:custGeom>
          <a:blipFill rotWithShape="1">
            <a:blip r:embed="rId34">
              <a:alphaModFix/>
            </a:blip>
            <a:stretch>
              <a:fillRect l="-9405" r="-9405"/>
            </a:stretch>
          </a:blipFill>
          <a:ln>
            <a:noFill/>
          </a:ln>
        </p:spPr>
        <p:txBody>
          <a:bodyPr/>
          <a:lstStyle/>
          <a:p>
            <a:endParaRPr lang="en-US"/>
          </a:p>
        </p:txBody>
      </p:sp>
      <p:sp>
        <p:nvSpPr>
          <p:cNvPr id="219" name="Google Shape;219;p28"/>
          <p:cNvSpPr/>
          <p:nvPr/>
        </p:nvSpPr>
        <p:spPr>
          <a:xfrm>
            <a:off x="2773800" y="3521494"/>
            <a:ext cx="943438" cy="731961"/>
          </a:xfrm>
          <a:custGeom>
            <a:avLst/>
            <a:gdLst/>
            <a:ahLst/>
            <a:cxnLst/>
            <a:rect l="l" t="t" r="r" b="b"/>
            <a:pathLst>
              <a:path w="876083" h="679705" extrusionOk="0">
                <a:moveTo>
                  <a:pt x="0" y="0"/>
                </a:moveTo>
                <a:lnTo>
                  <a:pt x="876083" y="0"/>
                </a:lnTo>
                <a:lnTo>
                  <a:pt x="876083" y="679705"/>
                </a:lnTo>
                <a:lnTo>
                  <a:pt x="0" y="679705"/>
                </a:lnTo>
                <a:close/>
              </a:path>
            </a:pathLst>
          </a:custGeom>
          <a:blipFill rotWithShape="1">
            <a:blip r:embed="rId35">
              <a:alphaModFix/>
            </a:blip>
            <a:stretch>
              <a:fillRect l="-54839" r="-54839"/>
            </a:stretch>
          </a:blipFill>
          <a:ln>
            <a:noFill/>
          </a:ln>
        </p:spPr>
        <p:txBody>
          <a:bodyPr/>
          <a:lstStyle/>
          <a:p>
            <a:endParaRPr lang="en-US"/>
          </a:p>
        </p:txBody>
      </p:sp>
      <p:sp>
        <p:nvSpPr>
          <p:cNvPr id="220" name="Google Shape;220;p28"/>
          <p:cNvSpPr/>
          <p:nvPr/>
        </p:nvSpPr>
        <p:spPr>
          <a:xfrm>
            <a:off x="1846855" y="3511969"/>
            <a:ext cx="926945" cy="731961"/>
          </a:xfrm>
          <a:custGeom>
            <a:avLst/>
            <a:gdLst/>
            <a:ahLst/>
            <a:cxnLst/>
            <a:rect l="l" t="t" r="r" b="b"/>
            <a:pathLst>
              <a:path w="860768" h="679705" extrusionOk="0">
                <a:moveTo>
                  <a:pt x="0" y="0"/>
                </a:moveTo>
                <a:lnTo>
                  <a:pt x="860768" y="0"/>
                </a:lnTo>
                <a:lnTo>
                  <a:pt x="860768" y="679705"/>
                </a:lnTo>
                <a:lnTo>
                  <a:pt x="0" y="679705"/>
                </a:lnTo>
                <a:close/>
              </a:path>
            </a:pathLst>
          </a:custGeom>
          <a:blipFill rotWithShape="1">
            <a:blip r:embed="rId36">
              <a:alphaModFix/>
            </a:blip>
            <a:stretch>
              <a:fillRect l="-9148" r="-9148"/>
            </a:stretch>
          </a:blipFill>
          <a:ln>
            <a:noFill/>
          </a:ln>
        </p:spPr>
        <p:txBody>
          <a:bodyPr/>
          <a:lstStyle/>
          <a:p>
            <a:endParaRPr lang="en-US"/>
          </a:p>
        </p:txBody>
      </p:sp>
      <p:sp>
        <p:nvSpPr>
          <p:cNvPr id="221" name="Google Shape;221;p28"/>
          <p:cNvSpPr/>
          <p:nvPr/>
        </p:nvSpPr>
        <p:spPr>
          <a:xfrm>
            <a:off x="6469079" y="3515404"/>
            <a:ext cx="871487" cy="731961"/>
          </a:xfrm>
          <a:custGeom>
            <a:avLst/>
            <a:gdLst/>
            <a:ahLst/>
            <a:cxnLst/>
            <a:rect l="l" t="t" r="r" b="b"/>
            <a:pathLst>
              <a:path w="809269" h="679705" extrusionOk="0">
                <a:moveTo>
                  <a:pt x="0" y="0"/>
                </a:moveTo>
                <a:lnTo>
                  <a:pt x="809269" y="0"/>
                </a:lnTo>
                <a:lnTo>
                  <a:pt x="809269" y="679705"/>
                </a:lnTo>
                <a:lnTo>
                  <a:pt x="0" y="679705"/>
                </a:lnTo>
                <a:close/>
              </a:path>
            </a:pathLst>
          </a:custGeom>
          <a:blipFill rotWithShape="1">
            <a:blip r:embed="rId37">
              <a:alphaModFix/>
            </a:blip>
            <a:stretch>
              <a:fillRect l="-5992" r="-5992"/>
            </a:stretch>
          </a:blipFill>
          <a:ln>
            <a:noFill/>
          </a:ln>
        </p:spPr>
        <p:txBody>
          <a:bodyPr/>
          <a:lstStyle/>
          <a:p>
            <a:endParaRPr lang="en-US"/>
          </a:p>
        </p:txBody>
      </p:sp>
      <p:sp>
        <p:nvSpPr>
          <p:cNvPr id="222" name="Google Shape;222;p28"/>
          <p:cNvSpPr/>
          <p:nvPr/>
        </p:nvSpPr>
        <p:spPr>
          <a:xfrm>
            <a:off x="4649718" y="3511969"/>
            <a:ext cx="881879" cy="741486"/>
          </a:xfrm>
          <a:custGeom>
            <a:avLst/>
            <a:gdLst/>
            <a:ahLst/>
            <a:cxnLst/>
            <a:rect l="l" t="t" r="r" b="b"/>
            <a:pathLst>
              <a:path w="818920" h="688550" extrusionOk="0">
                <a:moveTo>
                  <a:pt x="0" y="0"/>
                </a:moveTo>
                <a:lnTo>
                  <a:pt x="818920" y="0"/>
                </a:lnTo>
                <a:lnTo>
                  <a:pt x="818920" y="688550"/>
                </a:lnTo>
                <a:lnTo>
                  <a:pt x="0" y="688550"/>
                </a:lnTo>
                <a:close/>
              </a:path>
            </a:pathLst>
          </a:custGeom>
          <a:blipFill rotWithShape="1">
            <a:blip r:embed="rId38">
              <a:alphaModFix/>
            </a:blip>
            <a:stretch>
              <a:fillRect l="-53" r="-12052"/>
            </a:stretch>
          </a:blipFill>
          <a:ln>
            <a:noFill/>
          </a:ln>
        </p:spPr>
        <p:txBody>
          <a:bodyPr/>
          <a:lstStyle/>
          <a:p>
            <a:endParaRPr lang="en-US"/>
          </a:p>
        </p:txBody>
      </p:sp>
      <p:sp>
        <p:nvSpPr>
          <p:cNvPr id="223" name="Google Shape;223;p28"/>
          <p:cNvSpPr/>
          <p:nvPr/>
        </p:nvSpPr>
        <p:spPr>
          <a:xfrm>
            <a:off x="7340565" y="3511969"/>
            <a:ext cx="905370" cy="731961"/>
          </a:xfrm>
          <a:custGeom>
            <a:avLst/>
            <a:gdLst/>
            <a:ahLst/>
            <a:cxnLst/>
            <a:rect l="l" t="t" r="r" b="b"/>
            <a:pathLst>
              <a:path w="840733" h="679705" extrusionOk="0">
                <a:moveTo>
                  <a:pt x="0" y="0"/>
                </a:moveTo>
                <a:lnTo>
                  <a:pt x="840733" y="0"/>
                </a:lnTo>
                <a:lnTo>
                  <a:pt x="840733" y="679705"/>
                </a:lnTo>
                <a:lnTo>
                  <a:pt x="0" y="679705"/>
                </a:lnTo>
                <a:close/>
              </a:path>
            </a:pathLst>
          </a:custGeom>
          <a:blipFill rotWithShape="1">
            <a:blip r:embed="rId39">
              <a:alphaModFix/>
            </a:blip>
            <a:stretch>
              <a:fillRect t="-8009" r="-40694" b="-8009"/>
            </a:stretch>
          </a:blipFill>
          <a:ln>
            <a:noFill/>
          </a:ln>
        </p:spPr>
        <p:txBody>
          <a:bodyPr/>
          <a:lstStyle/>
          <a:p>
            <a:endParaRPr lang="en-US"/>
          </a:p>
        </p:txBody>
      </p:sp>
      <p:sp>
        <p:nvSpPr>
          <p:cNvPr id="224" name="Google Shape;224;p28"/>
          <p:cNvSpPr/>
          <p:nvPr/>
        </p:nvSpPr>
        <p:spPr>
          <a:xfrm>
            <a:off x="8236374" y="3511969"/>
            <a:ext cx="909868" cy="731961"/>
          </a:xfrm>
          <a:custGeom>
            <a:avLst/>
            <a:gdLst/>
            <a:ahLst/>
            <a:cxnLst/>
            <a:rect l="l" t="t" r="r" b="b"/>
            <a:pathLst>
              <a:path w="844910" h="679705" extrusionOk="0">
                <a:moveTo>
                  <a:pt x="0" y="0"/>
                </a:moveTo>
                <a:lnTo>
                  <a:pt x="844910" y="0"/>
                </a:lnTo>
                <a:lnTo>
                  <a:pt x="844910" y="679705"/>
                </a:lnTo>
                <a:lnTo>
                  <a:pt x="0" y="679705"/>
                </a:lnTo>
                <a:close/>
              </a:path>
            </a:pathLst>
          </a:custGeom>
          <a:blipFill rotWithShape="1">
            <a:blip r:embed="rId40">
              <a:alphaModFix/>
            </a:blip>
            <a:stretch>
              <a:fillRect l="-3631" r="-3631"/>
            </a:stretch>
          </a:blipFill>
          <a:ln>
            <a:noFill/>
          </a:ln>
        </p:spPr>
        <p:txBody>
          <a:bodyPr/>
          <a:lstStyle/>
          <a:p>
            <a:endParaRPr lang="en-US"/>
          </a:p>
        </p:txBody>
      </p:sp>
      <p:sp>
        <p:nvSpPr>
          <p:cNvPr id="225" name="Google Shape;225;p28"/>
          <p:cNvSpPr/>
          <p:nvPr/>
        </p:nvSpPr>
        <p:spPr>
          <a:xfrm>
            <a:off x="5531597" y="3511969"/>
            <a:ext cx="937482" cy="731961"/>
          </a:xfrm>
          <a:custGeom>
            <a:avLst/>
            <a:gdLst/>
            <a:ahLst/>
            <a:cxnLst/>
            <a:rect l="l" t="t" r="r" b="b"/>
            <a:pathLst>
              <a:path w="870552" h="679705" extrusionOk="0">
                <a:moveTo>
                  <a:pt x="0" y="0"/>
                </a:moveTo>
                <a:lnTo>
                  <a:pt x="870552" y="0"/>
                </a:lnTo>
                <a:lnTo>
                  <a:pt x="870552" y="679705"/>
                </a:lnTo>
                <a:lnTo>
                  <a:pt x="0" y="679705"/>
                </a:lnTo>
                <a:close/>
              </a:path>
            </a:pathLst>
          </a:custGeom>
          <a:blipFill rotWithShape="1">
            <a:blip r:embed="rId41">
              <a:alphaModFix/>
            </a:blip>
            <a:stretch>
              <a:fillRect l="-8558" r="-8558"/>
            </a:stretch>
          </a:blipFill>
          <a:ln>
            <a:noFill/>
          </a:ln>
        </p:spPr>
        <p:txBody>
          <a:bodyPr/>
          <a:lstStyle/>
          <a:p>
            <a:endParaRPr lang="en-US"/>
          </a:p>
        </p:txBody>
      </p:sp>
      <p:sp>
        <p:nvSpPr>
          <p:cNvPr id="226" name="Google Shape;226;p28"/>
          <p:cNvSpPr/>
          <p:nvPr/>
        </p:nvSpPr>
        <p:spPr>
          <a:xfrm>
            <a:off x="8225807" y="5052"/>
            <a:ext cx="922955" cy="919834"/>
          </a:xfrm>
          <a:custGeom>
            <a:avLst/>
            <a:gdLst/>
            <a:ahLst/>
            <a:cxnLst/>
            <a:rect l="l" t="t" r="r" b="b"/>
            <a:pathLst>
              <a:path w="857063" h="854165" extrusionOk="0">
                <a:moveTo>
                  <a:pt x="0" y="0"/>
                </a:moveTo>
                <a:lnTo>
                  <a:pt x="857063" y="0"/>
                </a:lnTo>
                <a:lnTo>
                  <a:pt x="857063" y="854165"/>
                </a:lnTo>
                <a:lnTo>
                  <a:pt x="0" y="854165"/>
                </a:lnTo>
                <a:close/>
              </a:path>
            </a:pathLst>
          </a:custGeom>
          <a:blipFill rotWithShape="1">
            <a:blip r:embed="rId42">
              <a:alphaModFix/>
            </a:blip>
            <a:stretch>
              <a:fillRect l="-16440" r="-16440"/>
            </a:stretch>
          </a:blipFill>
          <a:ln>
            <a:noFill/>
          </a:ln>
        </p:spPr>
        <p:txBody>
          <a:bodyPr/>
          <a:lstStyle/>
          <a:p>
            <a:endParaRPr lang="en-US"/>
          </a:p>
        </p:txBody>
      </p:sp>
      <p:grpSp>
        <p:nvGrpSpPr>
          <p:cNvPr id="227" name="Google Shape;227;p28"/>
          <p:cNvGrpSpPr/>
          <p:nvPr/>
        </p:nvGrpSpPr>
        <p:grpSpPr>
          <a:xfrm>
            <a:off x="-1575" y="-31112"/>
            <a:ext cx="9143139" cy="5174220"/>
            <a:chOff x="0" y="-19050"/>
            <a:chExt cx="4816234" cy="2725569"/>
          </a:xfrm>
        </p:grpSpPr>
        <p:sp>
          <p:nvSpPr>
            <p:cNvPr id="228" name="Google Shape;228;p28"/>
            <p:cNvSpPr/>
            <p:nvPr/>
          </p:nvSpPr>
          <p:spPr>
            <a:xfrm>
              <a:off x="0" y="0"/>
              <a:ext cx="4816234" cy="2706519"/>
            </a:xfrm>
            <a:custGeom>
              <a:avLst/>
              <a:gdLst/>
              <a:ahLst/>
              <a:cxnLst/>
              <a:rect l="l" t="t" r="r" b="b"/>
              <a:pathLst>
                <a:path w="4816234" h="2706519" extrusionOk="0">
                  <a:moveTo>
                    <a:pt x="0" y="0"/>
                  </a:moveTo>
                  <a:lnTo>
                    <a:pt x="4816234" y="0"/>
                  </a:lnTo>
                  <a:lnTo>
                    <a:pt x="4816234" y="2706519"/>
                  </a:lnTo>
                  <a:lnTo>
                    <a:pt x="0" y="2706519"/>
                  </a:lnTo>
                  <a:close/>
                </a:path>
              </a:pathLst>
            </a:custGeom>
            <a:solidFill>
              <a:srgbClr val="FFFFFF">
                <a:alpha val="43921"/>
              </a:srgbClr>
            </a:solidFill>
            <a:ln>
              <a:noFill/>
            </a:ln>
          </p:spPr>
          <p:txBody>
            <a:bodyPr/>
            <a:lstStyle/>
            <a:p>
              <a:endParaRPr lang="en-US"/>
            </a:p>
          </p:txBody>
        </p:sp>
        <p:sp>
          <p:nvSpPr>
            <p:cNvPr id="229" name="Google Shape;229;p28"/>
            <p:cNvSpPr txBox="1"/>
            <p:nvPr/>
          </p:nvSpPr>
          <p:spPr>
            <a:xfrm>
              <a:off x="0" y="-19050"/>
              <a:ext cx="4816234" cy="2725569"/>
            </a:xfrm>
            <a:prstGeom prst="rect">
              <a:avLst/>
            </a:prstGeom>
            <a:noFill/>
            <a:ln>
              <a:noFill/>
            </a:ln>
          </p:spPr>
          <p:txBody>
            <a:bodyPr spcFirstLastPara="1" wrap="square" lIns="25400" tIns="25400" rIns="25400" bIns="25400" anchor="ctr" anchorCtr="0">
              <a:noAutofit/>
            </a:bodyPr>
            <a:lstStyle/>
            <a:p>
              <a:pPr marL="0" marR="0" lvl="0" indent="0" algn="ctr" rtl="0">
                <a:lnSpc>
                  <a:spcPct val="141111"/>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230" name="Google Shape;230;p28"/>
          <p:cNvGrpSpPr/>
          <p:nvPr/>
        </p:nvGrpSpPr>
        <p:grpSpPr>
          <a:xfrm>
            <a:off x="-1575" y="1740673"/>
            <a:ext cx="9143139" cy="1771260"/>
            <a:chOff x="0" y="-19050"/>
            <a:chExt cx="4816234" cy="933028"/>
          </a:xfrm>
        </p:grpSpPr>
        <p:sp>
          <p:nvSpPr>
            <p:cNvPr id="231" name="Google Shape;231;p28"/>
            <p:cNvSpPr/>
            <p:nvPr/>
          </p:nvSpPr>
          <p:spPr>
            <a:xfrm>
              <a:off x="0" y="0"/>
              <a:ext cx="4816234" cy="913978"/>
            </a:xfrm>
            <a:custGeom>
              <a:avLst/>
              <a:gdLst/>
              <a:ahLst/>
              <a:cxnLst/>
              <a:rect l="l" t="t" r="r" b="b"/>
              <a:pathLst>
                <a:path w="4816234" h="913978" extrusionOk="0">
                  <a:moveTo>
                    <a:pt x="0" y="0"/>
                  </a:moveTo>
                  <a:lnTo>
                    <a:pt x="4816234" y="0"/>
                  </a:lnTo>
                  <a:lnTo>
                    <a:pt x="4816234" y="913978"/>
                  </a:lnTo>
                  <a:lnTo>
                    <a:pt x="0" y="913978"/>
                  </a:lnTo>
                  <a:close/>
                </a:path>
              </a:pathLst>
            </a:custGeom>
            <a:gradFill>
              <a:gsLst>
                <a:gs pos="0">
                  <a:srgbClr val="003780"/>
                </a:gs>
                <a:gs pos="100000">
                  <a:srgbClr val="011F47"/>
                </a:gs>
              </a:gsLst>
              <a:path path="circle">
                <a:fillToRect l="50000" t="50000" r="50000" b="50000"/>
              </a:path>
              <a:tileRect/>
            </a:gradFill>
            <a:ln>
              <a:noFill/>
            </a:ln>
          </p:spPr>
          <p:txBody>
            <a:bodyPr/>
            <a:lstStyle/>
            <a:p>
              <a:endParaRPr lang="en-US"/>
            </a:p>
          </p:txBody>
        </p:sp>
        <p:sp>
          <p:nvSpPr>
            <p:cNvPr id="232" name="Google Shape;232;p28"/>
            <p:cNvSpPr txBox="1"/>
            <p:nvPr/>
          </p:nvSpPr>
          <p:spPr>
            <a:xfrm>
              <a:off x="0" y="-19050"/>
              <a:ext cx="4816234" cy="933028"/>
            </a:xfrm>
            <a:prstGeom prst="rect">
              <a:avLst/>
            </a:prstGeom>
            <a:noFill/>
            <a:ln>
              <a:noFill/>
            </a:ln>
          </p:spPr>
          <p:txBody>
            <a:bodyPr spcFirstLastPara="1" wrap="square" lIns="25400" tIns="25400" rIns="25400" bIns="25400" anchor="ctr" anchorCtr="0">
              <a:noAutofit/>
            </a:bodyPr>
            <a:lstStyle/>
            <a:p>
              <a:pPr marL="0" marR="0" lvl="0" indent="0" algn="ctr" rtl="0">
                <a:lnSpc>
                  <a:spcPct val="141111"/>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233" name="Google Shape;233;p28"/>
          <p:cNvGrpSpPr/>
          <p:nvPr/>
        </p:nvGrpSpPr>
        <p:grpSpPr>
          <a:xfrm>
            <a:off x="2924" y="1898504"/>
            <a:ext cx="9143319" cy="137660"/>
            <a:chOff x="0" y="-19050"/>
            <a:chExt cx="4816234" cy="72512"/>
          </a:xfrm>
        </p:grpSpPr>
        <p:sp>
          <p:nvSpPr>
            <p:cNvPr id="234" name="Google Shape;234;p28"/>
            <p:cNvSpPr/>
            <p:nvPr/>
          </p:nvSpPr>
          <p:spPr>
            <a:xfrm>
              <a:off x="0" y="0"/>
              <a:ext cx="4816234" cy="53462"/>
            </a:xfrm>
            <a:custGeom>
              <a:avLst/>
              <a:gdLst/>
              <a:ahLst/>
              <a:cxnLst/>
              <a:rect l="l" t="t" r="r" b="b"/>
              <a:pathLst>
                <a:path w="4816234" h="53462" extrusionOk="0">
                  <a:moveTo>
                    <a:pt x="0" y="0"/>
                  </a:moveTo>
                  <a:lnTo>
                    <a:pt x="4816234" y="0"/>
                  </a:lnTo>
                  <a:lnTo>
                    <a:pt x="4816234" y="53462"/>
                  </a:lnTo>
                  <a:lnTo>
                    <a:pt x="0" y="53462"/>
                  </a:lnTo>
                  <a:close/>
                </a:path>
              </a:pathLst>
            </a:custGeom>
            <a:gradFill>
              <a:gsLst>
                <a:gs pos="0">
                  <a:srgbClr val="FFC800"/>
                </a:gs>
                <a:gs pos="100000">
                  <a:srgbClr val="E88B00"/>
                </a:gs>
              </a:gsLst>
              <a:path path="circle">
                <a:fillToRect l="50000" t="50000" r="50000" b="50000"/>
              </a:path>
              <a:tileRect/>
            </a:gradFill>
            <a:ln>
              <a:noFill/>
            </a:ln>
          </p:spPr>
          <p:txBody>
            <a:bodyPr/>
            <a:lstStyle/>
            <a:p>
              <a:endParaRPr lang="en-US"/>
            </a:p>
          </p:txBody>
        </p:sp>
        <p:sp>
          <p:nvSpPr>
            <p:cNvPr id="235" name="Google Shape;235;p28"/>
            <p:cNvSpPr txBox="1"/>
            <p:nvPr/>
          </p:nvSpPr>
          <p:spPr>
            <a:xfrm>
              <a:off x="0" y="-19050"/>
              <a:ext cx="4816234" cy="72512"/>
            </a:xfrm>
            <a:prstGeom prst="rect">
              <a:avLst/>
            </a:prstGeom>
            <a:noFill/>
            <a:ln>
              <a:noFill/>
            </a:ln>
          </p:spPr>
          <p:txBody>
            <a:bodyPr spcFirstLastPara="1" wrap="square" lIns="25400" tIns="25400" rIns="25400" bIns="25400" anchor="ctr" anchorCtr="0">
              <a:noAutofit/>
            </a:bodyPr>
            <a:lstStyle/>
            <a:p>
              <a:pPr marL="0" marR="0" lvl="0" indent="0" algn="ctr" rtl="0">
                <a:lnSpc>
                  <a:spcPct val="141111"/>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236" name="Google Shape;236;p28"/>
          <p:cNvGrpSpPr/>
          <p:nvPr/>
        </p:nvGrpSpPr>
        <p:grpSpPr>
          <a:xfrm>
            <a:off x="-1575" y="2960151"/>
            <a:ext cx="9143319" cy="437278"/>
            <a:chOff x="0" y="-19050"/>
            <a:chExt cx="4816234" cy="230336"/>
          </a:xfrm>
        </p:grpSpPr>
        <p:sp>
          <p:nvSpPr>
            <p:cNvPr id="237" name="Google Shape;237;p28"/>
            <p:cNvSpPr/>
            <p:nvPr/>
          </p:nvSpPr>
          <p:spPr>
            <a:xfrm>
              <a:off x="0" y="0"/>
              <a:ext cx="4816234" cy="211286"/>
            </a:xfrm>
            <a:custGeom>
              <a:avLst/>
              <a:gdLst/>
              <a:ahLst/>
              <a:cxnLst/>
              <a:rect l="l" t="t" r="r" b="b"/>
              <a:pathLst>
                <a:path w="4816234" h="211286" extrusionOk="0">
                  <a:moveTo>
                    <a:pt x="0" y="0"/>
                  </a:moveTo>
                  <a:lnTo>
                    <a:pt x="4816234" y="0"/>
                  </a:lnTo>
                  <a:lnTo>
                    <a:pt x="4816234" y="211286"/>
                  </a:lnTo>
                  <a:lnTo>
                    <a:pt x="0" y="211286"/>
                  </a:lnTo>
                  <a:close/>
                </a:path>
              </a:pathLst>
            </a:custGeom>
            <a:gradFill>
              <a:gsLst>
                <a:gs pos="0">
                  <a:srgbClr val="FFC800"/>
                </a:gs>
                <a:gs pos="100000">
                  <a:srgbClr val="E88B00"/>
                </a:gs>
              </a:gsLst>
              <a:path path="circle">
                <a:fillToRect l="50000" t="50000" r="50000" b="50000"/>
              </a:path>
              <a:tileRect/>
            </a:gradFill>
            <a:ln>
              <a:noFill/>
            </a:ln>
          </p:spPr>
          <p:txBody>
            <a:bodyPr/>
            <a:lstStyle/>
            <a:p>
              <a:endParaRPr lang="en-US"/>
            </a:p>
          </p:txBody>
        </p:sp>
        <p:sp>
          <p:nvSpPr>
            <p:cNvPr id="238" name="Google Shape;238;p28"/>
            <p:cNvSpPr txBox="1"/>
            <p:nvPr/>
          </p:nvSpPr>
          <p:spPr>
            <a:xfrm>
              <a:off x="0" y="-19050"/>
              <a:ext cx="4816234" cy="230336"/>
            </a:xfrm>
            <a:prstGeom prst="rect">
              <a:avLst/>
            </a:prstGeom>
            <a:noFill/>
            <a:ln>
              <a:noFill/>
            </a:ln>
          </p:spPr>
          <p:txBody>
            <a:bodyPr spcFirstLastPara="1" wrap="square" lIns="25400" tIns="25400" rIns="25400" bIns="25400" anchor="ctr" anchorCtr="0">
              <a:noAutofit/>
            </a:bodyPr>
            <a:lstStyle/>
            <a:p>
              <a:pPr marL="0" marR="0" lvl="0" indent="0" algn="ctr" rtl="0">
                <a:lnSpc>
                  <a:spcPct val="141111"/>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239" name="Google Shape;239;p28"/>
          <p:cNvGrpSpPr/>
          <p:nvPr/>
        </p:nvGrpSpPr>
        <p:grpSpPr>
          <a:xfrm>
            <a:off x="-1575" y="1788757"/>
            <a:ext cx="9143319" cy="108241"/>
            <a:chOff x="0" y="-19050"/>
            <a:chExt cx="4816234" cy="57015"/>
          </a:xfrm>
        </p:grpSpPr>
        <p:sp>
          <p:nvSpPr>
            <p:cNvPr id="240" name="Google Shape;240;p28"/>
            <p:cNvSpPr/>
            <p:nvPr/>
          </p:nvSpPr>
          <p:spPr>
            <a:xfrm>
              <a:off x="0" y="0"/>
              <a:ext cx="4816234" cy="37965"/>
            </a:xfrm>
            <a:custGeom>
              <a:avLst/>
              <a:gdLst/>
              <a:ahLst/>
              <a:cxnLst/>
              <a:rect l="l" t="t" r="r" b="b"/>
              <a:pathLst>
                <a:path w="4816234" h="37965" extrusionOk="0">
                  <a:moveTo>
                    <a:pt x="0" y="0"/>
                  </a:moveTo>
                  <a:lnTo>
                    <a:pt x="4816234" y="0"/>
                  </a:lnTo>
                  <a:lnTo>
                    <a:pt x="4816234" y="37965"/>
                  </a:lnTo>
                  <a:lnTo>
                    <a:pt x="0" y="37965"/>
                  </a:lnTo>
                  <a:close/>
                </a:path>
              </a:pathLst>
            </a:custGeom>
            <a:solidFill>
              <a:srgbClr val="FFFFFF"/>
            </a:solidFill>
            <a:ln>
              <a:noFill/>
            </a:ln>
          </p:spPr>
          <p:txBody>
            <a:bodyPr/>
            <a:lstStyle/>
            <a:p>
              <a:endParaRPr lang="en-US"/>
            </a:p>
          </p:txBody>
        </p:sp>
        <p:sp>
          <p:nvSpPr>
            <p:cNvPr id="241" name="Google Shape;241;p28"/>
            <p:cNvSpPr txBox="1"/>
            <p:nvPr/>
          </p:nvSpPr>
          <p:spPr>
            <a:xfrm>
              <a:off x="0" y="-19050"/>
              <a:ext cx="4816234" cy="57015"/>
            </a:xfrm>
            <a:prstGeom prst="rect">
              <a:avLst/>
            </a:prstGeom>
            <a:noFill/>
            <a:ln>
              <a:noFill/>
            </a:ln>
          </p:spPr>
          <p:txBody>
            <a:bodyPr spcFirstLastPara="1" wrap="square" lIns="25400" tIns="25400" rIns="25400" bIns="25400" anchor="ctr" anchorCtr="0">
              <a:noAutofit/>
            </a:bodyPr>
            <a:lstStyle/>
            <a:p>
              <a:pPr marL="0" marR="0" lvl="0" indent="0" algn="ctr" rtl="0">
                <a:lnSpc>
                  <a:spcPct val="141111"/>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242" name="Google Shape;242;p28"/>
          <p:cNvSpPr/>
          <p:nvPr/>
        </p:nvSpPr>
        <p:spPr>
          <a:xfrm>
            <a:off x="108789" y="4684436"/>
            <a:ext cx="1401841" cy="269770"/>
          </a:xfrm>
          <a:custGeom>
            <a:avLst/>
            <a:gdLst/>
            <a:ahLst/>
            <a:cxnLst/>
            <a:rect l="l" t="t" r="r" b="b"/>
            <a:pathLst>
              <a:path w="2803682" h="539540" extrusionOk="0">
                <a:moveTo>
                  <a:pt x="0" y="0"/>
                </a:moveTo>
                <a:lnTo>
                  <a:pt x="2803683" y="0"/>
                </a:lnTo>
                <a:lnTo>
                  <a:pt x="2803683" y="539541"/>
                </a:lnTo>
                <a:lnTo>
                  <a:pt x="0" y="539541"/>
                </a:lnTo>
                <a:lnTo>
                  <a:pt x="0" y="0"/>
                </a:lnTo>
                <a:close/>
              </a:path>
            </a:pathLst>
          </a:custGeom>
          <a:blipFill rotWithShape="1">
            <a:blip r:embed="rId43">
              <a:alphaModFix/>
            </a:blip>
            <a:stretch>
              <a:fillRect/>
            </a:stretch>
          </a:blipFill>
          <a:ln>
            <a:noFill/>
          </a:ln>
        </p:spPr>
        <p:txBody>
          <a:bodyPr/>
          <a:lstStyle/>
          <a:p>
            <a:endParaRPr lang="en-US"/>
          </a:p>
        </p:txBody>
      </p:sp>
      <p:sp>
        <p:nvSpPr>
          <p:cNvPr id="243" name="Google Shape;243;p28"/>
          <p:cNvSpPr/>
          <p:nvPr/>
        </p:nvSpPr>
        <p:spPr>
          <a:xfrm>
            <a:off x="591126" y="2083789"/>
            <a:ext cx="1258489" cy="874892"/>
          </a:xfrm>
          <a:custGeom>
            <a:avLst/>
            <a:gdLst/>
            <a:ahLst/>
            <a:cxnLst/>
            <a:rect l="l" t="t" r="r" b="b"/>
            <a:pathLst>
              <a:path w="2516977" h="1749783" extrusionOk="0">
                <a:moveTo>
                  <a:pt x="0" y="0"/>
                </a:moveTo>
                <a:lnTo>
                  <a:pt x="2516977" y="0"/>
                </a:lnTo>
                <a:lnTo>
                  <a:pt x="2516977" y="1749783"/>
                </a:lnTo>
                <a:lnTo>
                  <a:pt x="0" y="1749783"/>
                </a:lnTo>
                <a:lnTo>
                  <a:pt x="0" y="0"/>
                </a:lnTo>
                <a:close/>
              </a:path>
            </a:pathLst>
          </a:custGeom>
          <a:blipFill rotWithShape="1">
            <a:blip r:embed="rId44">
              <a:alphaModFix/>
            </a:blip>
            <a:stretch>
              <a:fillRect/>
            </a:stretch>
          </a:blipFill>
          <a:ln>
            <a:noFill/>
          </a:ln>
        </p:spPr>
        <p:txBody>
          <a:bodyPr/>
          <a:lstStyle/>
          <a:p>
            <a:endParaRPr lang="en-US"/>
          </a:p>
        </p:txBody>
      </p:sp>
      <p:sp>
        <p:nvSpPr>
          <p:cNvPr id="244" name="Google Shape;244;p28"/>
          <p:cNvSpPr txBox="1"/>
          <p:nvPr/>
        </p:nvSpPr>
        <p:spPr>
          <a:xfrm>
            <a:off x="2394780" y="2015928"/>
            <a:ext cx="4998035" cy="259176"/>
          </a:xfrm>
          <a:prstGeom prst="rect">
            <a:avLst/>
          </a:prstGeom>
          <a:noFill/>
          <a:ln>
            <a:noFill/>
          </a:ln>
        </p:spPr>
        <p:txBody>
          <a:bodyPr spcFirstLastPara="1" wrap="square" lIns="0" tIns="0" rIns="0" bIns="0" anchor="t" anchorCtr="0">
            <a:spAutoFit/>
          </a:bodyPr>
          <a:lstStyle/>
          <a:p>
            <a:pPr marL="0" marR="0" lvl="0" indent="0" algn="ctr" rtl="0">
              <a:lnSpc>
                <a:spcPct val="140019"/>
              </a:lnSpc>
              <a:spcBef>
                <a:spcPts val="0"/>
              </a:spcBef>
              <a:spcAft>
                <a:spcPts val="0"/>
              </a:spcAft>
              <a:buNone/>
            </a:pPr>
            <a:r>
              <a:rPr lang="en-US" sz="1500" b="1" i="0" u="none" strike="noStrike" cap="none">
                <a:solidFill>
                  <a:srgbClr val="FFFFFF"/>
                </a:solidFill>
                <a:latin typeface="Montserrat"/>
                <a:ea typeface="Montserrat"/>
                <a:cs typeface="Montserrat"/>
                <a:sym typeface="Montserrat"/>
              </a:rPr>
              <a:t>SAN ANTONIO INDEPENDENT SCHOOL DISTRICT</a:t>
            </a:r>
            <a:endParaRPr sz="700"/>
          </a:p>
        </p:txBody>
      </p:sp>
      <p:sp>
        <p:nvSpPr>
          <p:cNvPr id="245" name="Google Shape;245;p28"/>
          <p:cNvSpPr txBox="1"/>
          <p:nvPr/>
        </p:nvSpPr>
        <p:spPr>
          <a:xfrm>
            <a:off x="2430793" y="2079980"/>
            <a:ext cx="2747100" cy="954300"/>
          </a:xfrm>
          <a:prstGeom prst="rect">
            <a:avLst/>
          </a:prstGeom>
          <a:noFill/>
          <a:ln>
            <a:noFill/>
          </a:ln>
        </p:spPr>
        <p:txBody>
          <a:bodyPr spcFirstLastPara="1" wrap="square" lIns="0" tIns="0" rIns="0" bIns="0" anchor="t" anchorCtr="0">
            <a:spAutoFit/>
          </a:bodyPr>
          <a:lstStyle/>
          <a:p>
            <a:pPr marL="0" marR="0" lvl="0" indent="0" algn="ctr" rtl="0">
              <a:lnSpc>
                <a:spcPct val="140006"/>
              </a:lnSpc>
              <a:spcBef>
                <a:spcPts val="0"/>
              </a:spcBef>
              <a:spcAft>
                <a:spcPts val="0"/>
              </a:spcAft>
              <a:buNone/>
            </a:pPr>
            <a:r>
              <a:rPr lang="en-US" sz="6200" b="1" i="0" u="none" strike="noStrike" cap="none">
                <a:solidFill>
                  <a:srgbClr val="FFC800"/>
                </a:solidFill>
                <a:latin typeface="Montserrat"/>
                <a:ea typeface="Montserrat"/>
                <a:cs typeface="Montserrat"/>
                <a:sym typeface="Montserrat"/>
              </a:rPr>
              <a:t>BOND</a:t>
            </a:r>
            <a:endParaRPr sz="700"/>
          </a:p>
        </p:txBody>
      </p:sp>
      <p:sp>
        <p:nvSpPr>
          <p:cNvPr id="246" name="Google Shape;246;p28"/>
          <p:cNvSpPr txBox="1"/>
          <p:nvPr/>
        </p:nvSpPr>
        <p:spPr>
          <a:xfrm>
            <a:off x="5102046" y="2098889"/>
            <a:ext cx="2319000" cy="954300"/>
          </a:xfrm>
          <a:prstGeom prst="rect">
            <a:avLst/>
          </a:prstGeom>
          <a:noFill/>
          <a:ln>
            <a:noFill/>
          </a:ln>
        </p:spPr>
        <p:txBody>
          <a:bodyPr spcFirstLastPara="1" wrap="square" lIns="0" tIns="0" rIns="0" bIns="0" anchor="t" anchorCtr="0">
            <a:spAutoFit/>
          </a:bodyPr>
          <a:lstStyle/>
          <a:p>
            <a:pPr marL="0" marR="0" lvl="0" indent="0" algn="ctr" rtl="0">
              <a:lnSpc>
                <a:spcPct val="139998"/>
              </a:lnSpc>
              <a:spcBef>
                <a:spcPts val="0"/>
              </a:spcBef>
              <a:spcAft>
                <a:spcPts val="0"/>
              </a:spcAft>
              <a:buNone/>
            </a:pPr>
            <a:r>
              <a:rPr lang="en-US" sz="6200" b="1" i="0" u="none" strike="noStrike" cap="none">
                <a:solidFill>
                  <a:srgbClr val="FFFFFF"/>
                </a:solidFill>
                <a:latin typeface="Montserrat"/>
                <a:ea typeface="Montserrat"/>
                <a:cs typeface="Montserrat"/>
                <a:sym typeface="Montserrat"/>
              </a:rPr>
              <a:t>2020</a:t>
            </a:r>
            <a:endParaRPr sz="700"/>
          </a:p>
        </p:txBody>
      </p:sp>
      <p:sp>
        <p:nvSpPr>
          <p:cNvPr id="247" name="Google Shape;247;p28"/>
          <p:cNvSpPr txBox="1"/>
          <p:nvPr/>
        </p:nvSpPr>
        <p:spPr>
          <a:xfrm>
            <a:off x="1479601" y="3007420"/>
            <a:ext cx="6373200" cy="4155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700" b="1">
                <a:solidFill>
                  <a:srgbClr val="011F40"/>
                </a:solidFill>
                <a:latin typeface="Montserrat"/>
                <a:ea typeface="Montserrat"/>
                <a:cs typeface="Montserrat"/>
                <a:sym typeface="Montserrat"/>
              </a:rPr>
              <a:t>OVER </a:t>
            </a:r>
            <a:r>
              <a:rPr lang="en-US" sz="2700" b="1" i="0" u="none" strike="noStrike" cap="none">
                <a:solidFill>
                  <a:srgbClr val="011F40"/>
                </a:solidFill>
                <a:latin typeface="Montserrat"/>
                <a:ea typeface="Montserrat"/>
                <a:cs typeface="Montserrat"/>
                <a:sym typeface="Montserrat"/>
              </a:rPr>
              <a:t>100 PROJECTS COMPLETED</a:t>
            </a:r>
            <a:r>
              <a:rPr lang="en-US" sz="2700" b="1">
                <a:solidFill>
                  <a:srgbClr val="011F40"/>
                </a:solidFill>
                <a:latin typeface="Montserrat"/>
                <a:ea typeface="Montserrat"/>
                <a:cs typeface="Montserrat"/>
                <a:sym typeface="Montserrat"/>
              </a:rPr>
              <a:t>!</a:t>
            </a:r>
            <a:endParaRPr sz="7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29"/>
          <p:cNvSpPr txBox="1">
            <a:spLocks noGrp="1"/>
          </p:cNvSpPr>
          <p:nvPr>
            <p:ph type="body" idx="1"/>
          </p:nvPr>
        </p:nvSpPr>
        <p:spPr>
          <a:xfrm>
            <a:off x="606476" y="312173"/>
            <a:ext cx="7931400" cy="388800"/>
          </a:xfrm>
          <a:prstGeom prst="rect">
            <a:avLst/>
          </a:prstGeom>
          <a:noFill/>
          <a:ln>
            <a:noFill/>
          </a:ln>
        </p:spPr>
        <p:txBody>
          <a:bodyPr spcFirstLastPara="1" wrap="square" lIns="34275" tIns="17150" rIns="34275" bIns="17150" anchor="t" anchorCtr="0">
            <a:spAutoFit/>
          </a:bodyPr>
          <a:lstStyle/>
          <a:p>
            <a:pPr marL="0" lvl="0" indent="0" algn="l" rtl="0">
              <a:lnSpc>
                <a:spcPct val="100000"/>
              </a:lnSpc>
              <a:spcBef>
                <a:spcPts val="0"/>
              </a:spcBef>
              <a:spcAft>
                <a:spcPts val="0"/>
              </a:spcAft>
              <a:buSzPts val="2300"/>
              <a:buNone/>
            </a:pPr>
            <a:r>
              <a:rPr lang="en-US"/>
              <a:t>Bond 2020 Project Updates</a:t>
            </a:r>
            <a:endParaRPr/>
          </a:p>
        </p:txBody>
      </p:sp>
      <p:sp>
        <p:nvSpPr>
          <p:cNvPr id="253" name="Google Shape;253;p29"/>
          <p:cNvSpPr/>
          <p:nvPr/>
        </p:nvSpPr>
        <p:spPr>
          <a:xfrm>
            <a:off x="6581754" y="1169044"/>
            <a:ext cx="1926000" cy="3183900"/>
          </a:xfrm>
          <a:prstGeom prst="rect">
            <a:avLst/>
          </a:prstGeom>
          <a:solidFill>
            <a:srgbClr val="FFFFFF"/>
          </a:solidFill>
          <a:ln w="1905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500"/>
              <a:buFont typeface="Arial"/>
              <a:buNone/>
            </a:pPr>
            <a:endParaRPr sz="500" b="0" i="0" u="none" strike="noStrike" cap="none">
              <a:solidFill>
                <a:srgbClr val="000000"/>
              </a:solidFill>
              <a:latin typeface="Arial"/>
              <a:ea typeface="Arial"/>
              <a:cs typeface="Arial"/>
              <a:sym typeface="Arial"/>
            </a:endParaRPr>
          </a:p>
        </p:txBody>
      </p:sp>
      <p:sp>
        <p:nvSpPr>
          <p:cNvPr id="254" name="Google Shape;254;p29"/>
          <p:cNvSpPr/>
          <p:nvPr/>
        </p:nvSpPr>
        <p:spPr>
          <a:xfrm>
            <a:off x="6634350" y="1506975"/>
            <a:ext cx="1815900" cy="2617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t" anchorCtr="0">
            <a:noAutofit/>
          </a:bodyPr>
          <a:lstStyle/>
          <a:p>
            <a:pPr marL="177800" marR="0" lvl="0" indent="-120650" algn="l" rtl="0">
              <a:lnSpc>
                <a:spcPct val="100000"/>
              </a:lnSpc>
              <a:spcBef>
                <a:spcPts val="0"/>
              </a:spcBef>
              <a:spcAft>
                <a:spcPts val="0"/>
              </a:spcAft>
              <a:buClr>
                <a:srgbClr val="2732B4"/>
              </a:buClr>
              <a:buSzPts val="700"/>
              <a:buFont typeface="Montserrat"/>
              <a:buChar char="●"/>
            </a:pPr>
            <a:r>
              <a:rPr lang="en-US" sz="700" b="1" i="0" u="none" strike="noStrike" cap="none">
                <a:solidFill>
                  <a:srgbClr val="2732B4"/>
                </a:solidFill>
                <a:latin typeface="Montserrat"/>
                <a:ea typeface="Montserrat"/>
                <a:cs typeface="Montserrat"/>
                <a:sym typeface="Montserrat"/>
              </a:rPr>
              <a:t>Bowden Academy</a:t>
            </a:r>
            <a:endParaRPr sz="700" b="1" i="0" u="none" strike="noStrike" cap="none">
              <a:solidFill>
                <a:srgbClr val="2732B4"/>
              </a:solidFill>
              <a:latin typeface="Montserrat"/>
              <a:ea typeface="Montserrat"/>
              <a:cs typeface="Montserrat"/>
              <a:sym typeface="Montserrat"/>
            </a:endParaRPr>
          </a:p>
          <a:p>
            <a:pPr marL="177800" marR="0" lvl="0" indent="-120650" algn="l" rtl="0">
              <a:lnSpc>
                <a:spcPct val="100000"/>
              </a:lnSpc>
              <a:spcBef>
                <a:spcPts val="0"/>
              </a:spcBef>
              <a:spcAft>
                <a:spcPts val="0"/>
              </a:spcAft>
              <a:buClr>
                <a:srgbClr val="2732B4"/>
              </a:buClr>
              <a:buSzPts val="700"/>
              <a:buFont typeface="Montserrat"/>
              <a:buChar char="●"/>
            </a:pPr>
            <a:r>
              <a:rPr lang="en-US" sz="700" b="1" i="0" u="none" strike="noStrike" cap="none">
                <a:solidFill>
                  <a:srgbClr val="2732B4"/>
                </a:solidFill>
                <a:latin typeface="Montserrat"/>
                <a:ea typeface="Montserrat"/>
                <a:cs typeface="Montserrat"/>
                <a:sym typeface="Montserrat"/>
              </a:rPr>
              <a:t>JT Brackenridge ES</a:t>
            </a:r>
            <a:endParaRPr sz="700" b="1" i="0" u="none" strike="noStrike" cap="none">
              <a:solidFill>
                <a:srgbClr val="2732B4"/>
              </a:solidFill>
              <a:latin typeface="Montserrat"/>
              <a:ea typeface="Montserrat"/>
              <a:cs typeface="Montserrat"/>
              <a:sym typeface="Montserrat"/>
            </a:endParaRPr>
          </a:p>
          <a:p>
            <a:pPr marL="177800" marR="0" lvl="0" indent="-120650" algn="l" rtl="0">
              <a:lnSpc>
                <a:spcPct val="100000"/>
              </a:lnSpc>
              <a:spcBef>
                <a:spcPts val="0"/>
              </a:spcBef>
              <a:spcAft>
                <a:spcPts val="0"/>
              </a:spcAft>
              <a:buClr>
                <a:srgbClr val="2732B4"/>
              </a:buClr>
              <a:buSzPts val="700"/>
              <a:buFont typeface="Montserrat"/>
              <a:buChar char="●"/>
            </a:pPr>
            <a:r>
              <a:rPr lang="en-US" sz="700" b="1">
                <a:solidFill>
                  <a:srgbClr val="2732B4"/>
                </a:solidFill>
                <a:latin typeface="Montserrat"/>
                <a:ea typeface="Montserrat"/>
                <a:cs typeface="Montserrat"/>
                <a:sym typeface="Montserrat"/>
              </a:rPr>
              <a:t>Longfellow MS Phase  1*</a:t>
            </a:r>
            <a:endParaRPr sz="700" b="1">
              <a:solidFill>
                <a:srgbClr val="2732B4"/>
              </a:solidFill>
              <a:latin typeface="Montserrat"/>
              <a:ea typeface="Montserrat"/>
              <a:cs typeface="Montserrat"/>
              <a:sym typeface="Montserrat"/>
            </a:endParaRPr>
          </a:p>
          <a:p>
            <a:pPr marL="177800" marR="0" lvl="0" indent="-120650" algn="l" rtl="0">
              <a:lnSpc>
                <a:spcPct val="100000"/>
              </a:lnSpc>
              <a:spcBef>
                <a:spcPts val="0"/>
              </a:spcBef>
              <a:spcAft>
                <a:spcPts val="0"/>
              </a:spcAft>
              <a:buClr>
                <a:srgbClr val="2732B4"/>
              </a:buClr>
              <a:buSzPts val="700"/>
              <a:buFont typeface="Montserrat"/>
              <a:buChar char="●"/>
            </a:pPr>
            <a:r>
              <a:rPr lang="en-US" sz="700" b="1" i="0" u="none" strike="noStrike" cap="none">
                <a:solidFill>
                  <a:srgbClr val="2732B4"/>
                </a:solidFill>
                <a:latin typeface="Montserrat"/>
                <a:ea typeface="Montserrat"/>
                <a:cs typeface="Montserrat"/>
                <a:sym typeface="Montserrat"/>
              </a:rPr>
              <a:t>HVAC Chiller &amp; Boiler Replacements Phase 1 (29)</a:t>
            </a:r>
            <a:endParaRPr sz="700" b="1" i="0" u="none" strike="noStrike" cap="none">
              <a:solidFill>
                <a:srgbClr val="2732B4"/>
              </a:solidFill>
              <a:latin typeface="Montserrat"/>
              <a:ea typeface="Montserrat"/>
              <a:cs typeface="Montserrat"/>
              <a:sym typeface="Montserrat"/>
            </a:endParaRPr>
          </a:p>
          <a:p>
            <a:pPr marL="177800" marR="0" lvl="0" indent="-120650" algn="l" rtl="0">
              <a:lnSpc>
                <a:spcPct val="100000"/>
              </a:lnSpc>
              <a:spcBef>
                <a:spcPts val="0"/>
              </a:spcBef>
              <a:spcAft>
                <a:spcPts val="0"/>
              </a:spcAft>
              <a:buClr>
                <a:srgbClr val="2732B4"/>
              </a:buClr>
              <a:buSzPts val="700"/>
              <a:buFont typeface="Montserrat"/>
              <a:buChar char="●"/>
            </a:pPr>
            <a:r>
              <a:rPr lang="en-US" sz="700" b="1" i="0" u="none" strike="noStrike" cap="none">
                <a:solidFill>
                  <a:srgbClr val="2732B4"/>
                </a:solidFill>
                <a:latin typeface="Montserrat"/>
                <a:ea typeface="Montserrat"/>
                <a:cs typeface="Montserrat"/>
                <a:sym typeface="Montserrat"/>
              </a:rPr>
              <a:t>Safety &amp; Security Upgrades Phase 1 (58)</a:t>
            </a:r>
            <a:endParaRPr sz="700" b="1" i="0" u="none" strike="noStrike" cap="none">
              <a:solidFill>
                <a:srgbClr val="2732B4"/>
              </a:solidFill>
              <a:latin typeface="Montserrat"/>
              <a:ea typeface="Montserrat"/>
              <a:cs typeface="Montserrat"/>
              <a:sym typeface="Montserrat"/>
            </a:endParaRPr>
          </a:p>
          <a:p>
            <a:pPr marL="177800" marR="0" lvl="0" indent="-120650" algn="l" rtl="0">
              <a:lnSpc>
                <a:spcPct val="100000"/>
              </a:lnSpc>
              <a:spcBef>
                <a:spcPts val="0"/>
              </a:spcBef>
              <a:spcAft>
                <a:spcPts val="0"/>
              </a:spcAft>
              <a:buClr>
                <a:srgbClr val="2732B4"/>
              </a:buClr>
              <a:buSzPts val="700"/>
              <a:buFont typeface="Montserrat"/>
              <a:buChar char="●"/>
            </a:pPr>
            <a:r>
              <a:rPr lang="en-US" sz="700" b="1" i="0" u="none" strike="noStrike" cap="none">
                <a:solidFill>
                  <a:srgbClr val="2732B4"/>
                </a:solidFill>
                <a:latin typeface="Montserrat"/>
                <a:ea typeface="Montserrat"/>
                <a:cs typeface="Montserrat"/>
                <a:sym typeface="Montserrat"/>
              </a:rPr>
              <a:t>Highlands HS</a:t>
            </a:r>
            <a:endParaRPr sz="700" b="1" i="0" u="none" strike="noStrike" cap="none">
              <a:solidFill>
                <a:srgbClr val="2732B4"/>
              </a:solidFill>
              <a:latin typeface="Montserrat"/>
              <a:ea typeface="Montserrat"/>
              <a:cs typeface="Montserrat"/>
              <a:sym typeface="Montserrat"/>
            </a:endParaRPr>
          </a:p>
          <a:p>
            <a:pPr marL="177800" marR="0" lvl="0" indent="-120650" algn="l" rtl="0">
              <a:lnSpc>
                <a:spcPct val="100000"/>
              </a:lnSpc>
              <a:spcBef>
                <a:spcPts val="0"/>
              </a:spcBef>
              <a:spcAft>
                <a:spcPts val="0"/>
              </a:spcAft>
              <a:buClr>
                <a:srgbClr val="2732B4"/>
              </a:buClr>
              <a:buSzPts val="700"/>
              <a:buFont typeface="Montserrat"/>
              <a:buChar char="●"/>
            </a:pPr>
            <a:r>
              <a:rPr lang="en-US" sz="700" b="1" i="0" u="none" strike="noStrike" cap="none">
                <a:solidFill>
                  <a:srgbClr val="2732B4"/>
                </a:solidFill>
                <a:latin typeface="Montserrat"/>
                <a:ea typeface="Montserrat"/>
                <a:cs typeface="Montserrat"/>
                <a:sym typeface="Montserrat"/>
              </a:rPr>
              <a:t>Rogers MS</a:t>
            </a:r>
            <a:endParaRPr sz="700" b="1" i="0" u="none" strike="noStrike" cap="none">
              <a:solidFill>
                <a:srgbClr val="2732B4"/>
              </a:solidFill>
              <a:latin typeface="Montserrat"/>
              <a:ea typeface="Montserrat"/>
              <a:cs typeface="Montserrat"/>
              <a:sym typeface="Montserrat"/>
            </a:endParaRPr>
          </a:p>
          <a:p>
            <a:pPr marL="177800" marR="0" lvl="0" indent="-120650" algn="l" rtl="0">
              <a:lnSpc>
                <a:spcPct val="100000"/>
              </a:lnSpc>
              <a:spcBef>
                <a:spcPts val="0"/>
              </a:spcBef>
              <a:spcAft>
                <a:spcPts val="0"/>
              </a:spcAft>
              <a:buClr>
                <a:srgbClr val="2732B4"/>
              </a:buClr>
              <a:buSzPts val="700"/>
              <a:buFont typeface="Montserrat"/>
              <a:buChar char="●"/>
            </a:pPr>
            <a:r>
              <a:rPr lang="en-US" sz="700" b="1" i="0" u="none" strike="noStrike" cap="none">
                <a:solidFill>
                  <a:srgbClr val="2732B4"/>
                </a:solidFill>
                <a:latin typeface="Montserrat"/>
                <a:ea typeface="Montserrat"/>
                <a:cs typeface="Montserrat"/>
                <a:sym typeface="Montserrat"/>
              </a:rPr>
              <a:t>Edison HS</a:t>
            </a:r>
            <a:endParaRPr sz="700" b="1" i="0" u="none" strike="noStrike" cap="none">
              <a:solidFill>
                <a:srgbClr val="2732B4"/>
              </a:solidFill>
              <a:latin typeface="Montserrat"/>
              <a:ea typeface="Montserrat"/>
              <a:cs typeface="Montserrat"/>
              <a:sym typeface="Montserrat"/>
            </a:endParaRPr>
          </a:p>
          <a:p>
            <a:pPr marL="177800" marR="0" lvl="0" indent="-120650" algn="l" rtl="0">
              <a:lnSpc>
                <a:spcPct val="100000"/>
              </a:lnSpc>
              <a:spcBef>
                <a:spcPts val="0"/>
              </a:spcBef>
              <a:spcAft>
                <a:spcPts val="0"/>
              </a:spcAft>
              <a:buClr>
                <a:srgbClr val="2732B4"/>
              </a:buClr>
              <a:buSzPts val="700"/>
              <a:buFont typeface="Montserrat"/>
              <a:buChar char="●"/>
            </a:pPr>
            <a:r>
              <a:rPr lang="en-US" sz="700" b="1" i="0" u="none" strike="noStrike" cap="none">
                <a:solidFill>
                  <a:srgbClr val="2732B4"/>
                </a:solidFill>
                <a:latin typeface="Montserrat"/>
                <a:ea typeface="Montserrat"/>
                <a:cs typeface="Montserrat"/>
                <a:sym typeface="Montserrat"/>
              </a:rPr>
              <a:t>Irving DLA</a:t>
            </a:r>
            <a:endParaRPr sz="700" b="1" i="0" u="none" strike="noStrike" cap="none">
              <a:solidFill>
                <a:srgbClr val="2732B4"/>
              </a:solidFill>
              <a:latin typeface="Montserrat"/>
              <a:ea typeface="Montserrat"/>
              <a:cs typeface="Montserrat"/>
              <a:sym typeface="Montserrat"/>
            </a:endParaRPr>
          </a:p>
          <a:p>
            <a:pPr marL="177800" marR="0" lvl="0" indent="-120650" algn="l" rtl="0">
              <a:lnSpc>
                <a:spcPct val="100000"/>
              </a:lnSpc>
              <a:spcBef>
                <a:spcPts val="0"/>
              </a:spcBef>
              <a:spcAft>
                <a:spcPts val="0"/>
              </a:spcAft>
              <a:buClr>
                <a:srgbClr val="2732B4"/>
              </a:buClr>
              <a:buSzPts val="700"/>
              <a:buFont typeface="Montserrat"/>
              <a:buChar char="●"/>
            </a:pPr>
            <a:r>
              <a:rPr lang="en-US" sz="700" b="1" i="0" u="none" strike="noStrike" cap="none">
                <a:solidFill>
                  <a:srgbClr val="2732B4"/>
                </a:solidFill>
                <a:latin typeface="Montserrat"/>
                <a:ea typeface="Montserrat"/>
                <a:cs typeface="Montserrat"/>
                <a:sym typeface="Montserrat"/>
              </a:rPr>
              <a:t>CAST Med Academic Renovations</a:t>
            </a:r>
            <a:endParaRPr sz="700" b="1" i="0" u="none" strike="noStrike" cap="none">
              <a:solidFill>
                <a:srgbClr val="2732B4"/>
              </a:solidFill>
              <a:latin typeface="Montserrat"/>
              <a:ea typeface="Montserrat"/>
              <a:cs typeface="Montserrat"/>
              <a:sym typeface="Montserrat"/>
            </a:endParaRPr>
          </a:p>
          <a:p>
            <a:pPr marL="177800" marR="0" lvl="0" indent="-120650" algn="l" rtl="0">
              <a:lnSpc>
                <a:spcPct val="100000"/>
              </a:lnSpc>
              <a:spcBef>
                <a:spcPts val="0"/>
              </a:spcBef>
              <a:spcAft>
                <a:spcPts val="0"/>
              </a:spcAft>
              <a:buClr>
                <a:srgbClr val="2732B4"/>
              </a:buClr>
              <a:buSzPts val="700"/>
              <a:buFont typeface="Montserrat"/>
              <a:buChar char="●"/>
            </a:pPr>
            <a:r>
              <a:rPr lang="en-US" sz="700" b="1" i="0" u="none" strike="noStrike" cap="none">
                <a:solidFill>
                  <a:srgbClr val="2732B4"/>
                </a:solidFill>
                <a:latin typeface="Montserrat"/>
                <a:ea typeface="Montserrat"/>
                <a:cs typeface="Montserrat"/>
                <a:sym typeface="Montserrat"/>
              </a:rPr>
              <a:t>Lanier HS</a:t>
            </a:r>
            <a:endParaRPr sz="700" b="1" i="0" u="none" strike="noStrike" cap="none">
              <a:solidFill>
                <a:srgbClr val="2732B4"/>
              </a:solidFill>
              <a:latin typeface="Montserrat"/>
              <a:ea typeface="Montserrat"/>
              <a:cs typeface="Montserrat"/>
              <a:sym typeface="Montserrat"/>
            </a:endParaRPr>
          </a:p>
          <a:p>
            <a:pPr marL="177800" lvl="0" indent="-133350" algn="l" rtl="0">
              <a:spcBef>
                <a:spcPts val="0"/>
              </a:spcBef>
              <a:spcAft>
                <a:spcPts val="0"/>
              </a:spcAft>
              <a:buClr>
                <a:srgbClr val="2732B4"/>
              </a:buClr>
              <a:buSzPts val="700"/>
              <a:buFont typeface="Montserrat"/>
              <a:buChar char="●"/>
            </a:pPr>
            <a:r>
              <a:rPr lang="en-US" sz="700" b="1">
                <a:solidFill>
                  <a:srgbClr val="2732B4"/>
                </a:solidFill>
                <a:latin typeface="Montserrat"/>
                <a:ea typeface="Montserrat"/>
                <a:cs typeface="Montserrat"/>
                <a:sym typeface="Montserrat"/>
              </a:rPr>
              <a:t>Graebner ES Phase 1*</a:t>
            </a:r>
            <a:endParaRPr sz="700" b="1">
              <a:solidFill>
                <a:srgbClr val="2732B4"/>
              </a:solidFill>
              <a:latin typeface="Montserrat"/>
              <a:ea typeface="Montserrat"/>
              <a:cs typeface="Montserrat"/>
              <a:sym typeface="Montserrat"/>
            </a:endParaRPr>
          </a:p>
          <a:p>
            <a:pPr marL="177800" lvl="0" indent="-133350" algn="l" rtl="0">
              <a:spcBef>
                <a:spcPts val="0"/>
              </a:spcBef>
              <a:spcAft>
                <a:spcPts val="0"/>
              </a:spcAft>
              <a:buClr>
                <a:srgbClr val="2732B4"/>
              </a:buClr>
              <a:buSzPts val="700"/>
              <a:buFont typeface="Montserrat"/>
              <a:buChar char="●"/>
            </a:pPr>
            <a:r>
              <a:rPr lang="en-US" sz="700" b="1">
                <a:solidFill>
                  <a:srgbClr val="2732B4"/>
                </a:solidFill>
                <a:highlight>
                  <a:schemeClr val="lt1"/>
                </a:highlight>
                <a:latin typeface="Montserrat"/>
                <a:ea typeface="Montserrat"/>
                <a:cs typeface="Montserrat"/>
                <a:sym typeface="Montserrat"/>
              </a:rPr>
              <a:t>Tafolla MS *</a:t>
            </a:r>
            <a:endParaRPr sz="700" b="1">
              <a:solidFill>
                <a:srgbClr val="2732B4"/>
              </a:solidFill>
              <a:highlight>
                <a:schemeClr val="lt1"/>
              </a:highlight>
              <a:latin typeface="Montserrat"/>
              <a:ea typeface="Montserrat"/>
              <a:cs typeface="Montserrat"/>
              <a:sym typeface="Montserrat"/>
            </a:endParaRPr>
          </a:p>
          <a:p>
            <a:pPr marL="177800" lvl="0" indent="-133350" algn="l" rtl="0">
              <a:spcBef>
                <a:spcPts val="0"/>
              </a:spcBef>
              <a:spcAft>
                <a:spcPts val="0"/>
              </a:spcAft>
              <a:buClr>
                <a:srgbClr val="2732B4"/>
              </a:buClr>
              <a:buSzPts val="700"/>
              <a:buFont typeface="Montserrat"/>
              <a:buChar char="●"/>
            </a:pPr>
            <a:r>
              <a:rPr lang="en-US" sz="700" b="1">
                <a:solidFill>
                  <a:srgbClr val="2732B4"/>
                </a:solidFill>
                <a:highlight>
                  <a:schemeClr val="lt1"/>
                </a:highlight>
                <a:latin typeface="Montserrat"/>
                <a:ea typeface="Montserrat"/>
                <a:cs typeface="Montserrat"/>
                <a:sym typeface="Montserrat"/>
              </a:rPr>
              <a:t>Brackenridge HS *</a:t>
            </a:r>
            <a:endParaRPr sz="700" b="1">
              <a:solidFill>
                <a:srgbClr val="2732B4"/>
              </a:solidFill>
              <a:highlight>
                <a:schemeClr val="lt1"/>
              </a:highlight>
              <a:latin typeface="Montserrat"/>
              <a:ea typeface="Montserrat"/>
              <a:cs typeface="Montserrat"/>
              <a:sym typeface="Montserrat"/>
            </a:endParaRPr>
          </a:p>
          <a:p>
            <a:pPr marL="177800" marR="0" lvl="0" indent="-120650" algn="l" rtl="0">
              <a:lnSpc>
                <a:spcPct val="100000"/>
              </a:lnSpc>
              <a:spcBef>
                <a:spcPts val="0"/>
              </a:spcBef>
              <a:spcAft>
                <a:spcPts val="0"/>
              </a:spcAft>
              <a:buClr>
                <a:srgbClr val="FBCE20"/>
              </a:buClr>
              <a:buSzPts val="700"/>
              <a:buFont typeface="Montserrat"/>
              <a:buChar char="●"/>
            </a:pPr>
            <a:r>
              <a:rPr lang="en-US" sz="700" b="0" i="0" u="none" strike="noStrike" cap="none">
                <a:solidFill>
                  <a:schemeClr val="dk1"/>
                </a:solidFill>
                <a:latin typeface="Montserrat"/>
                <a:ea typeface="Montserrat"/>
                <a:cs typeface="Montserrat"/>
                <a:sym typeface="Montserrat"/>
              </a:rPr>
              <a:t>Foster (Schenck @ Foster)</a:t>
            </a:r>
            <a:endParaRPr sz="700" b="0" i="0" u="none" strike="noStrike" cap="none">
              <a:solidFill>
                <a:schemeClr val="dk1"/>
              </a:solidFill>
              <a:latin typeface="Montserrat"/>
              <a:ea typeface="Montserrat"/>
              <a:cs typeface="Montserrat"/>
              <a:sym typeface="Montserrat"/>
            </a:endParaRPr>
          </a:p>
          <a:p>
            <a:pPr marL="177800" marR="0" lvl="0" indent="-120650" algn="l" rtl="0">
              <a:lnSpc>
                <a:spcPct val="100000"/>
              </a:lnSpc>
              <a:spcBef>
                <a:spcPts val="0"/>
              </a:spcBef>
              <a:spcAft>
                <a:spcPts val="0"/>
              </a:spcAft>
              <a:buClr>
                <a:srgbClr val="FBCE20"/>
              </a:buClr>
              <a:buSzPts val="700"/>
              <a:buFont typeface="Montserrat"/>
              <a:buChar char="●"/>
            </a:pPr>
            <a:r>
              <a:rPr lang="en-US" sz="700" b="0" i="0" u="none" strike="noStrike" cap="none">
                <a:solidFill>
                  <a:schemeClr val="dk1"/>
                </a:solidFill>
                <a:latin typeface="Montserrat"/>
                <a:ea typeface="Montserrat"/>
                <a:cs typeface="Montserrat"/>
                <a:sym typeface="Montserrat"/>
              </a:rPr>
              <a:t>Woodlawn Hills (Port. Rep.)</a:t>
            </a:r>
            <a:endParaRPr sz="700" b="0" i="0" u="none" strike="noStrike" cap="none">
              <a:solidFill>
                <a:schemeClr val="dk1"/>
              </a:solidFill>
              <a:latin typeface="Montserrat"/>
              <a:ea typeface="Montserrat"/>
              <a:cs typeface="Montserrat"/>
              <a:sym typeface="Montserrat"/>
            </a:endParaRPr>
          </a:p>
          <a:p>
            <a:pPr marL="177800" marR="0" lvl="0" indent="-120650" algn="l" rtl="0">
              <a:lnSpc>
                <a:spcPct val="100000"/>
              </a:lnSpc>
              <a:spcBef>
                <a:spcPts val="0"/>
              </a:spcBef>
              <a:spcAft>
                <a:spcPts val="0"/>
              </a:spcAft>
              <a:buClr>
                <a:srgbClr val="FBCE20"/>
              </a:buClr>
              <a:buSzPts val="700"/>
              <a:buFont typeface="Montserrat"/>
              <a:buChar char="●"/>
            </a:pPr>
            <a:r>
              <a:rPr lang="en-US" sz="700" b="0" i="0" u="none" strike="noStrike" cap="none">
                <a:solidFill>
                  <a:schemeClr val="dk1"/>
                </a:solidFill>
                <a:latin typeface="Montserrat"/>
                <a:ea typeface="Montserrat"/>
                <a:cs typeface="Montserrat"/>
                <a:sym typeface="Montserrat"/>
              </a:rPr>
              <a:t>Ball (Portable Replacement)</a:t>
            </a:r>
            <a:endParaRPr sz="700" b="0" i="0" u="none" strike="noStrike" cap="none">
              <a:solidFill>
                <a:schemeClr val="dk1"/>
              </a:solidFill>
              <a:latin typeface="Montserrat"/>
              <a:ea typeface="Montserrat"/>
              <a:cs typeface="Montserrat"/>
              <a:sym typeface="Montserrat"/>
            </a:endParaRPr>
          </a:p>
          <a:p>
            <a:pPr marL="177800" marR="0" lvl="0" indent="-120650" algn="l" rtl="0">
              <a:lnSpc>
                <a:spcPct val="100000"/>
              </a:lnSpc>
              <a:spcBef>
                <a:spcPts val="0"/>
              </a:spcBef>
              <a:spcAft>
                <a:spcPts val="0"/>
              </a:spcAft>
              <a:buClr>
                <a:srgbClr val="FBCE20"/>
              </a:buClr>
              <a:buSzPts val="700"/>
              <a:buFont typeface="Montserrat"/>
              <a:buChar char="●"/>
            </a:pPr>
            <a:r>
              <a:rPr lang="en-US" sz="700" b="0" i="0" u="none" strike="noStrike" cap="none">
                <a:solidFill>
                  <a:schemeClr val="dk1"/>
                </a:solidFill>
                <a:latin typeface="Montserrat"/>
                <a:ea typeface="Montserrat"/>
                <a:cs typeface="Montserrat"/>
                <a:sym typeface="Montserrat"/>
              </a:rPr>
              <a:t>Japhet Site Leveling</a:t>
            </a:r>
            <a:endParaRPr sz="700" b="0" i="0" u="none" strike="noStrike" cap="none">
              <a:solidFill>
                <a:schemeClr val="dk1"/>
              </a:solidFill>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800"/>
              <a:buFont typeface="Arial"/>
              <a:buNone/>
            </a:pPr>
            <a:endParaRPr sz="700" b="0" i="0" u="none" strike="noStrike" cap="none">
              <a:solidFill>
                <a:schemeClr val="dk1"/>
              </a:solidFill>
              <a:latin typeface="Montserrat"/>
              <a:ea typeface="Montserrat"/>
              <a:cs typeface="Montserrat"/>
              <a:sym typeface="Montserrat"/>
            </a:endParaRPr>
          </a:p>
        </p:txBody>
      </p:sp>
      <p:sp>
        <p:nvSpPr>
          <p:cNvPr id="255" name="Google Shape;255;p29"/>
          <p:cNvSpPr/>
          <p:nvPr/>
        </p:nvSpPr>
        <p:spPr>
          <a:xfrm>
            <a:off x="6589319" y="1169043"/>
            <a:ext cx="1926000" cy="311100"/>
          </a:xfrm>
          <a:prstGeom prst="rect">
            <a:avLst/>
          </a:prstGeom>
          <a:solidFill>
            <a:srgbClr val="1C4587"/>
          </a:solidFill>
          <a:ln w="19050" cap="flat" cmpd="sng">
            <a:solidFill>
              <a:srgbClr val="0D5CD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500"/>
              <a:buFont typeface="Arial"/>
              <a:buNone/>
            </a:pPr>
            <a:endParaRPr sz="500" b="0" i="0" u="none" strike="noStrike" cap="none">
              <a:solidFill>
                <a:srgbClr val="000000"/>
              </a:solidFill>
              <a:latin typeface="Arial"/>
              <a:ea typeface="Arial"/>
              <a:cs typeface="Arial"/>
              <a:sym typeface="Arial"/>
            </a:endParaRPr>
          </a:p>
        </p:txBody>
      </p:sp>
      <p:sp>
        <p:nvSpPr>
          <p:cNvPr id="256" name="Google Shape;256;p29"/>
          <p:cNvSpPr/>
          <p:nvPr/>
        </p:nvSpPr>
        <p:spPr>
          <a:xfrm>
            <a:off x="6661114" y="1138547"/>
            <a:ext cx="1721700" cy="4065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Montserrat"/>
                <a:ea typeface="Montserrat"/>
                <a:cs typeface="Montserrat"/>
                <a:sym typeface="Montserrat"/>
              </a:rPr>
              <a:t>Complete</a:t>
            </a:r>
            <a:endParaRPr sz="1400" b="0" i="0" u="none" strike="noStrike" cap="none">
              <a:solidFill>
                <a:schemeClr val="lt1"/>
              </a:solidFill>
              <a:latin typeface="Montserrat Medium"/>
              <a:ea typeface="Montserrat Medium"/>
              <a:cs typeface="Montserrat Medium"/>
              <a:sym typeface="Montserrat Thin"/>
            </a:endParaRPr>
          </a:p>
        </p:txBody>
      </p:sp>
      <p:sp>
        <p:nvSpPr>
          <p:cNvPr id="257" name="Google Shape;257;p29"/>
          <p:cNvSpPr/>
          <p:nvPr/>
        </p:nvSpPr>
        <p:spPr>
          <a:xfrm>
            <a:off x="4584893" y="1169044"/>
            <a:ext cx="1926000" cy="3183900"/>
          </a:xfrm>
          <a:prstGeom prst="rect">
            <a:avLst/>
          </a:prstGeom>
          <a:solidFill>
            <a:srgbClr val="FFFFFF"/>
          </a:solidFill>
          <a:ln w="1905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500"/>
              <a:buFont typeface="Arial"/>
              <a:buNone/>
            </a:pPr>
            <a:endParaRPr sz="500" b="0" i="0" u="none" strike="noStrike" cap="none">
              <a:solidFill>
                <a:srgbClr val="000000"/>
              </a:solidFill>
              <a:latin typeface="Arial"/>
              <a:ea typeface="Arial"/>
              <a:cs typeface="Arial"/>
              <a:sym typeface="Arial"/>
            </a:endParaRPr>
          </a:p>
        </p:txBody>
      </p:sp>
      <p:sp>
        <p:nvSpPr>
          <p:cNvPr id="258" name="Google Shape;258;p29"/>
          <p:cNvSpPr/>
          <p:nvPr/>
        </p:nvSpPr>
        <p:spPr>
          <a:xfrm>
            <a:off x="4592456" y="1169043"/>
            <a:ext cx="1926000" cy="311100"/>
          </a:xfrm>
          <a:prstGeom prst="rect">
            <a:avLst/>
          </a:prstGeom>
          <a:solidFill>
            <a:srgbClr val="1C4587"/>
          </a:solidFill>
          <a:ln w="19050" cap="flat" cmpd="sng">
            <a:solidFill>
              <a:srgbClr val="0D5CD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500"/>
              <a:buFont typeface="Arial"/>
              <a:buNone/>
            </a:pPr>
            <a:endParaRPr sz="500" b="0" i="0" u="none" strike="noStrike" cap="none">
              <a:solidFill>
                <a:srgbClr val="000000"/>
              </a:solidFill>
              <a:latin typeface="Arial"/>
              <a:ea typeface="Arial"/>
              <a:cs typeface="Arial"/>
              <a:sym typeface="Arial"/>
            </a:endParaRPr>
          </a:p>
        </p:txBody>
      </p:sp>
      <p:sp>
        <p:nvSpPr>
          <p:cNvPr id="259" name="Google Shape;259;p29"/>
          <p:cNvSpPr/>
          <p:nvPr/>
        </p:nvSpPr>
        <p:spPr>
          <a:xfrm>
            <a:off x="4637477" y="1138547"/>
            <a:ext cx="1873200" cy="4065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lt1"/>
                </a:solidFill>
                <a:latin typeface="Montserrat"/>
                <a:ea typeface="Montserrat"/>
                <a:cs typeface="Montserrat"/>
                <a:sym typeface="Montserrat"/>
              </a:rPr>
              <a:t>Under Construction</a:t>
            </a:r>
            <a:endParaRPr sz="1200" b="0" i="0" u="none" strike="noStrike" cap="none">
              <a:solidFill>
                <a:schemeClr val="lt1"/>
              </a:solidFill>
              <a:latin typeface="Montserrat Medium"/>
              <a:ea typeface="Montserrat Medium"/>
              <a:cs typeface="Montserrat Medium"/>
              <a:sym typeface="Montserrat Thin"/>
            </a:endParaRPr>
          </a:p>
        </p:txBody>
      </p:sp>
      <p:sp>
        <p:nvSpPr>
          <p:cNvPr id="260" name="Google Shape;260;p29"/>
          <p:cNvSpPr/>
          <p:nvPr/>
        </p:nvSpPr>
        <p:spPr>
          <a:xfrm>
            <a:off x="4637475" y="1516450"/>
            <a:ext cx="1815900" cy="2738400"/>
          </a:xfrm>
          <a:prstGeom prst="rect">
            <a:avLst/>
          </a:prstGeom>
          <a:noFill/>
          <a:ln>
            <a:noFill/>
          </a:ln>
        </p:spPr>
        <p:txBody>
          <a:bodyPr spcFirstLastPara="1" wrap="square" lIns="91425" tIns="91425" rIns="91425" bIns="91425" anchor="t" anchorCtr="0">
            <a:noAutofit/>
          </a:bodyPr>
          <a:lstStyle/>
          <a:p>
            <a:pPr marL="177800" marR="0" lvl="0" indent="-127000" algn="l" rtl="0">
              <a:lnSpc>
                <a:spcPct val="100000"/>
              </a:lnSpc>
              <a:spcBef>
                <a:spcPts val="0"/>
              </a:spcBef>
              <a:spcAft>
                <a:spcPts val="0"/>
              </a:spcAft>
              <a:buClr>
                <a:srgbClr val="2732B4"/>
              </a:buClr>
              <a:buSzPts val="800"/>
              <a:buFont typeface="Montserrat"/>
              <a:buChar char="●"/>
            </a:pPr>
            <a:r>
              <a:rPr lang="en-US" sz="800" b="1" i="0" u="none" strike="noStrike" cap="none" dirty="0">
                <a:solidFill>
                  <a:srgbClr val="2732B4"/>
                </a:solidFill>
                <a:latin typeface="Montserrat"/>
                <a:ea typeface="Montserrat"/>
                <a:cs typeface="Montserrat"/>
                <a:sym typeface="Montserrat"/>
              </a:rPr>
              <a:t>Jefferson HS</a:t>
            </a:r>
            <a:endParaRPr sz="800" b="1" i="0" u="none" strike="noStrike" cap="none" dirty="0">
              <a:solidFill>
                <a:srgbClr val="2732B4"/>
              </a:solidFill>
              <a:latin typeface="Montserrat"/>
              <a:ea typeface="Montserrat"/>
              <a:cs typeface="Montserrat"/>
              <a:sym typeface="Montserrat"/>
            </a:endParaRPr>
          </a:p>
          <a:p>
            <a:pPr marL="177800" marR="0" lvl="0" indent="-127000" algn="l" rtl="0">
              <a:lnSpc>
                <a:spcPct val="100000"/>
              </a:lnSpc>
              <a:spcBef>
                <a:spcPts val="0"/>
              </a:spcBef>
              <a:spcAft>
                <a:spcPts val="0"/>
              </a:spcAft>
              <a:buClr>
                <a:srgbClr val="2732B4"/>
              </a:buClr>
              <a:buSzPts val="800"/>
              <a:buFont typeface="Montserrat"/>
              <a:buChar char="●"/>
            </a:pPr>
            <a:r>
              <a:rPr lang="en-US" sz="800" b="1" i="0" u="none" strike="noStrike" cap="none" dirty="0">
                <a:solidFill>
                  <a:srgbClr val="2732B4"/>
                </a:solidFill>
                <a:latin typeface="Montserrat"/>
                <a:ea typeface="Montserrat"/>
                <a:cs typeface="Montserrat"/>
                <a:sym typeface="Montserrat"/>
              </a:rPr>
              <a:t>Longfellow MS Phase 2*</a:t>
            </a:r>
            <a:endParaRPr sz="800" b="1" i="0" u="none" strike="noStrike" cap="none" dirty="0">
              <a:solidFill>
                <a:srgbClr val="2732B4"/>
              </a:solidFill>
              <a:latin typeface="Montserrat"/>
              <a:ea typeface="Montserrat"/>
              <a:cs typeface="Montserrat"/>
              <a:sym typeface="Montserrat"/>
            </a:endParaRPr>
          </a:p>
          <a:p>
            <a:pPr marL="177800" marR="0" lvl="0" indent="-127000" algn="l" rtl="0">
              <a:lnSpc>
                <a:spcPct val="100000"/>
              </a:lnSpc>
              <a:spcBef>
                <a:spcPts val="0"/>
              </a:spcBef>
              <a:spcAft>
                <a:spcPts val="0"/>
              </a:spcAft>
              <a:buClr>
                <a:srgbClr val="2732B4"/>
              </a:buClr>
              <a:buSzPts val="800"/>
              <a:buFont typeface="Montserrat"/>
              <a:buChar char="●"/>
            </a:pPr>
            <a:r>
              <a:rPr lang="en-US" sz="800" b="1" i="0" u="none" strike="noStrike" cap="none" dirty="0">
                <a:solidFill>
                  <a:srgbClr val="2732B4"/>
                </a:solidFill>
                <a:latin typeface="Montserrat"/>
                <a:ea typeface="Montserrat"/>
                <a:cs typeface="Montserrat"/>
                <a:sym typeface="Montserrat"/>
              </a:rPr>
              <a:t>Sam Houston HS</a:t>
            </a:r>
            <a:endParaRPr sz="800" b="1" i="0" u="none" strike="noStrike" cap="none" dirty="0">
              <a:solidFill>
                <a:srgbClr val="2732B4"/>
              </a:solidFill>
              <a:latin typeface="Montserrat"/>
              <a:ea typeface="Montserrat"/>
              <a:cs typeface="Montserrat"/>
              <a:sym typeface="Montserrat"/>
            </a:endParaRPr>
          </a:p>
          <a:p>
            <a:pPr marL="177800" marR="0" lvl="0" indent="-127000" algn="l" rtl="0">
              <a:lnSpc>
                <a:spcPct val="100000"/>
              </a:lnSpc>
              <a:spcBef>
                <a:spcPts val="0"/>
              </a:spcBef>
              <a:spcAft>
                <a:spcPts val="0"/>
              </a:spcAft>
              <a:buClr>
                <a:srgbClr val="2732B4"/>
              </a:buClr>
              <a:buSzPts val="800"/>
              <a:buFont typeface="Montserrat"/>
              <a:buChar char="●"/>
            </a:pPr>
            <a:r>
              <a:rPr lang="en-US" sz="800" b="1" i="0" u="none" strike="noStrike" cap="none" dirty="0">
                <a:solidFill>
                  <a:srgbClr val="2732B4"/>
                </a:solidFill>
                <a:latin typeface="Montserrat"/>
                <a:ea typeface="Montserrat"/>
                <a:cs typeface="Montserrat"/>
                <a:sym typeface="Montserrat"/>
              </a:rPr>
              <a:t>Fox Tech HS</a:t>
            </a:r>
            <a:endParaRPr sz="800" b="1" i="0" u="none" strike="noStrike" cap="none" dirty="0">
              <a:solidFill>
                <a:srgbClr val="2732B4"/>
              </a:solidFill>
              <a:latin typeface="Montserrat"/>
              <a:ea typeface="Montserrat"/>
              <a:cs typeface="Montserrat"/>
              <a:sym typeface="Montserrat"/>
            </a:endParaRPr>
          </a:p>
          <a:p>
            <a:pPr marL="177800" marR="0" lvl="0" indent="-127000" algn="l" rtl="0">
              <a:lnSpc>
                <a:spcPct val="100000"/>
              </a:lnSpc>
              <a:spcBef>
                <a:spcPts val="0"/>
              </a:spcBef>
              <a:spcAft>
                <a:spcPts val="0"/>
              </a:spcAft>
              <a:buClr>
                <a:srgbClr val="2732B4"/>
              </a:buClr>
              <a:buSzPts val="800"/>
              <a:buFont typeface="Montserrat"/>
              <a:buChar char="●"/>
            </a:pPr>
            <a:r>
              <a:rPr lang="en-US" sz="800" b="1" i="0" u="none" strike="noStrike" cap="none" dirty="0">
                <a:solidFill>
                  <a:srgbClr val="2732B4"/>
                </a:solidFill>
                <a:latin typeface="Montserrat"/>
                <a:ea typeface="Montserrat"/>
                <a:cs typeface="Montserrat"/>
                <a:sym typeface="Montserrat"/>
              </a:rPr>
              <a:t>Schenck ES</a:t>
            </a:r>
            <a:endParaRPr sz="800" b="1" i="0" u="none" strike="noStrike" cap="none" dirty="0">
              <a:solidFill>
                <a:srgbClr val="2732B4"/>
              </a:solidFill>
              <a:latin typeface="Montserrat"/>
              <a:ea typeface="Montserrat"/>
              <a:cs typeface="Montserrat"/>
              <a:sym typeface="Montserrat"/>
            </a:endParaRPr>
          </a:p>
          <a:p>
            <a:pPr marL="177800" marR="0" lvl="0" indent="-127000" algn="l" rtl="0">
              <a:lnSpc>
                <a:spcPct val="100000"/>
              </a:lnSpc>
              <a:spcBef>
                <a:spcPts val="0"/>
              </a:spcBef>
              <a:spcAft>
                <a:spcPts val="0"/>
              </a:spcAft>
              <a:buClr>
                <a:srgbClr val="2732B4"/>
              </a:buClr>
              <a:buSzPts val="800"/>
              <a:buFont typeface="Montserrat"/>
              <a:buChar char="●"/>
            </a:pPr>
            <a:r>
              <a:rPr lang="en-US" sz="800" b="1" dirty="0">
                <a:solidFill>
                  <a:srgbClr val="2732B4"/>
                </a:solidFill>
                <a:latin typeface="Montserrat"/>
                <a:ea typeface="Montserrat"/>
                <a:cs typeface="Montserrat"/>
                <a:sym typeface="Montserrat"/>
              </a:rPr>
              <a:t>Graebner ES Phase 2*</a:t>
            </a:r>
            <a:endParaRPr sz="800" b="1" dirty="0">
              <a:solidFill>
                <a:srgbClr val="2732B4"/>
              </a:solidFill>
              <a:latin typeface="Montserrat"/>
              <a:ea typeface="Montserrat"/>
              <a:cs typeface="Montserrat"/>
              <a:sym typeface="Montserrat"/>
            </a:endParaRPr>
          </a:p>
          <a:p>
            <a:pPr marL="177800" marR="0" lvl="0" indent="-127000" algn="l" rtl="0">
              <a:lnSpc>
                <a:spcPct val="100000"/>
              </a:lnSpc>
              <a:spcBef>
                <a:spcPts val="0"/>
              </a:spcBef>
              <a:spcAft>
                <a:spcPts val="0"/>
              </a:spcAft>
              <a:buClr>
                <a:srgbClr val="2732B4"/>
              </a:buClr>
              <a:buSzPts val="800"/>
              <a:buFont typeface="Montserrat"/>
              <a:buChar char="●"/>
            </a:pPr>
            <a:r>
              <a:rPr lang="en-US" sz="800" b="1" i="0" u="none" strike="noStrike" cap="none" dirty="0">
                <a:solidFill>
                  <a:srgbClr val="2732B4"/>
                </a:solidFill>
                <a:latin typeface="Montserrat"/>
                <a:ea typeface="Montserrat"/>
                <a:cs typeface="Montserrat"/>
                <a:sym typeface="Montserrat"/>
              </a:rPr>
              <a:t>Davis MS</a:t>
            </a:r>
            <a:endParaRPr sz="800" b="1" i="0" u="none" strike="noStrike" cap="none" dirty="0">
              <a:solidFill>
                <a:srgbClr val="2732B4"/>
              </a:solidFill>
              <a:latin typeface="Montserrat"/>
              <a:ea typeface="Montserrat"/>
              <a:cs typeface="Montserrat"/>
              <a:sym typeface="Montserrat"/>
            </a:endParaRPr>
          </a:p>
          <a:p>
            <a:pPr marL="177800" marR="0" lvl="0" indent="-127000" algn="l" rtl="0">
              <a:lnSpc>
                <a:spcPct val="100000"/>
              </a:lnSpc>
              <a:spcBef>
                <a:spcPts val="0"/>
              </a:spcBef>
              <a:spcAft>
                <a:spcPts val="0"/>
              </a:spcAft>
              <a:buClr>
                <a:srgbClr val="2732B4"/>
              </a:buClr>
              <a:buSzPts val="800"/>
              <a:buFont typeface="Montserrat"/>
              <a:buChar char="●"/>
            </a:pPr>
            <a:r>
              <a:rPr lang="en-US" sz="800" b="1" i="0" u="none" strike="noStrike" cap="none" dirty="0">
                <a:solidFill>
                  <a:srgbClr val="2732B4"/>
                </a:solidFill>
                <a:latin typeface="Montserrat"/>
                <a:ea typeface="Montserrat"/>
                <a:cs typeface="Montserrat"/>
                <a:sym typeface="Montserrat"/>
              </a:rPr>
              <a:t>Highland Hills ES</a:t>
            </a:r>
            <a:endParaRPr sz="800" b="1" i="0" u="none" strike="noStrike" cap="none" dirty="0">
              <a:solidFill>
                <a:srgbClr val="2732B4"/>
              </a:solidFill>
              <a:latin typeface="Montserrat"/>
              <a:ea typeface="Montserrat"/>
              <a:cs typeface="Montserrat"/>
              <a:sym typeface="Montserrat"/>
            </a:endParaRPr>
          </a:p>
          <a:p>
            <a:pPr marL="177800" marR="0" lvl="0" indent="-127000" algn="l" rtl="0">
              <a:lnSpc>
                <a:spcPct val="100000"/>
              </a:lnSpc>
              <a:spcBef>
                <a:spcPts val="0"/>
              </a:spcBef>
              <a:spcAft>
                <a:spcPts val="0"/>
              </a:spcAft>
              <a:buClr>
                <a:srgbClr val="2732B4"/>
              </a:buClr>
              <a:buSzPts val="800"/>
              <a:buFont typeface="Montserrat"/>
              <a:buChar char="●"/>
            </a:pPr>
            <a:r>
              <a:rPr lang="en-US" sz="800" b="1" i="0" u="none" strike="noStrike" cap="none" dirty="0">
                <a:solidFill>
                  <a:srgbClr val="2732B4"/>
                </a:solidFill>
                <a:latin typeface="Montserrat"/>
                <a:ea typeface="Montserrat"/>
                <a:cs typeface="Montserrat"/>
                <a:sym typeface="Montserrat"/>
              </a:rPr>
              <a:t>ML King Academy</a:t>
            </a:r>
            <a:endParaRPr sz="800" b="1" i="0" u="none" strike="noStrike" cap="none" dirty="0">
              <a:solidFill>
                <a:srgbClr val="2732B4"/>
              </a:solidFill>
              <a:latin typeface="Montserrat"/>
              <a:ea typeface="Montserrat"/>
              <a:cs typeface="Montserrat"/>
              <a:sym typeface="Montserrat"/>
            </a:endParaRPr>
          </a:p>
          <a:p>
            <a:pPr marL="177800" marR="0" lvl="0" indent="-127000" algn="l" rtl="0">
              <a:lnSpc>
                <a:spcPct val="100000"/>
              </a:lnSpc>
              <a:spcBef>
                <a:spcPts val="0"/>
              </a:spcBef>
              <a:spcAft>
                <a:spcPts val="0"/>
              </a:spcAft>
              <a:buClr>
                <a:srgbClr val="2732B4"/>
              </a:buClr>
              <a:buSzPts val="800"/>
              <a:buFont typeface="Montserrat"/>
              <a:buChar char="●"/>
            </a:pPr>
            <a:r>
              <a:rPr lang="en-US" sz="800" b="1" dirty="0">
                <a:solidFill>
                  <a:srgbClr val="2732B4"/>
                </a:solidFill>
                <a:latin typeface="Montserrat"/>
                <a:ea typeface="Montserrat"/>
                <a:cs typeface="Montserrat"/>
                <a:sym typeface="Montserrat"/>
              </a:rPr>
              <a:t>Burbank HS</a:t>
            </a:r>
            <a:endParaRPr sz="800" b="1" dirty="0">
              <a:solidFill>
                <a:srgbClr val="2732B4"/>
              </a:solidFill>
              <a:latin typeface="Montserrat"/>
              <a:ea typeface="Montserrat"/>
              <a:cs typeface="Montserrat"/>
              <a:sym typeface="Montserrat"/>
            </a:endParaRPr>
          </a:p>
          <a:p>
            <a:pPr marL="177800" lvl="0" indent="-139700" algn="l" rtl="0">
              <a:spcBef>
                <a:spcPts val="0"/>
              </a:spcBef>
              <a:spcAft>
                <a:spcPts val="0"/>
              </a:spcAft>
              <a:buClr>
                <a:srgbClr val="2732B4"/>
              </a:buClr>
              <a:buSzPts val="800"/>
              <a:buFont typeface="Montserrat"/>
              <a:buChar char="●"/>
            </a:pPr>
            <a:r>
              <a:rPr lang="en-US" sz="800" b="1" dirty="0">
                <a:solidFill>
                  <a:srgbClr val="2732B4"/>
                </a:solidFill>
                <a:latin typeface="Montserrat"/>
                <a:ea typeface="Montserrat"/>
                <a:cs typeface="Montserrat"/>
                <a:sym typeface="Montserrat"/>
              </a:rPr>
              <a:t>YWLA Secondary*</a:t>
            </a:r>
            <a:endParaRPr sz="800" b="1" dirty="0">
              <a:solidFill>
                <a:srgbClr val="2732B4"/>
              </a:solidFill>
              <a:latin typeface="Montserrat"/>
              <a:ea typeface="Montserrat"/>
              <a:cs typeface="Montserrat"/>
              <a:sym typeface="Montserrat"/>
            </a:endParaRPr>
          </a:p>
          <a:p>
            <a:pPr marL="177800" marR="0" lvl="0" indent="-127000" algn="l" rtl="0">
              <a:lnSpc>
                <a:spcPct val="100000"/>
              </a:lnSpc>
              <a:spcBef>
                <a:spcPts val="0"/>
              </a:spcBef>
              <a:spcAft>
                <a:spcPts val="0"/>
              </a:spcAft>
              <a:buClr>
                <a:srgbClr val="FBCE20"/>
              </a:buClr>
              <a:buSzPts val="800"/>
              <a:buFont typeface="Montserrat"/>
              <a:buChar char="●"/>
            </a:pPr>
            <a:r>
              <a:rPr lang="en-US" sz="800" b="0" i="0" u="none" strike="noStrike" cap="none" dirty="0">
                <a:solidFill>
                  <a:schemeClr val="dk1"/>
                </a:solidFill>
                <a:latin typeface="Montserrat"/>
                <a:ea typeface="Montserrat"/>
                <a:cs typeface="Montserrat"/>
                <a:sym typeface="Montserrat"/>
              </a:rPr>
              <a:t>HVAC Support Chillers</a:t>
            </a:r>
            <a:endParaRPr sz="800" b="0" i="0" u="none" strike="noStrike" cap="none" dirty="0">
              <a:solidFill>
                <a:srgbClr val="2732B4"/>
              </a:solidFill>
              <a:latin typeface="Montserrat"/>
              <a:ea typeface="Montserrat"/>
              <a:cs typeface="Montserrat"/>
              <a:sym typeface="Montserrat"/>
            </a:endParaRPr>
          </a:p>
          <a:p>
            <a:pPr marL="177800" marR="0" lvl="0" indent="-127000" algn="l" rtl="0">
              <a:lnSpc>
                <a:spcPct val="100000"/>
              </a:lnSpc>
              <a:spcBef>
                <a:spcPts val="0"/>
              </a:spcBef>
              <a:spcAft>
                <a:spcPts val="0"/>
              </a:spcAft>
              <a:buClr>
                <a:srgbClr val="FBCE20"/>
              </a:buClr>
              <a:buSzPts val="800"/>
              <a:buFont typeface="Montserrat"/>
              <a:buChar char="●"/>
            </a:pPr>
            <a:r>
              <a:rPr lang="en-US" sz="800" i="0" u="none" strike="noStrike" cap="none" dirty="0">
                <a:solidFill>
                  <a:schemeClr val="dk1"/>
                </a:solidFill>
                <a:latin typeface="Montserrat"/>
                <a:ea typeface="Montserrat"/>
                <a:cs typeface="Montserrat"/>
                <a:sym typeface="Montserrat"/>
              </a:rPr>
              <a:t>Lowell (Kelly Academy)</a:t>
            </a:r>
            <a:endParaRPr sz="800" i="0" u="none" strike="noStrike" cap="none" dirty="0">
              <a:solidFill>
                <a:schemeClr val="dk1"/>
              </a:solidFill>
              <a:latin typeface="Montserrat"/>
              <a:ea typeface="Montserrat"/>
              <a:cs typeface="Montserrat"/>
              <a:sym typeface="Montserrat"/>
            </a:endParaRPr>
          </a:p>
          <a:p>
            <a:pPr marL="177800" marR="0" lvl="0" indent="-127000" algn="l" rtl="0">
              <a:lnSpc>
                <a:spcPct val="100000"/>
              </a:lnSpc>
              <a:spcBef>
                <a:spcPts val="0"/>
              </a:spcBef>
              <a:spcAft>
                <a:spcPts val="0"/>
              </a:spcAft>
              <a:buClr>
                <a:srgbClr val="FBCE20"/>
              </a:buClr>
              <a:buSzPts val="800"/>
              <a:buFont typeface="Montserrat"/>
              <a:buChar char="●"/>
            </a:pPr>
            <a:r>
              <a:rPr lang="en-US" sz="800" i="0" u="none" strike="noStrike" cap="none" dirty="0">
                <a:solidFill>
                  <a:schemeClr val="dk1"/>
                </a:solidFill>
                <a:latin typeface="Montserrat"/>
                <a:ea typeface="Montserrat"/>
                <a:cs typeface="Montserrat"/>
                <a:sym typeface="Montserrat"/>
              </a:rPr>
              <a:t>Highlands Central Plant</a:t>
            </a:r>
            <a:endParaRPr sz="800" i="0" u="none" strike="noStrike" cap="none" dirty="0">
              <a:solidFill>
                <a:schemeClr val="dk1"/>
              </a:solidFill>
              <a:latin typeface="Montserrat"/>
              <a:ea typeface="Montserrat"/>
              <a:cs typeface="Montserrat"/>
              <a:sym typeface="Montserrat"/>
            </a:endParaRPr>
          </a:p>
          <a:p>
            <a:pPr marL="177800" marR="0" lvl="0" indent="-127000" algn="l" rtl="0">
              <a:lnSpc>
                <a:spcPct val="100000"/>
              </a:lnSpc>
              <a:spcBef>
                <a:spcPts val="0"/>
              </a:spcBef>
              <a:spcAft>
                <a:spcPts val="0"/>
              </a:spcAft>
              <a:buClr>
                <a:srgbClr val="FBCE20"/>
              </a:buClr>
              <a:buSzPts val="800"/>
              <a:buFont typeface="Montserrat"/>
              <a:buChar char="●"/>
            </a:pPr>
            <a:r>
              <a:rPr lang="en-US" sz="800" b="0" i="0" u="none" strike="noStrike" cap="none" dirty="0">
                <a:solidFill>
                  <a:schemeClr val="dk1"/>
                </a:solidFill>
                <a:latin typeface="Montserrat"/>
                <a:ea typeface="Montserrat"/>
                <a:cs typeface="Montserrat"/>
                <a:sym typeface="Montserrat"/>
              </a:rPr>
              <a:t>Safety &amp; Security Upgrades</a:t>
            </a:r>
            <a:endParaRPr sz="800" b="0" i="0" u="none" strike="noStrike" cap="none" dirty="0">
              <a:solidFill>
                <a:srgbClr val="2732B4"/>
              </a:solidFill>
              <a:latin typeface="Montserrat"/>
              <a:ea typeface="Montserrat"/>
              <a:cs typeface="Montserrat"/>
              <a:sym typeface="Montserrat"/>
            </a:endParaRPr>
          </a:p>
          <a:p>
            <a:pPr marL="177800" marR="0" lvl="0" indent="-127000" algn="l" rtl="0">
              <a:lnSpc>
                <a:spcPct val="100000"/>
              </a:lnSpc>
              <a:spcBef>
                <a:spcPts val="0"/>
              </a:spcBef>
              <a:spcAft>
                <a:spcPts val="0"/>
              </a:spcAft>
              <a:buClr>
                <a:srgbClr val="FBCE20"/>
              </a:buClr>
              <a:buSzPts val="800"/>
              <a:buFont typeface="Montserrat"/>
              <a:buChar char="●"/>
            </a:pPr>
            <a:r>
              <a:rPr lang="en-US" sz="800" b="0" i="0" u="none" strike="noStrike" cap="none" dirty="0">
                <a:solidFill>
                  <a:schemeClr val="dk1"/>
                </a:solidFill>
                <a:latin typeface="Montserrat"/>
                <a:ea typeface="Montserrat"/>
                <a:cs typeface="Montserrat"/>
                <a:sym typeface="Montserrat"/>
              </a:rPr>
              <a:t>HVAC Multi Campus</a:t>
            </a:r>
            <a:endParaRPr sz="800" b="0" i="0" u="none" strike="noStrike" cap="none" dirty="0">
              <a:solidFill>
                <a:schemeClr val="dk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800"/>
              <a:buFont typeface="Arial"/>
              <a:buNone/>
            </a:pPr>
            <a:endParaRPr sz="500" b="0" i="0" u="none" strike="noStrike" cap="none" dirty="0">
              <a:solidFill>
                <a:schemeClr val="dk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700"/>
              <a:buFont typeface="Arial"/>
              <a:buNone/>
            </a:pPr>
            <a:r>
              <a:rPr lang="en-US" sz="700" b="1" i="1" u="none" strike="noStrike" cap="none" dirty="0">
                <a:solidFill>
                  <a:srgbClr val="1C4587"/>
                </a:solidFill>
                <a:latin typeface="Montserrat"/>
                <a:ea typeface="Montserrat"/>
                <a:cs typeface="Montserrat"/>
                <a:sym typeface="Montserrat"/>
              </a:rPr>
              <a:t>* </a:t>
            </a:r>
            <a:r>
              <a:rPr lang="en-US" sz="700" b="0" i="1" u="none" strike="noStrike" cap="none" dirty="0">
                <a:solidFill>
                  <a:srgbClr val="1C4587"/>
                </a:solidFill>
                <a:latin typeface="Montserrat"/>
                <a:ea typeface="Montserrat"/>
                <a:cs typeface="Montserrat"/>
                <a:sym typeface="Montserrat"/>
              </a:rPr>
              <a:t>Some phases are complete or soon to be complete.</a:t>
            </a:r>
            <a:endParaRPr sz="700" b="0" i="1" u="none" strike="noStrike" cap="none" dirty="0">
              <a:solidFill>
                <a:srgbClr val="1C4587"/>
              </a:solidFill>
              <a:latin typeface="Montserrat"/>
              <a:ea typeface="Montserrat"/>
              <a:cs typeface="Montserrat"/>
              <a:sym typeface="Montserrat"/>
            </a:endParaRPr>
          </a:p>
          <a:p>
            <a:pPr marL="177800" marR="0" lvl="0" indent="0" algn="l" rtl="0">
              <a:lnSpc>
                <a:spcPct val="100000"/>
              </a:lnSpc>
              <a:spcBef>
                <a:spcPts val="0"/>
              </a:spcBef>
              <a:spcAft>
                <a:spcPts val="0"/>
              </a:spcAft>
              <a:buClr>
                <a:srgbClr val="000000"/>
              </a:buClr>
              <a:buSzPts val="800"/>
              <a:buFont typeface="Arial"/>
              <a:buNone/>
            </a:pPr>
            <a:endParaRPr sz="800" b="0" i="0" u="none" strike="noStrike" cap="none" dirty="0">
              <a:solidFill>
                <a:srgbClr val="2732B4"/>
              </a:solidFill>
              <a:latin typeface="Montserrat"/>
              <a:ea typeface="Montserrat"/>
              <a:cs typeface="Montserrat"/>
              <a:sym typeface="Montserrat"/>
            </a:endParaRPr>
          </a:p>
        </p:txBody>
      </p:sp>
      <p:sp>
        <p:nvSpPr>
          <p:cNvPr id="261" name="Google Shape;261;p29"/>
          <p:cNvSpPr/>
          <p:nvPr/>
        </p:nvSpPr>
        <p:spPr>
          <a:xfrm>
            <a:off x="2599484" y="1169044"/>
            <a:ext cx="1926000" cy="3183900"/>
          </a:xfrm>
          <a:prstGeom prst="rect">
            <a:avLst/>
          </a:prstGeom>
          <a:solidFill>
            <a:srgbClr val="FFFFFF"/>
          </a:solidFill>
          <a:ln w="1905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500"/>
              <a:buFont typeface="Arial"/>
              <a:buNone/>
            </a:pPr>
            <a:endParaRPr sz="500" b="0" i="0" u="none" strike="noStrike" cap="none">
              <a:solidFill>
                <a:srgbClr val="000000"/>
              </a:solidFill>
              <a:latin typeface="Arial"/>
              <a:ea typeface="Arial"/>
              <a:cs typeface="Arial"/>
              <a:sym typeface="Arial"/>
            </a:endParaRPr>
          </a:p>
        </p:txBody>
      </p:sp>
      <p:sp>
        <p:nvSpPr>
          <p:cNvPr id="262" name="Google Shape;262;p29"/>
          <p:cNvSpPr/>
          <p:nvPr/>
        </p:nvSpPr>
        <p:spPr>
          <a:xfrm>
            <a:off x="2595971" y="1169043"/>
            <a:ext cx="1926000" cy="311100"/>
          </a:xfrm>
          <a:prstGeom prst="rect">
            <a:avLst/>
          </a:prstGeom>
          <a:solidFill>
            <a:srgbClr val="1C4587"/>
          </a:solidFill>
          <a:ln w="19050" cap="flat" cmpd="sng">
            <a:solidFill>
              <a:srgbClr val="0D5CD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500"/>
              <a:buFont typeface="Arial"/>
              <a:buNone/>
            </a:pPr>
            <a:endParaRPr sz="500" b="0" i="0" u="none" strike="noStrike" cap="none">
              <a:solidFill>
                <a:srgbClr val="000000"/>
              </a:solidFill>
              <a:latin typeface="Arial"/>
              <a:ea typeface="Arial"/>
              <a:cs typeface="Arial"/>
              <a:sym typeface="Arial"/>
            </a:endParaRPr>
          </a:p>
        </p:txBody>
      </p:sp>
      <p:sp>
        <p:nvSpPr>
          <p:cNvPr id="263" name="Google Shape;263;p29"/>
          <p:cNvSpPr/>
          <p:nvPr/>
        </p:nvSpPr>
        <p:spPr>
          <a:xfrm>
            <a:off x="2677034" y="1128507"/>
            <a:ext cx="1721700" cy="4065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Montserrat"/>
                <a:ea typeface="Montserrat"/>
                <a:cs typeface="Montserrat"/>
                <a:sym typeface="Montserrat"/>
              </a:rPr>
              <a:t>Design</a:t>
            </a:r>
            <a:endParaRPr sz="1400" b="0" i="0" u="none" strike="noStrike" cap="none">
              <a:solidFill>
                <a:schemeClr val="lt1"/>
              </a:solidFill>
              <a:latin typeface="Montserrat Medium"/>
              <a:ea typeface="Montserrat Medium"/>
              <a:cs typeface="Montserrat Medium"/>
              <a:sym typeface="Montserrat Thin"/>
            </a:endParaRPr>
          </a:p>
        </p:txBody>
      </p:sp>
      <p:sp>
        <p:nvSpPr>
          <p:cNvPr id="264" name="Google Shape;264;p29"/>
          <p:cNvSpPr/>
          <p:nvPr/>
        </p:nvSpPr>
        <p:spPr>
          <a:xfrm>
            <a:off x="606478" y="1169044"/>
            <a:ext cx="1926000" cy="3183900"/>
          </a:xfrm>
          <a:prstGeom prst="rect">
            <a:avLst/>
          </a:prstGeom>
          <a:solidFill>
            <a:srgbClr val="FFFFFF"/>
          </a:solidFill>
          <a:ln w="1905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500"/>
              <a:buFont typeface="Arial"/>
              <a:buNone/>
            </a:pPr>
            <a:endParaRPr sz="500" b="0" i="0" u="none" strike="noStrike" cap="none">
              <a:solidFill>
                <a:srgbClr val="000000"/>
              </a:solidFill>
              <a:latin typeface="Arial"/>
              <a:ea typeface="Arial"/>
              <a:cs typeface="Arial"/>
              <a:sym typeface="Arial"/>
            </a:endParaRPr>
          </a:p>
        </p:txBody>
      </p:sp>
      <p:sp>
        <p:nvSpPr>
          <p:cNvPr id="265" name="Google Shape;265;p29"/>
          <p:cNvSpPr/>
          <p:nvPr/>
        </p:nvSpPr>
        <p:spPr>
          <a:xfrm>
            <a:off x="614047" y="1169043"/>
            <a:ext cx="1926000" cy="311100"/>
          </a:xfrm>
          <a:prstGeom prst="rect">
            <a:avLst/>
          </a:prstGeom>
          <a:solidFill>
            <a:srgbClr val="1C4587"/>
          </a:solidFill>
          <a:ln w="19050" cap="flat" cmpd="sng">
            <a:solidFill>
              <a:srgbClr val="0D5CD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500"/>
              <a:buFont typeface="Arial"/>
              <a:buNone/>
            </a:pPr>
            <a:endParaRPr sz="500" b="0" i="0" u="none" strike="noStrike" cap="none">
              <a:solidFill>
                <a:srgbClr val="000000"/>
              </a:solidFill>
              <a:latin typeface="Arial"/>
              <a:ea typeface="Arial"/>
              <a:cs typeface="Arial"/>
              <a:sym typeface="Arial"/>
            </a:endParaRPr>
          </a:p>
        </p:txBody>
      </p:sp>
      <p:sp>
        <p:nvSpPr>
          <p:cNvPr id="266" name="Google Shape;266;p29"/>
          <p:cNvSpPr/>
          <p:nvPr/>
        </p:nvSpPr>
        <p:spPr>
          <a:xfrm>
            <a:off x="685842" y="1119240"/>
            <a:ext cx="1721700" cy="4065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Montserrat"/>
                <a:ea typeface="Montserrat"/>
                <a:cs typeface="Montserrat"/>
                <a:sym typeface="Montserrat"/>
              </a:rPr>
              <a:t>Programming</a:t>
            </a:r>
            <a:endParaRPr sz="1400" b="0" i="0" u="none" strike="noStrike" cap="none">
              <a:solidFill>
                <a:schemeClr val="lt1"/>
              </a:solidFill>
              <a:latin typeface="Montserrat Medium"/>
              <a:ea typeface="Montserrat Medium"/>
              <a:cs typeface="Montserrat Medium"/>
              <a:sym typeface="Montserrat Thin"/>
            </a:endParaRPr>
          </a:p>
        </p:txBody>
      </p:sp>
      <p:sp>
        <p:nvSpPr>
          <p:cNvPr id="267" name="Google Shape;267;p29"/>
          <p:cNvSpPr txBox="1"/>
          <p:nvPr/>
        </p:nvSpPr>
        <p:spPr>
          <a:xfrm>
            <a:off x="2686950" y="1531346"/>
            <a:ext cx="1748700" cy="1423800"/>
          </a:xfrm>
          <a:prstGeom prst="rect">
            <a:avLst/>
          </a:prstGeom>
          <a:noFill/>
          <a:ln>
            <a:noFill/>
          </a:ln>
        </p:spPr>
        <p:txBody>
          <a:bodyPr spcFirstLastPara="1" wrap="square" lIns="34275" tIns="34275" rIns="34275" bIns="34275" anchor="t" anchorCtr="0">
            <a:spAutoFit/>
          </a:bodyPr>
          <a:lstStyle/>
          <a:p>
            <a:pPr marL="177800" marR="0" lvl="0" indent="-127000" algn="l" rtl="0">
              <a:lnSpc>
                <a:spcPct val="100000"/>
              </a:lnSpc>
              <a:spcBef>
                <a:spcPts val="0"/>
              </a:spcBef>
              <a:spcAft>
                <a:spcPts val="0"/>
              </a:spcAft>
              <a:buClr>
                <a:srgbClr val="2732B4"/>
              </a:buClr>
              <a:buSzPts val="800"/>
              <a:buFont typeface="Montserrat"/>
              <a:buChar char="●"/>
            </a:pPr>
            <a:r>
              <a:rPr lang="en-US" sz="800" b="1" i="0" u="none" strike="noStrike" cap="none" dirty="0">
                <a:solidFill>
                  <a:srgbClr val="2732B4"/>
                </a:solidFill>
                <a:latin typeface="Montserrat"/>
                <a:ea typeface="Montserrat"/>
                <a:cs typeface="Montserrat"/>
                <a:sym typeface="Montserrat"/>
              </a:rPr>
              <a:t>Collins Garden ES</a:t>
            </a:r>
            <a:endParaRPr sz="800" b="1" i="0" u="none" strike="noStrike" cap="none" dirty="0">
              <a:solidFill>
                <a:srgbClr val="2732B4"/>
              </a:solidFill>
              <a:latin typeface="Montserrat"/>
              <a:ea typeface="Montserrat"/>
              <a:cs typeface="Montserrat"/>
              <a:sym typeface="Montserrat"/>
            </a:endParaRPr>
          </a:p>
          <a:p>
            <a:pPr marL="177800" marR="0" lvl="0" indent="-127000" algn="l" rtl="0">
              <a:lnSpc>
                <a:spcPct val="100000"/>
              </a:lnSpc>
              <a:spcBef>
                <a:spcPts val="0"/>
              </a:spcBef>
              <a:spcAft>
                <a:spcPts val="0"/>
              </a:spcAft>
              <a:buClr>
                <a:srgbClr val="2732B4"/>
              </a:buClr>
              <a:buSzPts val="800"/>
              <a:buFont typeface="Montserrat"/>
              <a:buChar char="●"/>
            </a:pPr>
            <a:r>
              <a:rPr lang="en-US" sz="800" b="1" i="0" u="none" strike="noStrike" cap="none" dirty="0">
                <a:solidFill>
                  <a:srgbClr val="2732B4"/>
                </a:solidFill>
                <a:latin typeface="Montserrat"/>
                <a:ea typeface="Montserrat"/>
                <a:cs typeface="Montserrat"/>
                <a:sym typeface="Montserrat"/>
              </a:rPr>
              <a:t>Steele @ Forbes</a:t>
            </a:r>
            <a:endParaRPr sz="800" b="1" i="0" u="none" strike="noStrike" cap="none" dirty="0">
              <a:solidFill>
                <a:srgbClr val="2732B4"/>
              </a:solidFill>
              <a:latin typeface="Montserrat"/>
              <a:ea typeface="Montserrat"/>
              <a:cs typeface="Montserrat"/>
              <a:sym typeface="Montserrat"/>
            </a:endParaRPr>
          </a:p>
          <a:p>
            <a:pPr marL="177800" marR="0" lvl="0" indent="-127000" algn="l" rtl="0">
              <a:lnSpc>
                <a:spcPct val="100000"/>
              </a:lnSpc>
              <a:spcBef>
                <a:spcPts val="0"/>
              </a:spcBef>
              <a:spcAft>
                <a:spcPts val="0"/>
              </a:spcAft>
              <a:buClr>
                <a:srgbClr val="2732B4"/>
              </a:buClr>
              <a:buSzPts val="800"/>
              <a:buFont typeface="Montserrat"/>
              <a:buChar char="●"/>
            </a:pPr>
            <a:r>
              <a:rPr lang="en-US" sz="800" b="1" i="0" u="none" strike="noStrike" cap="none" dirty="0">
                <a:solidFill>
                  <a:srgbClr val="2732B4"/>
                </a:solidFill>
                <a:latin typeface="Montserrat"/>
                <a:ea typeface="Montserrat"/>
                <a:cs typeface="Montserrat"/>
                <a:sym typeface="Montserrat"/>
              </a:rPr>
              <a:t>ALA at Euclid</a:t>
            </a:r>
            <a:endParaRPr sz="800" b="1" i="0" u="none" strike="noStrike" cap="none" dirty="0">
              <a:solidFill>
                <a:srgbClr val="2732B4"/>
              </a:solidFill>
              <a:latin typeface="Montserrat"/>
              <a:ea typeface="Montserrat"/>
              <a:cs typeface="Montserrat"/>
              <a:sym typeface="Montserrat"/>
            </a:endParaRPr>
          </a:p>
          <a:p>
            <a:pPr marL="177800" marR="0" lvl="0" indent="-127000" algn="l" rtl="0">
              <a:lnSpc>
                <a:spcPct val="100000"/>
              </a:lnSpc>
              <a:spcBef>
                <a:spcPts val="0"/>
              </a:spcBef>
              <a:spcAft>
                <a:spcPts val="0"/>
              </a:spcAft>
              <a:buClr>
                <a:srgbClr val="2732B4"/>
              </a:buClr>
              <a:buSzPts val="800"/>
              <a:buFont typeface="Montserrat"/>
              <a:buChar char="●"/>
            </a:pPr>
            <a:r>
              <a:rPr lang="en-US" sz="800" b="1" i="0" u="none" strike="noStrike" cap="none" dirty="0">
                <a:solidFill>
                  <a:srgbClr val="2732B4"/>
                </a:solidFill>
                <a:latin typeface="Montserrat"/>
                <a:ea typeface="Montserrat"/>
                <a:cs typeface="Montserrat"/>
                <a:sym typeface="Montserrat"/>
              </a:rPr>
              <a:t>HS Sports Fields</a:t>
            </a:r>
            <a:endParaRPr sz="800" b="1" i="0" u="none" strike="noStrike" cap="none" dirty="0">
              <a:solidFill>
                <a:srgbClr val="2732B4"/>
              </a:solidFill>
              <a:latin typeface="Montserrat"/>
              <a:ea typeface="Montserrat"/>
              <a:cs typeface="Montserrat"/>
              <a:sym typeface="Montserrat"/>
            </a:endParaRPr>
          </a:p>
          <a:p>
            <a:pPr marL="177800" marR="0" lvl="0" indent="-127000" algn="l" rtl="0">
              <a:lnSpc>
                <a:spcPct val="100000"/>
              </a:lnSpc>
              <a:spcBef>
                <a:spcPts val="0"/>
              </a:spcBef>
              <a:spcAft>
                <a:spcPts val="0"/>
              </a:spcAft>
              <a:buClr>
                <a:srgbClr val="2732B4"/>
              </a:buClr>
              <a:buSzPts val="800"/>
              <a:buFont typeface="Montserrat"/>
              <a:buChar char="●"/>
            </a:pPr>
            <a:r>
              <a:rPr lang="en-US" sz="800" b="1" dirty="0">
                <a:solidFill>
                  <a:srgbClr val="2732B4"/>
                </a:solidFill>
                <a:latin typeface="Montserrat"/>
                <a:ea typeface="Montserrat"/>
                <a:cs typeface="Montserrat"/>
                <a:sym typeface="Montserrat"/>
              </a:rPr>
              <a:t>Smith ES @ Miller</a:t>
            </a:r>
            <a:endParaRPr sz="800" b="1" dirty="0">
              <a:solidFill>
                <a:srgbClr val="2732B4"/>
              </a:solidFill>
              <a:latin typeface="Montserrat"/>
              <a:ea typeface="Montserrat"/>
              <a:cs typeface="Montserrat"/>
              <a:sym typeface="Montserrat"/>
            </a:endParaRPr>
          </a:p>
          <a:p>
            <a:pPr marL="177800" lvl="0" indent="-139700" algn="l" rtl="0">
              <a:spcBef>
                <a:spcPts val="0"/>
              </a:spcBef>
              <a:spcAft>
                <a:spcPts val="0"/>
              </a:spcAft>
              <a:buClr>
                <a:srgbClr val="2732B4"/>
              </a:buClr>
              <a:buSzPts val="800"/>
              <a:buFont typeface="Montserrat"/>
              <a:buChar char="●"/>
            </a:pPr>
            <a:r>
              <a:rPr lang="en-US" sz="800" b="1" dirty="0">
                <a:solidFill>
                  <a:srgbClr val="2732B4"/>
                </a:solidFill>
                <a:latin typeface="Montserrat"/>
                <a:ea typeface="Montserrat"/>
                <a:cs typeface="Montserrat"/>
                <a:sym typeface="Montserrat"/>
              </a:rPr>
              <a:t>Madison ES @ </a:t>
            </a:r>
            <a:r>
              <a:rPr lang="en-US" sz="800" b="1" dirty="0" err="1">
                <a:solidFill>
                  <a:srgbClr val="2732B4"/>
                </a:solidFill>
                <a:latin typeface="Montserrat"/>
                <a:ea typeface="Montserrat"/>
                <a:cs typeface="Montserrat"/>
                <a:sym typeface="Montserrat"/>
              </a:rPr>
              <a:t>Huppertz</a:t>
            </a:r>
            <a:endParaRPr sz="800" b="1" dirty="0">
              <a:solidFill>
                <a:srgbClr val="2732B4"/>
              </a:solidFill>
              <a:latin typeface="Montserrat"/>
              <a:ea typeface="Montserrat"/>
              <a:cs typeface="Montserrat"/>
              <a:sym typeface="Montserrat"/>
            </a:endParaRPr>
          </a:p>
          <a:p>
            <a:pPr marL="177800" marR="0" lvl="0" indent="-127000" algn="l" rtl="0">
              <a:lnSpc>
                <a:spcPct val="100000"/>
              </a:lnSpc>
              <a:spcBef>
                <a:spcPts val="0"/>
              </a:spcBef>
              <a:spcAft>
                <a:spcPts val="0"/>
              </a:spcAft>
              <a:buClr>
                <a:srgbClr val="2732B4"/>
              </a:buClr>
              <a:buSzPts val="800"/>
              <a:buFont typeface="Montserrat"/>
              <a:buChar char="●"/>
            </a:pPr>
            <a:endParaRPr sz="800" b="1" dirty="0">
              <a:solidFill>
                <a:srgbClr val="2732B4"/>
              </a:solidFill>
              <a:latin typeface="Montserrat"/>
              <a:ea typeface="Montserrat"/>
              <a:cs typeface="Montserrat"/>
              <a:sym typeface="Montserrat"/>
            </a:endParaRPr>
          </a:p>
          <a:p>
            <a:pPr marL="0" marR="0" lvl="0" indent="0" algn="l" rtl="0">
              <a:lnSpc>
                <a:spcPct val="100000"/>
              </a:lnSpc>
              <a:spcBef>
                <a:spcPts val="0"/>
              </a:spcBef>
              <a:spcAft>
                <a:spcPts val="0"/>
              </a:spcAft>
              <a:buNone/>
            </a:pPr>
            <a:endParaRPr sz="800" b="1" dirty="0">
              <a:solidFill>
                <a:srgbClr val="2732B4"/>
              </a:solidFill>
              <a:latin typeface="Montserrat"/>
              <a:ea typeface="Montserrat"/>
              <a:cs typeface="Montserrat"/>
              <a:sym typeface="Montserrat"/>
            </a:endParaRPr>
          </a:p>
          <a:p>
            <a:pPr marL="177800" marR="0" lvl="0" indent="0" algn="l" rtl="0">
              <a:lnSpc>
                <a:spcPct val="100000"/>
              </a:lnSpc>
              <a:spcBef>
                <a:spcPts val="0"/>
              </a:spcBef>
              <a:spcAft>
                <a:spcPts val="0"/>
              </a:spcAft>
              <a:buNone/>
            </a:pPr>
            <a:endParaRPr sz="800" b="0" i="0" u="none" strike="noStrike" cap="none" dirty="0">
              <a:solidFill>
                <a:schemeClr val="dk1"/>
              </a:solidFill>
              <a:latin typeface="Montserrat"/>
              <a:ea typeface="Montserrat"/>
              <a:cs typeface="Montserrat"/>
              <a:sym typeface="Montserrat"/>
            </a:endParaRPr>
          </a:p>
          <a:p>
            <a:pPr marL="177800" marR="0" lvl="0" indent="0" algn="l" rtl="0">
              <a:lnSpc>
                <a:spcPct val="100000"/>
              </a:lnSpc>
              <a:spcBef>
                <a:spcPts val="0"/>
              </a:spcBef>
              <a:spcAft>
                <a:spcPts val="0"/>
              </a:spcAft>
              <a:buClr>
                <a:srgbClr val="000000"/>
              </a:buClr>
              <a:buSzPts val="800"/>
              <a:buFont typeface="Arial"/>
              <a:buNone/>
            </a:pPr>
            <a:endParaRPr sz="800" b="0" i="0" u="none" strike="noStrike" cap="none" dirty="0">
              <a:solidFill>
                <a:schemeClr val="dk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dirty="0">
              <a:solidFill>
                <a:schemeClr val="dk1"/>
              </a:solidFill>
              <a:latin typeface="Montserrat"/>
              <a:ea typeface="Montserrat"/>
              <a:cs typeface="Montserrat"/>
              <a:sym typeface="Montserrat"/>
            </a:endParaRPr>
          </a:p>
        </p:txBody>
      </p:sp>
      <p:sp>
        <p:nvSpPr>
          <p:cNvPr id="268" name="Google Shape;268;p29"/>
          <p:cNvSpPr txBox="1"/>
          <p:nvPr/>
        </p:nvSpPr>
        <p:spPr>
          <a:xfrm>
            <a:off x="683578" y="1541147"/>
            <a:ext cx="1748700" cy="808200"/>
          </a:xfrm>
          <a:prstGeom prst="rect">
            <a:avLst/>
          </a:prstGeom>
          <a:noFill/>
          <a:ln>
            <a:noFill/>
          </a:ln>
        </p:spPr>
        <p:txBody>
          <a:bodyPr spcFirstLastPara="1" wrap="square" lIns="34275" tIns="34275" rIns="34275" bIns="34275" anchor="t" anchorCtr="0">
            <a:spAutoFit/>
          </a:bodyPr>
          <a:lstStyle/>
          <a:p>
            <a:pPr marL="177800" marR="0" lvl="0" indent="-127000" algn="l" rtl="0">
              <a:lnSpc>
                <a:spcPct val="100000"/>
              </a:lnSpc>
              <a:spcBef>
                <a:spcPts val="0"/>
              </a:spcBef>
              <a:spcAft>
                <a:spcPts val="0"/>
              </a:spcAft>
              <a:buClr>
                <a:srgbClr val="2732B4"/>
              </a:buClr>
              <a:buSzPts val="800"/>
              <a:buFont typeface="Montserrat"/>
              <a:buChar char="●"/>
            </a:pPr>
            <a:r>
              <a:rPr lang="en-US" sz="800" b="1" i="0" u="none" strike="noStrike" cap="none">
                <a:solidFill>
                  <a:srgbClr val="2732B4"/>
                </a:solidFill>
                <a:latin typeface="Montserrat"/>
                <a:ea typeface="Montserrat"/>
                <a:cs typeface="Montserrat"/>
                <a:sym typeface="Montserrat"/>
              </a:rPr>
              <a:t>Bonham Expansion</a:t>
            </a:r>
            <a:endParaRPr sz="800" b="1" i="0" u="none" strike="noStrike" cap="none">
              <a:solidFill>
                <a:srgbClr val="2732B4"/>
              </a:solidFill>
              <a:latin typeface="Montserrat"/>
              <a:ea typeface="Montserrat"/>
              <a:cs typeface="Montserrat"/>
              <a:sym typeface="Montserrat"/>
            </a:endParaRPr>
          </a:p>
          <a:p>
            <a:pPr marL="177800" marR="0" lvl="0" indent="-127000" algn="l" rtl="0">
              <a:lnSpc>
                <a:spcPct val="100000"/>
              </a:lnSpc>
              <a:spcBef>
                <a:spcPts val="0"/>
              </a:spcBef>
              <a:spcAft>
                <a:spcPts val="0"/>
              </a:spcAft>
              <a:buClr>
                <a:srgbClr val="2732B4"/>
              </a:buClr>
              <a:buSzPts val="800"/>
              <a:buFont typeface="Montserrat"/>
              <a:buChar char="●"/>
            </a:pPr>
            <a:r>
              <a:rPr lang="en-US" sz="800" b="1">
                <a:solidFill>
                  <a:srgbClr val="2732B4"/>
                </a:solidFill>
                <a:latin typeface="Montserrat"/>
                <a:ea typeface="Montserrat"/>
                <a:cs typeface="Montserrat"/>
                <a:sym typeface="Montserrat"/>
              </a:rPr>
              <a:t>Neal</a:t>
            </a:r>
            <a:endParaRPr sz="800" b="1">
              <a:solidFill>
                <a:srgbClr val="2732B4"/>
              </a:solidFill>
              <a:latin typeface="Montserrat"/>
              <a:ea typeface="Montserrat"/>
              <a:cs typeface="Montserrat"/>
              <a:sym typeface="Montserrat"/>
            </a:endParaRPr>
          </a:p>
          <a:p>
            <a:pPr marL="177800" lvl="0" indent="-139700" algn="l" rtl="0">
              <a:spcBef>
                <a:spcPts val="0"/>
              </a:spcBef>
              <a:spcAft>
                <a:spcPts val="0"/>
              </a:spcAft>
              <a:buClr>
                <a:srgbClr val="2732B4"/>
              </a:buClr>
              <a:buSzPts val="800"/>
              <a:buFont typeface="Montserrat"/>
              <a:buChar char="●"/>
            </a:pPr>
            <a:r>
              <a:rPr lang="en-US" sz="800" b="1">
                <a:solidFill>
                  <a:srgbClr val="2732B4"/>
                </a:solidFill>
                <a:highlight>
                  <a:schemeClr val="lt1"/>
                </a:highlight>
                <a:latin typeface="Montserrat"/>
                <a:ea typeface="Montserrat"/>
                <a:cs typeface="Montserrat"/>
                <a:sym typeface="Montserrat"/>
              </a:rPr>
              <a:t>Rhodes/Carvajal </a:t>
            </a:r>
            <a:endParaRPr sz="800" b="1">
              <a:solidFill>
                <a:srgbClr val="2732B4"/>
              </a:solidFill>
              <a:highlight>
                <a:schemeClr val="lt1"/>
              </a:highlight>
              <a:latin typeface="Montserrat"/>
              <a:ea typeface="Montserrat"/>
              <a:cs typeface="Montserrat"/>
              <a:sym typeface="Montserrat"/>
            </a:endParaRPr>
          </a:p>
          <a:p>
            <a:pPr marL="0" marR="0" lvl="0" indent="0" algn="l" rtl="0">
              <a:lnSpc>
                <a:spcPct val="100000"/>
              </a:lnSpc>
              <a:spcBef>
                <a:spcPts val="0"/>
              </a:spcBef>
              <a:spcAft>
                <a:spcPts val="0"/>
              </a:spcAft>
              <a:buNone/>
            </a:pPr>
            <a:endParaRPr sz="800" b="1" i="0" u="none" strike="noStrike" cap="none">
              <a:solidFill>
                <a:srgbClr val="2732B4"/>
              </a:solidFill>
              <a:latin typeface="Montserrat"/>
              <a:ea typeface="Montserrat"/>
              <a:cs typeface="Montserrat"/>
              <a:sym typeface="Montserrat"/>
            </a:endParaRPr>
          </a:p>
          <a:p>
            <a:pPr marL="177800" marR="0" lvl="0" indent="0" algn="l" rtl="0">
              <a:lnSpc>
                <a:spcPct val="100000"/>
              </a:lnSpc>
              <a:spcBef>
                <a:spcPts val="0"/>
              </a:spcBef>
              <a:spcAft>
                <a:spcPts val="0"/>
              </a:spcAft>
              <a:buNone/>
            </a:pPr>
            <a:endParaRPr sz="800" b="1" i="0" u="none" strike="noStrike" cap="none">
              <a:solidFill>
                <a:srgbClr val="2732B4"/>
              </a:solidFill>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800"/>
              <a:buFont typeface="Arial"/>
              <a:buNone/>
            </a:pPr>
            <a:endParaRPr sz="800" b="0" i="0" u="none" strike="noStrike" cap="none">
              <a:solidFill>
                <a:schemeClr val="dk1"/>
              </a:solidFill>
              <a:latin typeface="Montserrat"/>
              <a:ea typeface="Montserrat"/>
              <a:cs typeface="Montserrat"/>
              <a:sym typeface="Montserrat"/>
            </a:endParaRPr>
          </a:p>
        </p:txBody>
      </p:sp>
      <p:sp>
        <p:nvSpPr>
          <p:cNvPr id="269" name="Google Shape;269;p29"/>
          <p:cNvSpPr/>
          <p:nvPr/>
        </p:nvSpPr>
        <p:spPr>
          <a:xfrm>
            <a:off x="3243513" y="4124900"/>
            <a:ext cx="548700" cy="549000"/>
          </a:xfrm>
          <a:prstGeom prst="ellipse">
            <a:avLst/>
          </a:prstGeom>
          <a:solidFill>
            <a:srgbClr val="1C4587"/>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a:solidFill>
                  <a:srgbClr val="FBCE20"/>
                </a:solidFill>
                <a:latin typeface="Montserrat"/>
                <a:ea typeface="Montserrat"/>
                <a:cs typeface="Montserrat"/>
                <a:sym typeface="Montserrat"/>
              </a:rPr>
              <a:t>5</a:t>
            </a:r>
            <a:endParaRPr sz="1800" b="1" i="0" u="none" strike="noStrike" cap="none">
              <a:solidFill>
                <a:srgbClr val="FBCE20"/>
              </a:solidFill>
              <a:latin typeface="Montserrat"/>
              <a:ea typeface="Montserrat"/>
              <a:cs typeface="Montserrat"/>
              <a:sym typeface="Montserrat"/>
            </a:endParaRPr>
          </a:p>
        </p:txBody>
      </p:sp>
      <p:sp>
        <p:nvSpPr>
          <p:cNvPr id="270" name="Google Shape;270;p29"/>
          <p:cNvSpPr/>
          <p:nvPr/>
        </p:nvSpPr>
        <p:spPr>
          <a:xfrm>
            <a:off x="1272350" y="4124900"/>
            <a:ext cx="548700" cy="549000"/>
          </a:xfrm>
          <a:prstGeom prst="ellipse">
            <a:avLst/>
          </a:prstGeom>
          <a:solidFill>
            <a:srgbClr val="1C4587"/>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a:solidFill>
                  <a:srgbClr val="FBCE20"/>
                </a:solidFill>
                <a:latin typeface="Montserrat"/>
                <a:ea typeface="Montserrat"/>
                <a:cs typeface="Montserrat"/>
                <a:sym typeface="Montserrat"/>
              </a:rPr>
              <a:t>3</a:t>
            </a:r>
            <a:endParaRPr sz="1800" b="1" i="0" u="none" strike="noStrike" cap="none">
              <a:solidFill>
                <a:srgbClr val="FBCE20"/>
              </a:solidFill>
              <a:latin typeface="Montserrat"/>
              <a:ea typeface="Montserrat"/>
              <a:cs typeface="Montserrat"/>
              <a:sym typeface="Montserrat"/>
            </a:endParaRPr>
          </a:p>
        </p:txBody>
      </p:sp>
      <p:pic>
        <p:nvPicPr>
          <p:cNvPr id="271" name="Google Shape;271;p29"/>
          <p:cNvPicPr preferRelativeResize="0"/>
          <p:nvPr/>
        </p:nvPicPr>
        <p:blipFill rotWithShape="1">
          <a:blip r:embed="rId3">
            <a:alphaModFix/>
          </a:blip>
          <a:srcRect/>
          <a:stretch/>
        </p:blipFill>
        <p:spPr>
          <a:xfrm>
            <a:off x="7361801" y="808294"/>
            <a:ext cx="310950" cy="310950"/>
          </a:xfrm>
          <a:prstGeom prst="rect">
            <a:avLst/>
          </a:prstGeom>
          <a:noFill/>
          <a:ln>
            <a:noFill/>
          </a:ln>
        </p:spPr>
      </p:pic>
      <p:pic>
        <p:nvPicPr>
          <p:cNvPr id="272" name="Google Shape;272;p29"/>
          <p:cNvPicPr preferRelativeResize="0"/>
          <p:nvPr/>
        </p:nvPicPr>
        <p:blipFill rotWithShape="1">
          <a:blip r:embed="rId4">
            <a:alphaModFix/>
          </a:blip>
          <a:srcRect/>
          <a:stretch/>
        </p:blipFill>
        <p:spPr>
          <a:xfrm>
            <a:off x="5352227" y="727894"/>
            <a:ext cx="406350" cy="406350"/>
          </a:xfrm>
          <a:prstGeom prst="rect">
            <a:avLst/>
          </a:prstGeom>
          <a:noFill/>
          <a:ln>
            <a:noFill/>
          </a:ln>
        </p:spPr>
      </p:pic>
      <p:pic>
        <p:nvPicPr>
          <p:cNvPr id="273" name="Google Shape;273;p29"/>
          <p:cNvPicPr preferRelativeResize="0"/>
          <p:nvPr/>
        </p:nvPicPr>
        <p:blipFill rotWithShape="1">
          <a:blip r:embed="rId5">
            <a:alphaModFix/>
          </a:blip>
          <a:srcRect/>
          <a:stretch/>
        </p:blipFill>
        <p:spPr>
          <a:xfrm>
            <a:off x="3382350" y="808294"/>
            <a:ext cx="310950" cy="310950"/>
          </a:xfrm>
          <a:prstGeom prst="rect">
            <a:avLst/>
          </a:prstGeom>
          <a:noFill/>
          <a:ln>
            <a:noFill/>
          </a:ln>
        </p:spPr>
      </p:pic>
      <p:pic>
        <p:nvPicPr>
          <p:cNvPr id="274" name="Google Shape;274;p29"/>
          <p:cNvPicPr preferRelativeResize="0"/>
          <p:nvPr/>
        </p:nvPicPr>
        <p:blipFill rotWithShape="1">
          <a:blip r:embed="rId6">
            <a:alphaModFix/>
          </a:blip>
          <a:srcRect/>
          <a:stretch/>
        </p:blipFill>
        <p:spPr>
          <a:xfrm>
            <a:off x="1416936" y="765201"/>
            <a:ext cx="260851" cy="331734"/>
          </a:xfrm>
          <a:prstGeom prst="rect">
            <a:avLst/>
          </a:prstGeom>
          <a:noFill/>
          <a:ln>
            <a:noFill/>
          </a:ln>
        </p:spPr>
      </p:pic>
      <p:sp>
        <p:nvSpPr>
          <p:cNvPr id="275" name="Google Shape;275;p29"/>
          <p:cNvSpPr/>
          <p:nvPr/>
        </p:nvSpPr>
        <p:spPr>
          <a:xfrm>
            <a:off x="5273712" y="4124900"/>
            <a:ext cx="548700" cy="549000"/>
          </a:xfrm>
          <a:prstGeom prst="ellipse">
            <a:avLst/>
          </a:prstGeom>
          <a:solidFill>
            <a:srgbClr val="1C4587"/>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FBCE20"/>
                </a:solidFill>
                <a:latin typeface="Montserrat"/>
                <a:ea typeface="Montserrat"/>
                <a:cs typeface="Montserrat"/>
                <a:sym typeface="Montserrat"/>
              </a:rPr>
              <a:t>1</a:t>
            </a:r>
            <a:r>
              <a:rPr lang="en-US" sz="1800" b="1">
                <a:solidFill>
                  <a:srgbClr val="FBCE20"/>
                </a:solidFill>
                <a:latin typeface="Montserrat"/>
                <a:ea typeface="Montserrat"/>
                <a:cs typeface="Montserrat"/>
                <a:sym typeface="Montserrat"/>
              </a:rPr>
              <a:t>6</a:t>
            </a:r>
            <a:endParaRPr sz="1800" b="1" i="0" u="none" strike="noStrike" cap="none">
              <a:solidFill>
                <a:srgbClr val="FBCE20"/>
              </a:solidFill>
              <a:latin typeface="Montserrat"/>
              <a:ea typeface="Montserrat"/>
              <a:cs typeface="Montserrat"/>
              <a:sym typeface="Montserrat"/>
            </a:endParaRPr>
          </a:p>
        </p:txBody>
      </p:sp>
      <p:sp>
        <p:nvSpPr>
          <p:cNvPr id="276" name="Google Shape;276;p29"/>
          <p:cNvSpPr/>
          <p:nvPr/>
        </p:nvSpPr>
        <p:spPr>
          <a:xfrm>
            <a:off x="7262875" y="4086050"/>
            <a:ext cx="679500" cy="626700"/>
          </a:xfrm>
          <a:prstGeom prst="ellipse">
            <a:avLst/>
          </a:prstGeom>
          <a:solidFill>
            <a:srgbClr val="1C4587"/>
          </a:solid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a:solidFill>
                  <a:srgbClr val="FBCE20"/>
                </a:solidFill>
                <a:latin typeface="Montserrat"/>
                <a:ea typeface="Montserrat"/>
                <a:cs typeface="Montserrat"/>
                <a:sym typeface="Montserrat"/>
              </a:rPr>
              <a:t>104</a:t>
            </a:r>
            <a:endParaRPr sz="1800" b="1" i="0" u="none" strike="noStrike" cap="none">
              <a:solidFill>
                <a:srgbClr val="FBCE20"/>
              </a:solidFill>
              <a:latin typeface="Montserrat"/>
              <a:ea typeface="Montserrat"/>
              <a:cs typeface="Montserrat"/>
              <a:sym typeface="Montserrat"/>
            </a:endParaRPr>
          </a:p>
        </p:txBody>
      </p:sp>
      <p:sp>
        <p:nvSpPr>
          <p:cNvPr id="277" name="Google Shape;277;p29"/>
          <p:cNvSpPr txBox="1"/>
          <p:nvPr/>
        </p:nvSpPr>
        <p:spPr>
          <a:xfrm>
            <a:off x="2731263" y="2349350"/>
            <a:ext cx="1573200" cy="662100"/>
          </a:xfrm>
          <a:prstGeom prst="rect">
            <a:avLst/>
          </a:prstGeom>
          <a:solidFill>
            <a:srgbClr val="1C4587"/>
          </a:solidFill>
          <a:ln w="19050" cap="flat" cmpd="sng">
            <a:solidFill>
              <a:srgbClr val="0D5CDF"/>
            </a:solidFill>
            <a:prstDash val="solid"/>
            <a:round/>
            <a:headEnd type="none" w="sm" len="sm"/>
            <a:tailEnd type="none" w="sm" len="sm"/>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800"/>
              <a:buFont typeface="Arial"/>
              <a:buNone/>
            </a:pPr>
            <a:r>
              <a:rPr lang="en-US" sz="800" b="1" i="0" u="none" strike="noStrike" cap="none">
                <a:solidFill>
                  <a:schemeClr val="lt1"/>
                </a:solidFill>
                <a:latin typeface="Montserrat"/>
                <a:ea typeface="Montserrat"/>
                <a:cs typeface="Montserrat"/>
                <a:sym typeface="Montserrat"/>
              </a:rPr>
              <a:t>All projects currently in design, are planned to be under construction by </a:t>
            </a:r>
            <a:r>
              <a:rPr lang="en-US" sz="800" b="1">
                <a:solidFill>
                  <a:schemeClr val="lt1"/>
                </a:solidFill>
                <a:latin typeface="Montserrat"/>
                <a:ea typeface="Montserrat"/>
                <a:cs typeface="Montserrat"/>
                <a:sym typeface="Montserrat"/>
              </a:rPr>
              <a:t>Q1 of 2027</a:t>
            </a:r>
            <a:endParaRPr sz="800" b="1" i="0" u="none" strike="noStrike" cap="none">
              <a:solidFill>
                <a:schemeClr val="lt1"/>
              </a:solidFill>
              <a:latin typeface="Montserrat"/>
              <a:ea typeface="Montserrat"/>
              <a:cs typeface="Montserrat"/>
              <a:sym typeface="Montserrat"/>
            </a:endParaRPr>
          </a:p>
        </p:txBody>
      </p:sp>
      <p:sp>
        <p:nvSpPr>
          <p:cNvPr id="278" name="Google Shape;278;p29"/>
          <p:cNvSpPr txBox="1"/>
          <p:nvPr/>
        </p:nvSpPr>
        <p:spPr>
          <a:xfrm>
            <a:off x="760100" y="2240700"/>
            <a:ext cx="1573200" cy="662100"/>
          </a:xfrm>
          <a:prstGeom prst="rect">
            <a:avLst/>
          </a:prstGeom>
          <a:solidFill>
            <a:srgbClr val="1C4587"/>
          </a:solidFill>
          <a:ln w="19050" cap="flat" cmpd="sng">
            <a:solidFill>
              <a:srgbClr val="0D5CDF"/>
            </a:solidFill>
            <a:prstDash val="solid"/>
            <a:round/>
            <a:headEnd type="none" w="sm" len="sm"/>
            <a:tailEnd type="none" w="sm" len="sm"/>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800"/>
              <a:buFont typeface="Arial"/>
              <a:buNone/>
            </a:pPr>
            <a:r>
              <a:rPr lang="en-US" sz="800" b="1" i="0" u="none" strike="noStrike" cap="none">
                <a:solidFill>
                  <a:schemeClr val="lt1"/>
                </a:solidFill>
                <a:latin typeface="Montserrat"/>
                <a:ea typeface="Montserrat"/>
                <a:cs typeface="Montserrat"/>
                <a:sym typeface="Montserrat"/>
              </a:rPr>
              <a:t>Reviewing feasibility of site location for project enhancement.</a:t>
            </a:r>
            <a:endParaRPr sz="800" b="1" i="0" u="none" strike="noStrike" cap="none">
              <a:solidFill>
                <a:schemeClr val="lt1"/>
              </a:solidFill>
              <a:latin typeface="Montserrat"/>
              <a:ea typeface="Montserrat"/>
              <a:cs typeface="Montserrat"/>
              <a:sym typeface="Montserrat"/>
            </a:endParaRPr>
          </a:p>
        </p:txBody>
      </p:sp>
      <p:sp>
        <p:nvSpPr>
          <p:cNvPr id="279" name="Google Shape;279;p29"/>
          <p:cNvSpPr txBox="1"/>
          <p:nvPr/>
        </p:nvSpPr>
        <p:spPr>
          <a:xfrm>
            <a:off x="2827975" y="4637050"/>
            <a:ext cx="3488400" cy="158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700" b="1" i="1">
                <a:solidFill>
                  <a:srgbClr val="1C4587"/>
                </a:solidFill>
                <a:latin typeface="Montserrat"/>
                <a:ea typeface="Montserrat"/>
                <a:cs typeface="Montserrat"/>
                <a:sym typeface="Montserrat"/>
              </a:rPr>
              <a:t>Projects in bold represent original bond 2020 projects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30"/>
          <p:cNvSpPr txBox="1">
            <a:spLocks noGrp="1"/>
          </p:cNvSpPr>
          <p:nvPr>
            <p:ph type="body" idx="1"/>
          </p:nvPr>
        </p:nvSpPr>
        <p:spPr>
          <a:xfrm>
            <a:off x="606476" y="312173"/>
            <a:ext cx="7931100" cy="388800"/>
          </a:xfrm>
          <a:prstGeom prst="rect">
            <a:avLst/>
          </a:prstGeom>
        </p:spPr>
        <p:txBody>
          <a:bodyPr spcFirstLastPara="1" wrap="square" lIns="34275" tIns="17150" rIns="34275" bIns="17150" anchor="t" anchorCtr="0">
            <a:spAutoFit/>
          </a:bodyPr>
          <a:lstStyle/>
          <a:p>
            <a:pPr marL="0" lvl="0" indent="0" algn="l" rtl="0">
              <a:spcBef>
                <a:spcPts val="0"/>
              </a:spcBef>
              <a:spcAft>
                <a:spcPts val="0"/>
              </a:spcAft>
              <a:buNone/>
            </a:pPr>
            <a:r>
              <a:rPr lang="en-US"/>
              <a:t>Completed Projects</a:t>
            </a:r>
            <a:endParaRPr/>
          </a:p>
        </p:txBody>
      </p:sp>
      <p:sp>
        <p:nvSpPr>
          <p:cNvPr id="285" name="Google Shape;285;p30"/>
          <p:cNvSpPr txBox="1"/>
          <p:nvPr/>
        </p:nvSpPr>
        <p:spPr>
          <a:xfrm>
            <a:off x="639575" y="939775"/>
            <a:ext cx="2461500" cy="3735600"/>
          </a:xfrm>
          <a:prstGeom prst="rect">
            <a:avLst/>
          </a:prstGeom>
          <a:noFill/>
          <a:ln>
            <a:noFill/>
          </a:ln>
        </p:spPr>
        <p:txBody>
          <a:bodyPr spcFirstLastPara="1" wrap="square" lIns="91425" tIns="91425" rIns="91425" bIns="91425" anchor="t" anchorCtr="0">
            <a:noAutofit/>
          </a:bodyPr>
          <a:lstStyle/>
          <a:p>
            <a:pPr marL="177800" lvl="0" indent="-146050" algn="l" rtl="0">
              <a:spcBef>
                <a:spcPts val="0"/>
              </a:spcBef>
              <a:spcAft>
                <a:spcPts val="0"/>
              </a:spcAft>
              <a:buClr>
                <a:srgbClr val="2732B4"/>
              </a:buClr>
              <a:buSzPts val="1100"/>
              <a:buFont typeface="Montserrat"/>
              <a:buChar char="●"/>
            </a:pPr>
            <a:r>
              <a:rPr lang="en-US" sz="1100" b="1">
                <a:solidFill>
                  <a:srgbClr val="2732B4"/>
                </a:solidFill>
                <a:latin typeface="Montserrat"/>
                <a:ea typeface="Montserrat"/>
                <a:cs typeface="Montserrat"/>
                <a:sym typeface="Montserrat"/>
              </a:rPr>
              <a:t>Bowden Academy</a:t>
            </a:r>
            <a:endParaRPr sz="1100" b="1">
              <a:solidFill>
                <a:srgbClr val="2732B4"/>
              </a:solidFill>
              <a:latin typeface="Montserrat"/>
              <a:ea typeface="Montserrat"/>
              <a:cs typeface="Montserrat"/>
              <a:sym typeface="Montserrat"/>
            </a:endParaRPr>
          </a:p>
          <a:p>
            <a:pPr marL="177800" lvl="0" indent="-146050" algn="l" rtl="0">
              <a:spcBef>
                <a:spcPts val="0"/>
              </a:spcBef>
              <a:spcAft>
                <a:spcPts val="0"/>
              </a:spcAft>
              <a:buClr>
                <a:srgbClr val="2732B4"/>
              </a:buClr>
              <a:buSzPts val="1100"/>
              <a:buFont typeface="Montserrat"/>
              <a:buChar char="●"/>
            </a:pPr>
            <a:r>
              <a:rPr lang="en-US" sz="1100" b="1">
                <a:solidFill>
                  <a:srgbClr val="2732B4"/>
                </a:solidFill>
                <a:latin typeface="Montserrat"/>
                <a:ea typeface="Montserrat"/>
                <a:cs typeface="Montserrat"/>
                <a:sym typeface="Montserrat"/>
              </a:rPr>
              <a:t>JT Brackenridge ES</a:t>
            </a:r>
            <a:endParaRPr sz="1100" b="1">
              <a:solidFill>
                <a:srgbClr val="2732B4"/>
              </a:solidFill>
              <a:latin typeface="Montserrat"/>
              <a:ea typeface="Montserrat"/>
              <a:cs typeface="Montserrat"/>
              <a:sym typeface="Montserrat"/>
            </a:endParaRPr>
          </a:p>
          <a:p>
            <a:pPr marL="177800" lvl="0" indent="-146050" algn="l" rtl="0">
              <a:spcBef>
                <a:spcPts val="0"/>
              </a:spcBef>
              <a:spcAft>
                <a:spcPts val="0"/>
              </a:spcAft>
              <a:buClr>
                <a:srgbClr val="2732B4"/>
              </a:buClr>
              <a:buSzPts val="1100"/>
              <a:buFont typeface="Montserrat"/>
              <a:buChar char="●"/>
            </a:pPr>
            <a:r>
              <a:rPr lang="en-US" sz="1100" b="1">
                <a:solidFill>
                  <a:srgbClr val="2732B4"/>
                </a:solidFill>
                <a:latin typeface="Montserrat"/>
                <a:ea typeface="Montserrat"/>
                <a:cs typeface="Montserrat"/>
                <a:sym typeface="Montserrat"/>
              </a:rPr>
              <a:t>HVAC Chiller &amp; Boiler Replacements Phase 1 (29)</a:t>
            </a:r>
            <a:endParaRPr sz="1100" b="1">
              <a:solidFill>
                <a:srgbClr val="2732B4"/>
              </a:solidFill>
              <a:latin typeface="Montserrat"/>
              <a:ea typeface="Montserrat"/>
              <a:cs typeface="Montserrat"/>
              <a:sym typeface="Montserrat"/>
            </a:endParaRPr>
          </a:p>
          <a:p>
            <a:pPr marL="177800" lvl="0" indent="-146050" algn="l" rtl="0">
              <a:spcBef>
                <a:spcPts val="0"/>
              </a:spcBef>
              <a:spcAft>
                <a:spcPts val="0"/>
              </a:spcAft>
              <a:buClr>
                <a:srgbClr val="2732B4"/>
              </a:buClr>
              <a:buSzPts val="1100"/>
              <a:buFont typeface="Montserrat"/>
              <a:buChar char="●"/>
            </a:pPr>
            <a:r>
              <a:rPr lang="en-US" sz="1100" b="1">
                <a:solidFill>
                  <a:srgbClr val="2732B4"/>
                </a:solidFill>
                <a:latin typeface="Montserrat"/>
                <a:ea typeface="Montserrat"/>
                <a:cs typeface="Montserrat"/>
                <a:sym typeface="Montserrat"/>
              </a:rPr>
              <a:t>Safety &amp; Security Upgrades Phase 1 (58)</a:t>
            </a:r>
            <a:endParaRPr sz="1100" b="1">
              <a:solidFill>
                <a:srgbClr val="2732B4"/>
              </a:solidFill>
              <a:latin typeface="Montserrat"/>
              <a:ea typeface="Montserrat"/>
              <a:cs typeface="Montserrat"/>
              <a:sym typeface="Montserrat"/>
            </a:endParaRPr>
          </a:p>
          <a:p>
            <a:pPr marL="177800" lvl="0" indent="-146050" algn="l" rtl="0">
              <a:spcBef>
                <a:spcPts val="0"/>
              </a:spcBef>
              <a:spcAft>
                <a:spcPts val="0"/>
              </a:spcAft>
              <a:buClr>
                <a:srgbClr val="2732B4"/>
              </a:buClr>
              <a:buSzPts val="1100"/>
              <a:buFont typeface="Montserrat"/>
              <a:buChar char="●"/>
            </a:pPr>
            <a:r>
              <a:rPr lang="en-US" sz="1100" b="1">
                <a:solidFill>
                  <a:srgbClr val="2732B4"/>
                </a:solidFill>
                <a:latin typeface="Montserrat"/>
                <a:ea typeface="Montserrat"/>
                <a:cs typeface="Montserrat"/>
                <a:sym typeface="Montserrat"/>
              </a:rPr>
              <a:t>Highlands HS</a:t>
            </a:r>
            <a:endParaRPr sz="1100" b="1">
              <a:solidFill>
                <a:srgbClr val="2732B4"/>
              </a:solidFill>
              <a:latin typeface="Montserrat"/>
              <a:ea typeface="Montserrat"/>
              <a:cs typeface="Montserrat"/>
              <a:sym typeface="Montserrat"/>
            </a:endParaRPr>
          </a:p>
          <a:p>
            <a:pPr marL="177800" lvl="0" indent="-146050" algn="l" rtl="0">
              <a:spcBef>
                <a:spcPts val="0"/>
              </a:spcBef>
              <a:spcAft>
                <a:spcPts val="0"/>
              </a:spcAft>
              <a:buClr>
                <a:srgbClr val="2732B4"/>
              </a:buClr>
              <a:buSzPts val="1100"/>
              <a:buFont typeface="Montserrat"/>
              <a:buChar char="●"/>
            </a:pPr>
            <a:r>
              <a:rPr lang="en-US" sz="1100" b="1">
                <a:solidFill>
                  <a:srgbClr val="2732B4"/>
                </a:solidFill>
                <a:latin typeface="Montserrat"/>
                <a:ea typeface="Montserrat"/>
                <a:cs typeface="Montserrat"/>
                <a:sym typeface="Montserrat"/>
              </a:rPr>
              <a:t>Rogers MS</a:t>
            </a:r>
            <a:endParaRPr sz="1100" b="1">
              <a:solidFill>
                <a:srgbClr val="2732B4"/>
              </a:solidFill>
              <a:latin typeface="Montserrat"/>
              <a:ea typeface="Montserrat"/>
              <a:cs typeface="Montserrat"/>
              <a:sym typeface="Montserrat"/>
            </a:endParaRPr>
          </a:p>
          <a:p>
            <a:pPr marL="177800" lvl="0" indent="-146050" algn="l" rtl="0">
              <a:spcBef>
                <a:spcPts val="0"/>
              </a:spcBef>
              <a:spcAft>
                <a:spcPts val="0"/>
              </a:spcAft>
              <a:buClr>
                <a:srgbClr val="2732B4"/>
              </a:buClr>
              <a:buSzPts val="1100"/>
              <a:buFont typeface="Montserrat"/>
              <a:buChar char="●"/>
            </a:pPr>
            <a:r>
              <a:rPr lang="en-US" sz="1100" b="1">
                <a:solidFill>
                  <a:srgbClr val="2732B4"/>
                </a:solidFill>
                <a:latin typeface="Montserrat"/>
                <a:ea typeface="Montserrat"/>
                <a:cs typeface="Montserrat"/>
                <a:sym typeface="Montserrat"/>
              </a:rPr>
              <a:t>Edison HS</a:t>
            </a:r>
            <a:endParaRPr sz="1100" b="1">
              <a:solidFill>
                <a:srgbClr val="2732B4"/>
              </a:solidFill>
              <a:latin typeface="Montserrat"/>
              <a:ea typeface="Montserrat"/>
              <a:cs typeface="Montserrat"/>
              <a:sym typeface="Montserrat"/>
            </a:endParaRPr>
          </a:p>
          <a:p>
            <a:pPr marL="177800" lvl="0" indent="-146050" algn="l" rtl="0">
              <a:spcBef>
                <a:spcPts val="0"/>
              </a:spcBef>
              <a:spcAft>
                <a:spcPts val="0"/>
              </a:spcAft>
              <a:buClr>
                <a:srgbClr val="2732B4"/>
              </a:buClr>
              <a:buSzPts val="1100"/>
              <a:buFont typeface="Montserrat"/>
              <a:buChar char="●"/>
            </a:pPr>
            <a:r>
              <a:rPr lang="en-US" sz="1100" b="1">
                <a:solidFill>
                  <a:srgbClr val="2732B4"/>
                </a:solidFill>
                <a:latin typeface="Montserrat"/>
                <a:ea typeface="Montserrat"/>
                <a:cs typeface="Montserrat"/>
                <a:sym typeface="Montserrat"/>
              </a:rPr>
              <a:t>Irving DLA</a:t>
            </a:r>
            <a:endParaRPr sz="1100" b="1">
              <a:solidFill>
                <a:srgbClr val="2732B4"/>
              </a:solidFill>
              <a:latin typeface="Montserrat"/>
              <a:ea typeface="Montserrat"/>
              <a:cs typeface="Montserrat"/>
              <a:sym typeface="Montserrat"/>
            </a:endParaRPr>
          </a:p>
          <a:p>
            <a:pPr marL="177800" lvl="0" indent="-146050" algn="l" rtl="0">
              <a:spcBef>
                <a:spcPts val="0"/>
              </a:spcBef>
              <a:spcAft>
                <a:spcPts val="0"/>
              </a:spcAft>
              <a:buClr>
                <a:srgbClr val="2732B4"/>
              </a:buClr>
              <a:buSzPts val="1100"/>
              <a:buFont typeface="Montserrat"/>
              <a:buChar char="●"/>
            </a:pPr>
            <a:r>
              <a:rPr lang="en-US" sz="1100" b="1">
                <a:solidFill>
                  <a:srgbClr val="2732B4"/>
                </a:solidFill>
                <a:latin typeface="Montserrat"/>
                <a:ea typeface="Montserrat"/>
                <a:cs typeface="Montserrat"/>
                <a:sym typeface="Montserrat"/>
              </a:rPr>
              <a:t>CAST Med Academic Renovations</a:t>
            </a:r>
            <a:endParaRPr sz="1100" b="1">
              <a:solidFill>
                <a:srgbClr val="2732B4"/>
              </a:solidFill>
              <a:latin typeface="Montserrat"/>
              <a:ea typeface="Montserrat"/>
              <a:cs typeface="Montserrat"/>
              <a:sym typeface="Montserrat"/>
            </a:endParaRPr>
          </a:p>
          <a:p>
            <a:pPr marL="177800" lvl="0" indent="-146050" algn="l" rtl="0">
              <a:spcBef>
                <a:spcPts val="0"/>
              </a:spcBef>
              <a:spcAft>
                <a:spcPts val="0"/>
              </a:spcAft>
              <a:buClr>
                <a:srgbClr val="2732B4"/>
              </a:buClr>
              <a:buSzPts val="1100"/>
              <a:buFont typeface="Montserrat"/>
              <a:buChar char="●"/>
            </a:pPr>
            <a:r>
              <a:rPr lang="en-US" sz="1100" b="1">
                <a:solidFill>
                  <a:srgbClr val="2732B4"/>
                </a:solidFill>
                <a:latin typeface="Montserrat"/>
                <a:ea typeface="Montserrat"/>
                <a:cs typeface="Montserrat"/>
                <a:sym typeface="Montserrat"/>
              </a:rPr>
              <a:t>Lanier HS</a:t>
            </a:r>
            <a:endParaRPr sz="1100" b="1">
              <a:solidFill>
                <a:srgbClr val="2732B4"/>
              </a:solidFill>
              <a:latin typeface="Montserrat"/>
              <a:ea typeface="Montserrat"/>
              <a:cs typeface="Montserrat"/>
              <a:sym typeface="Montserrat"/>
            </a:endParaRPr>
          </a:p>
          <a:p>
            <a:pPr marL="177800" lvl="0" indent="-146050" algn="l" rtl="0">
              <a:spcBef>
                <a:spcPts val="0"/>
              </a:spcBef>
              <a:spcAft>
                <a:spcPts val="0"/>
              </a:spcAft>
              <a:buClr>
                <a:srgbClr val="2732B4"/>
              </a:buClr>
              <a:buSzPts val="1100"/>
              <a:buFont typeface="Montserrat"/>
              <a:buChar char="●"/>
            </a:pPr>
            <a:r>
              <a:rPr lang="en-US" sz="1100" b="1">
                <a:solidFill>
                  <a:srgbClr val="2732B4"/>
                </a:solidFill>
                <a:latin typeface="Montserrat"/>
                <a:ea typeface="Montserrat"/>
                <a:cs typeface="Montserrat"/>
                <a:sym typeface="Montserrat"/>
              </a:rPr>
              <a:t>Graebner ES Phase 1*</a:t>
            </a:r>
            <a:endParaRPr sz="1100" b="1">
              <a:solidFill>
                <a:srgbClr val="2732B4"/>
              </a:solidFill>
              <a:latin typeface="Montserrat"/>
              <a:ea typeface="Montserrat"/>
              <a:cs typeface="Montserrat"/>
              <a:sym typeface="Montserrat"/>
            </a:endParaRPr>
          </a:p>
          <a:p>
            <a:pPr marL="177800" lvl="0" indent="-146050" algn="l" rtl="0">
              <a:spcBef>
                <a:spcPts val="0"/>
              </a:spcBef>
              <a:spcAft>
                <a:spcPts val="0"/>
              </a:spcAft>
              <a:buClr>
                <a:srgbClr val="2732B4"/>
              </a:buClr>
              <a:buSzPts val="1100"/>
              <a:buFont typeface="Montserrat"/>
              <a:buChar char="●"/>
            </a:pPr>
            <a:r>
              <a:rPr lang="en-US" sz="1100" b="1">
                <a:solidFill>
                  <a:srgbClr val="2732B4"/>
                </a:solidFill>
                <a:highlight>
                  <a:srgbClr val="FFFF00"/>
                </a:highlight>
                <a:latin typeface="Montserrat"/>
                <a:ea typeface="Montserrat"/>
                <a:cs typeface="Montserrat"/>
                <a:sym typeface="Montserrat"/>
              </a:rPr>
              <a:t>Tafolla MS *</a:t>
            </a:r>
            <a:endParaRPr sz="1100" b="1">
              <a:solidFill>
                <a:srgbClr val="2732B4"/>
              </a:solidFill>
              <a:highlight>
                <a:srgbClr val="FFFF00"/>
              </a:highlight>
              <a:latin typeface="Montserrat"/>
              <a:ea typeface="Montserrat"/>
              <a:cs typeface="Montserrat"/>
              <a:sym typeface="Montserrat"/>
            </a:endParaRPr>
          </a:p>
          <a:p>
            <a:pPr marL="177800" lvl="0" indent="-146050" algn="l" rtl="0">
              <a:spcBef>
                <a:spcPts val="0"/>
              </a:spcBef>
              <a:spcAft>
                <a:spcPts val="0"/>
              </a:spcAft>
              <a:buClr>
                <a:srgbClr val="2732B4"/>
              </a:buClr>
              <a:buSzPts val="1100"/>
              <a:buFont typeface="Montserrat"/>
              <a:buChar char="●"/>
            </a:pPr>
            <a:r>
              <a:rPr lang="en-US" sz="1100" b="1">
                <a:solidFill>
                  <a:srgbClr val="2732B4"/>
                </a:solidFill>
                <a:highlight>
                  <a:srgbClr val="FFFF00"/>
                </a:highlight>
                <a:latin typeface="Montserrat"/>
                <a:ea typeface="Montserrat"/>
                <a:cs typeface="Montserrat"/>
                <a:sym typeface="Montserrat"/>
              </a:rPr>
              <a:t>Brackenridge HS *</a:t>
            </a:r>
            <a:endParaRPr sz="1100" b="1">
              <a:solidFill>
                <a:srgbClr val="2732B4"/>
              </a:solidFill>
              <a:highlight>
                <a:srgbClr val="FFFF00"/>
              </a:highlight>
              <a:latin typeface="Montserrat"/>
              <a:ea typeface="Montserrat"/>
              <a:cs typeface="Montserrat"/>
              <a:sym typeface="Montserrat"/>
            </a:endParaRPr>
          </a:p>
          <a:p>
            <a:pPr marL="177800" lvl="0" indent="-146050" algn="l" rtl="0">
              <a:spcBef>
                <a:spcPts val="0"/>
              </a:spcBef>
              <a:spcAft>
                <a:spcPts val="0"/>
              </a:spcAft>
              <a:buClr>
                <a:srgbClr val="FBCE20"/>
              </a:buClr>
              <a:buSzPts val="1100"/>
              <a:buFont typeface="Montserrat"/>
              <a:buChar char="●"/>
            </a:pPr>
            <a:r>
              <a:rPr lang="en-US" sz="1100">
                <a:solidFill>
                  <a:schemeClr val="dk1"/>
                </a:solidFill>
                <a:latin typeface="Montserrat"/>
                <a:ea typeface="Montserrat"/>
                <a:cs typeface="Montserrat"/>
                <a:sym typeface="Montserrat"/>
              </a:rPr>
              <a:t>Foster Temporary Expansion</a:t>
            </a:r>
            <a:endParaRPr sz="1100">
              <a:solidFill>
                <a:schemeClr val="dk1"/>
              </a:solidFill>
              <a:latin typeface="Montserrat"/>
              <a:ea typeface="Montserrat"/>
              <a:cs typeface="Montserrat"/>
              <a:sym typeface="Montserrat"/>
            </a:endParaRPr>
          </a:p>
          <a:p>
            <a:pPr marL="177800" lvl="0" indent="-146050" algn="l" rtl="0">
              <a:spcBef>
                <a:spcPts val="0"/>
              </a:spcBef>
              <a:spcAft>
                <a:spcPts val="0"/>
              </a:spcAft>
              <a:buClr>
                <a:srgbClr val="FBCE20"/>
              </a:buClr>
              <a:buSzPts val="1100"/>
              <a:buFont typeface="Montserrat"/>
              <a:buChar char="●"/>
            </a:pPr>
            <a:r>
              <a:rPr lang="en-US" sz="1100">
                <a:solidFill>
                  <a:schemeClr val="dk1"/>
                </a:solidFill>
                <a:latin typeface="Montserrat"/>
                <a:ea typeface="Montserrat"/>
                <a:cs typeface="Montserrat"/>
                <a:sym typeface="Montserrat"/>
              </a:rPr>
              <a:t>Woodlawn Hills Modular Classroom Installation</a:t>
            </a:r>
            <a:endParaRPr sz="1100">
              <a:solidFill>
                <a:schemeClr val="dk1"/>
              </a:solidFill>
              <a:latin typeface="Montserrat"/>
              <a:ea typeface="Montserrat"/>
              <a:cs typeface="Montserrat"/>
              <a:sym typeface="Montserrat"/>
            </a:endParaRPr>
          </a:p>
          <a:p>
            <a:pPr marL="177800" lvl="0" indent="-146050" algn="l" rtl="0">
              <a:spcBef>
                <a:spcPts val="0"/>
              </a:spcBef>
              <a:spcAft>
                <a:spcPts val="0"/>
              </a:spcAft>
              <a:buClr>
                <a:srgbClr val="FBCE20"/>
              </a:buClr>
              <a:buSzPts val="1100"/>
              <a:buFont typeface="Montserrat"/>
              <a:buChar char="●"/>
            </a:pPr>
            <a:r>
              <a:rPr lang="en-US" sz="1100">
                <a:solidFill>
                  <a:schemeClr val="dk1"/>
                </a:solidFill>
                <a:latin typeface="Montserrat"/>
                <a:ea typeface="Montserrat"/>
                <a:cs typeface="Montserrat"/>
                <a:sym typeface="Montserrat"/>
              </a:rPr>
              <a:t>Ball Portable Installation</a:t>
            </a:r>
            <a:endParaRPr sz="1100">
              <a:solidFill>
                <a:schemeClr val="dk1"/>
              </a:solidFill>
              <a:latin typeface="Montserrat"/>
              <a:ea typeface="Montserrat"/>
              <a:cs typeface="Montserrat"/>
              <a:sym typeface="Montserrat"/>
            </a:endParaRPr>
          </a:p>
          <a:p>
            <a:pPr marL="177800" lvl="0" indent="-146050" algn="l" rtl="0">
              <a:spcBef>
                <a:spcPts val="0"/>
              </a:spcBef>
              <a:spcAft>
                <a:spcPts val="0"/>
              </a:spcAft>
              <a:buClr>
                <a:srgbClr val="FBCE20"/>
              </a:buClr>
              <a:buSzPts val="1100"/>
              <a:buFont typeface="Montserrat"/>
              <a:buChar char="●"/>
            </a:pPr>
            <a:r>
              <a:rPr lang="en-US" sz="1100">
                <a:solidFill>
                  <a:schemeClr val="dk1"/>
                </a:solidFill>
                <a:latin typeface="Montserrat"/>
                <a:ea typeface="Montserrat"/>
                <a:cs typeface="Montserrat"/>
                <a:sym typeface="Montserrat"/>
              </a:rPr>
              <a:t>Japhet Site Leveling</a:t>
            </a:r>
            <a:endParaRPr sz="1100">
              <a:solidFill>
                <a:schemeClr val="dk1"/>
              </a:solidFill>
              <a:latin typeface="Montserrat"/>
              <a:ea typeface="Montserrat"/>
              <a:cs typeface="Montserrat"/>
              <a:sym typeface="Montserrat"/>
            </a:endParaRPr>
          </a:p>
        </p:txBody>
      </p:sp>
      <p:sp>
        <p:nvSpPr>
          <p:cNvPr id="286" name="Google Shape;286;p30"/>
          <p:cNvSpPr txBox="1"/>
          <p:nvPr/>
        </p:nvSpPr>
        <p:spPr>
          <a:xfrm>
            <a:off x="3530425" y="1607225"/>
            <a:ext cx="2983200" cy="2991000"/>
          </a:xfrm>
          <a:prstGeom prst="rect">
            <a:avLst/>
          </a:prstGeom>
          <a:noFill/>
          <a:ln>
            <a:noFill/>
          </a:ln>
        </p:spPr>
        <p:txBody>
          <a:bodyPr spcFirstLastPara="1" wrap="square" lIns="91425" tIns="91425" rIns="91425" bIns="91425" anchor="t" anchorCtr="0">
            <a:noAutofit/>
          </a:bodyPr>
          <a:lstStyle/>
          <a:p>
            <a:pPr marL="177800" lvl="0" indent="-146050" algn="l" rtl="0">
              <a:spcBef>
                <a:spcPts val="0"/>
              </a:spcBef>
              <a:spcAft>
                <a:spcPts val="0"/>
              </a:spcAft>
              <a:buClr>
                <a:srgbClr val="2732B4"/>
              </a:buClr>
              <a:buSzPts val="1100"/>
              <a:buFont typeface="Montserrat"/>
              <a:buChar char="●"/>
            </a:pPr>
            <a:r>
              <a:rPr lang="en-US" sz="1100" b="1">
                <a:solidFill>
                  <a:srgbClr val="2732B4"/>
                </a:solidFill>
                <a:latin typeface="Montserrat"/>
                <a:ea typeface="Montserrat"/>
                <a:cs typeface="Montserrat"/>
                <a:sym typeface="Montserrat"/>
              </a:rPr>
              <a:t>Lanier HS</a:t>
            </a:r>
            <a:endParaRPr/>
          </a:p>
        </p:txBody>
      </p:sp>
      <p:pic>
        <p:nvPicPr>
          <p:cNvPr id="287" name="Google Shape;287;p30" title="IMG_4537.JPG"/>
          <p:cNvPicPr preferRelativeResize="0"/>
          <p:nvPr/>
        </p:nvPicPr>
        <p:blipFill rotWithShape="1">
          <a:blip r:embed="rId3">
            <a:alphaModFix/>
          </a:blip>
          <a:srcRect t="7699" b="7691"/>
          <a:stretch/>
        </p:blipFill>
        <p:spPr>
          <a:xfrm>
            <a:off x="3583800" y="1485900"/>
            <a:ext cx="2395924" cy="1351101"/>
          </a:xfrm>
          <a:prstGeom prst="rect">
            <a:avLst/>
          </a:prstGeom>
          <a:noFill/>
          <a:ln>
            <a:noFill/>
          </a:ln>
        </p:spPr>
      </p:pic>
      <p:pic>
        <p:nvPicPr>
          <p:cNvPr id="288" name="Google Shape;288;p30" title="IMG_5773.JPG"/>
          <p:cNvPicPr preferRelativeResize="0"/>
          <p:nvPr/>
        </p:nvPicPr>
        <p:blipFill rotWithShape="1">
          <a:blip r:embed="rId4">
            <a:alphaModFix/>
          </a:blip>
          <a:srcRect t="6209" b="6210"/>
          <a:stretch/>
        </p:blipFill>
        <p:spPr>
          <a:xfrm>
            <a:off x="6062200" y="1485900"/>
            <a:ext cx="2314573" cy="1351101"/>
          </a:xfrm>
          <a:prstGeom prst="rect">
            <a:avLst/>
          </a:prstGeom>
          <a:noFill/>
          <a:ln>
            <a:noFill/>
          </a:ln>
        </p:spPr>
      </p:pic>
      <p:pic>
        <p:nvPicPr>
          <p:cNvPr id="289" name="Google Shape;289;p30" title="IMG_8880.JPG"/>
          <p:cNvPicPr preferRelativeResize="0"/>
          <p:nvPr/>
        </p:nvPicPr>
        <p:blipFill rotWithShape="1">
          <a:blip r:embed="rId5">
            <a:alphaModFix/>
          </a:blip>
          <a:srcRect t="11868" b="11860"/>
          <a:stretch/>
        </p:blipFill>
        <p:spPr>
          <a:xfrm>
            <a:off x="3583788" y="3237200"/>
            <a:ext cx="2395924" cy="1217976"/>
          </a:xfrm>
          <a:prstGeom prst="rect">
            <a:avLst/>
          </a:prstGeom>
          <a:noFill/>
          <a:ln>
            <a:noFill/>
          </a:ln>
        </p:spPr>
      </p:pic>
      <p:sp>
        <p:nvSpPr>
          <p:cNvPr id="290" name="Google Shape;290;p30"/>
          <p:cNvSpPr txBox="1"/>
          <p:nvPr/>
        </p:nvSpPr>
        <p:spPr>
          <a:xfrm>
            <a:off x="3583800" y="2837000"/>
            <a:ext cx="2395800" cy="220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US" sz="1100">
                <a:solidFill>
                  <a:schemeClr val="dk1"/>
                </a:solidFill>
                <a:latin typeface="Montserrat"/>
                <a:ea typeface="Montserrat"/>
                <a:cs typeface="Montserrat"/>
                <a:sym typeface="Montserrat"/>
              </a:rPr>
              <a:t>Tafolla MS - Gym</a:t>
            </a:r>
            <a:endParaRPr sz="1100">
              <a:solidFill>
                <a:schemeClr val="dk1"/>
              </a:solidFill>
              <a:latin typeface="Montserrat"/>
              <a:ea typeface="Montserrat"/>
              <a:cs typeface="Montserrat"/>
              <a:sym typeface="Montserrat"/>
            </a:endParaRPr>
          </a:p>
        </p:txBody>
      </p:sp>
      <p:sp>
        <p:nvSpPr>
          <p:cNvPr id="291" name="Google Shape;291;p30"/>
          <p:cNvSpPr txBox="1"/>
          <p:nvPr/>
        </p:nvSpPr>
        <p:spPr>
          <a:xfrm>
            <a:off x="6062199" y="2837000"/>
            <a:ext cx="2314500" cy="220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US" sz="1100">
                <a:solidFill>
                  <a:schemeClr val="dk1"/>
                </a:solidFill>
                <a:latin typeface="Montserrat"/>
                <a:ea typeface="Montserrat"/>
                <a:cs typeface="Montserrat"/>
                <a:sym typeface="Montserrat"/>
              </a:rPr>
              <a:t>Tafolla MS - Auditorium</a:t>
            </a:r>
            <a:endParaRPr sz="1100">
              <a:solidFill>
                <a:schemeClr val="dk1"/>
              </a:solidFill>
              <a:latin typeface="Montserrat"/>
              <a:ea typeface="Montserrat"/>
              <a:cs typeface="Montserrat"/>
              <a:sym typeface="Montserrat"/>
            </a:endParaRPr>
          </a:p>
        </p:txBody>
      </p:sp>
      <p:sp>
        <p:nvSpPr>
          <p:cNvPr id="292" name="Google Shape;292;p30"/>
          <p:cNvSpPr txBox="1"/>
          <p:nvPr/>
        </p:nvSpPr>
        <p:spPr>
          <a:xfrm>
            <a:off x="3583799" y="4455175"/>
            <a:ext cx="2395800" cy="220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US" sz="1100">
                <a:solidFill>
                  <a:schemeClr val="dk1"/>
                </a:solidFill>
                <a:latin typeface="Montserrat"/>
                <a:ea typeface="Montserrat"/>
                <a:cs typeface="Montserrat"/>
                <a:sym typeface="Montserrat"/>
              </a:rPr>
              <a:t>Brackenridge HS - Gym</a:t>
            </a:r>
            <a:endParaRPr sz="1100">
              <a:solidFill>
                <a:schemeClr val="dk1"/>
              </a:solidFill>
              <a:latin typeface="Montserrat"/>
              <a:ea typeface="Montserrat"/>
              <a:cs typeface="Montserrat"/>
              <a:sym typeface="Montserrat"/>
            </a:endParaRPr>
          </a:p>
        </p:txBody>
      </p:sp>
      <p:pic>
        <p:nvPicPr>
          <p:cNvPr id="293" name="Google Shape;293;p30" title="IMG_1177.JPG"/>
          <p:cNvPicPr preferRelativeResize="0"/>
          <p:nvPr/>
        </p:nvPicPr>
        <p:blipFill rotWithShape="1">
          <a:blip r:embed="rId6">
            <a:alphaModFix/>
          </a:blip>
          <a:srcRect l="-1570" r="1570" b="21048"/>
          <a:stretch/>
        </p:blipFill>
        <p:spPr>
          <a:xfrm>
            <a:off x="6102875" y="3237200"/>
            <a:ext cx="2314573" cy="1217976"/>
          </a:xfrm>
          <a:prstGeom prst="rect">
            <a:avLst/>
          </a:prstGeom>
          <a:noFill/>
          <a:ln>
            <a:noFill/>
          </a:ln>
        </p:spPr>
      </p:pic>
      <p:sp>
        <p:nvSpPr>
          <p:cNvPr id="294" name="Google Shape;294;p30"/>
          <p:cNvSpPr txBox="1"/>
          <p:nvPr/>
        </p:nvSpPr>
        <p:spPr>
          <a:xfrm>
            <a:off x="6156674" y="4455175"/>
            <a:ext cx="2314500" cy="220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US" sz="1100">
                <a:solidFill>
                  <a:schemeClr val="dk1"/>
                </a:solidFill>
                <a:latin typeface="Montserrat"/>
                <a:ea typeface="Montserrat"/>
                <a:cs typeface="Montserrat"/>
                <a:sym typeface="Montserrat"/>
              </a:rPr>
              <a:t>Brackenridge HS - Gym</a:t>
            </a:r>
            <a:endParaRPr sz="1100">
              <a:solidFill>
                <a:schemeClr val="dk1"/>
              </a:solidFill>
              <a:latin typeface="Montserrat"/>
              <a:ea typeface="Montserrat"/>
              <a:cs typeface="Montserrat"/>
              <a:sym typeface="Montserra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31"/>
          <p:cNvSpPr txBox="1">
            <a:spLocks noGrp="1"/>
          </p:cNvSpPr>
          <p:nvPr>
            <p:ph type="body" idx="1"/>
          </p:nvPr>
        </p:nvSpPr>
        <p:spPr>
          <a:xfrm>
            <a:off x="606476" y="312173"/>
            <a:ext cx="7931100" cy="388800"/>
          </a:xfrm>
          <a:prstGeom prst="rect">
            <a:avLst/>
          </a:prstGeom>
        </p:spPr>
        <p:txBody>
          <a:bodyPr spcFirstLastPara="1" wrap="square" lIns="34275" tIns="17150" rIns="34275" bIns="17150" anchor="t" anchorCtr="0">
            <a:spAutoFit/>
          </a:bodyPr>
          <a:lstStyle/>
          <a:p>
            <a:pPr marL="0" lvl="0" indent="0" algn="l" rtl="0">
              <a:spcBef>
                <a:spcPts val="0"/>
              </a:spcBef>
              <a:spcAft>
                <a:spcPts val="0"/>
              </a:spcAft>
              <a:buNone/>
            </a:pPr>
            <a:r>
              <a:rPr lang="en-US"/>
              <a:t>Completed Projects</a:t>
            </a:r>
            <a:endParaRPr/>
          </a:p>
        </p:txBody>
      </p:sp>
      <p:pic>
        <p:nvPicPr>
          <p:cNvPr id="300" name="Google Shape;300;p31" title="Bowden_7.jpeg"/>
          <p:cNvPicPr preferRelativeResize="0"/>
          <p:nvPr/>
        </p:nvPicPr>
        <p:blipFill>
          <a:blip r:embed="rId3">
            <a:alphaModFix/>
          </a:blip>
          <a:stretch>
            <a:fillRect/>
          </a:stretch>
        </p:blipFill>
        <p:spPr>
          <a:xfrm>
            <a:off x="1056075" y="1035925"/>
            <a:ext cx="1690296" cy="1267722"/>
          </a:xfrm>
          <a:prstGeom prst="rect">
            <a:avLst/>
          </a:prstGeom>
          <a:noFill/>
          <a:ln>
            <a:noFill/>
          </a:ln>
        </p:spPr>
      </p:pic>
      <p:sp>
        <p:nvSpPr>
          <p:cNvPr id="301" name="Google Shape;301;p31"/>
          <p:cNvSpPr txBox="1"/>
          <p:nvPr/>
        </p:nvSpPr>
        <p:spPr>
          <a:xfrm>
            <a:off x="1056075" y="2303650"/>
            <a:ext cx="1690200" cy="191100"/>
          </a:xfrm>
          <a:prstGeom prst="rect">
            <a:avLst/>
          </a:prstGeom>
          <a:noFill/>
          <a:ln>
            <a:noFill/>
          </a:ln>
        </p:spPr>
        <p:txBody>
          <a:bodyPr spcFirstLastPara="1" wrap="square" lIns="75400" tIns="75400" rIns="75400" bIns="75400" anchor="t" anchorCtr="0">
            <a:noAutofit/>
          </a:bodyPr>
          <a:lstStyle/>
          <a:p>
            <a:pPr marL="0" marR="0" lvl="0" indent="0" algn="ctr" rtl="0">
              <a:lnSpc>
                <a:spcPct val="100000"/>
              </a:lnSpc>
              <a:spcBef>
                <a:spcPts val="0"/>
              </a:spcBef>
              <a:spcAft>
                <a:spcPts val="0"/>
              </a:spcAft>
              <a:buNone/>
            </a:pPr>
            <a:r>
              <a:rPr lang="en-US" sz="907">
                <a:solidFill>
                  <a:schemeClr val="dk1"/>
                </a:solidFill>
                <a:latin typeface="Montserrat"/>
                <a:ea typeface="Montserrat"/>
                <a:cs typeface="Montserrat"/>
                <a:sym typeface="Montserrat"/>
              </a:rPr>
              <a:t>Bowden Academy - Playground</a:t>
            </a:r>
            <a:endParaRPr sz="907">
              <a:solidFill>
                <a:schemeClr val="dk1"/>
              </a:solidFill>
              <a:latin typeface="Montserrat"/>
              <a:ea typeface="Montserrat"/>
              <a:cs typeface="Montserrat"/>
              <a:sym typeface="Montserrat"/>
            </a:endParaRPr>
          </a:p>
        </p:txBody>
      </p:sp>
      <p:pic>
        <p:nvPicPr>
          <p:cNvPr id="302" name="Google Shape;302;p31" title="IMG_4183-2.jpg"/>
          <p:cNvPicPr preferRelativeResize="0"/>
          <p:nvPr/>
        </p:nvPicPr>
        <p:blipFill rotWithShape="1">
          <a:blip r:embed="rId4">
            <a:alphaModFix/>
          </a:blip>
          <a:srcRect l="5563" r="5572"/>
          <a:stretch/>
        </p:blipFill>
        <p:spPr>
          <a:xfrm>
            <a:off x="2878399" y="1035925"/>
            <a:ext cx="1690296" cy="1267727"/>
          </a:xfrm>
          <a:prstGeom prst="rect">
            <a:avLst/>
          </a:prstGeom>
          <a:noFill/>
          <a:ln>
            <a:noFill/>
          </a:ln>
        </p:spPr>
      </p:pic>
      <p:sp>
        <p:nvSpPr>
          <p:cNvPr id="303" name="Google Shape;303;p31"/>
          <p:cNvSpPr txBox="1"/>
          <p:nvPr/>
        </p:nvSpPr>
        <p:spPr>
          <a:xfrm>
            <a:off x="2878399" y="2303650"/>
            <a:ext cx="1690200" cy="191100"/>
          </a:xfrm>
          <a:prstGeom prst="rect">
            <a:avLst/>
          </a:prstGeom>
          <a:noFill/>
          <a:ln>
            <a:noFill/>
          </a:ln>
        </p:spPr>
        <p:txBody>
          <a:bodyPr spcFirstLastPara="1" wrap="square" lIns="75400" tIns="75400" rIns="75400" bIns="75400" anchor="t" anchorCtr="0">
            <a:noAutofit/>
          </a:bodyPr>
          <a:lstStyle/>
          <a:p>
            <a:pPr marL="0" marR="0" lvl="0" indent="0" algn="ctr" rtl="0">
              <a:lnSpc>
                <a:spcPct val="100000"/>
              </a:lnSpc>
              <a:spcBef>
                <a:spcPts val="0"/>
              </a:spcBef>
              <a:spcAft>
                <a:spcPts val="0"/>
              </a:spcAft>
              <a:buNone/>
            </a:pPr>
            <a:r>
              <a:rPr lang="en-US" sz="907">
                <a:solidFill>
                  <a:schemeClr val="dk1"/>
                </a:solidFill>
                <a:latin typeface="Montserrat"/>
                <a:ea typeface="Montserrat"/>
                <a:cs typeface="Montserrat"/>
                <a:sym typeface="Montserrat"/>
              </a:rPr>
              <a:t>CAST Med - Foyer</a:t>
            </a:r>
            <a:endParaRPr sz="907">
              <a:solidFill>
                <a:schemeClr val="dk1"/>
              </a:solidFill>
              <a:latin typeface="Montserrat"/>
              <a:ea typeface="Montserrat"/>
              <a:cs typeface="Montserrat"/>
              <a:sym typeface="Montserrat"/>
            </a:endParaRPr>
          </a:p>
        </p:txBody>
      </p:sp>
      <p:pic>
        <p:nvPicPr>
          <p:cNvPr id="304" name="Google Shape;304;p31" title="08e5feaa-6413-48db-ac17-754b63e821c3.jpeg"/>
          <p:cNvPicPr preferRelativeResize="0"/>
          <p:nvPr/>
        </p:nvPicPr>
        <p:blipFill rotWithShape="1">
          <a:blip r:embed="rId5">
            <a:alphaModFix/>
          </a:blip>
          <a:srcRect/>
          <a:stretch/>
        </p:blipFill>
        <p:spPr>
          <a:xfrm>
            <a:off x="4658914" y="1035925"/>
            <a:ext cx="1690296" cy="1267722"/>
          </a:xfrm>
          <a:prstGeom prst="rect">
            <a:avLst/>
          </a:prstGeom>
          <a:noFill/>
          <a:ln>
            <a:noFill/>
          </a:ln>
        </p:spPr>
      </p:pic>
      <p:sp>
        <p:nvSpPr>
          <p:cNvPr id="305" name="Google Shape;305;p31"/>
          <p:cNvSpPr txBox="1"/>
          <p:nvPr/>
        </p:nvSpPr>
        <p:spPr>
          <a:xfrm>
            <a:off x="4658914" y="2303650"/>
            <a:ext cx="1690200" cy="191100"/>
          </a:xfrm>
          <a:prstGeom prst="rect">
            <a:avLst/>
          </a:prstGeom>
          <a:noFill/>
          <a:ln>
            <a:noFill/>
          </a:ln>
        </p:spPr>
        <p:txBody>
          <a:bodyPr spcFirstLastPara="1" wrap="square" lIns="75400" tIns="75400" rIns="75400" bIns="75400" anchor="t" anchorCtr="0">
            <a:noAutofit/>
          </a:bodyPr>
          <a:lstStyle/>
          <a:p>
            <a:pPr marL="0" marR="0" lvl="0" indent="0" algn="ctr" rtl="0">
              <a:lnSpc>
                <a:spcPct val="100000"/>
              </a:lnSpc>
              <a:spcBef>
                <a:spcPts val="0"/>
              </a:spcBef>
              <a:spcAft>
                <a:spcPts val="0"/>
              </a:spcAft>
              <a:buNone/>
            </a:pPr>
            <a:r>
              <a:rPr lang="en-US" sz="907">
                <a:solidFill>
                  <a:schemeClr val="dk1"/>
                </a:solidFill>
                <a:latin typeface="Montserrat"/>
                <a:ea typeface="Montserrat"/>
                <a:cs typeface="Montserrat"/>
                <a:sym typeface="Montserrat"/>
              </a:rPr>
              <a:t>Edison HS - Classroom</a:t>
            </a:r>
            <a:endParaRPr sz="907">
              <a:solidFill>
                <a:schemeClr val="dk1"/>
              </a:solidFill>
              <a:latin typeface="Montserrat"/>
              <a:ea typeface="Montserrat"/>
              <a:cs typeface="Montserrat"/>
              <a:sym typeface="Montserrat"/>
            </a:endParaRPr>
          </a:p>
        </p:txBody>
      </p:sp>
      <p:pic>
        <p:nvPicPr>
          <p:cNvPr id="306" name="Google Shape;306;p31" title="tempImage2mkqaL.gif"/>
          <p:cNvPicPr preferRelativeResize="0"/>
          <p:nvPr/>
        </p:nvPicPr>
        <p:blipFill rotWithShape="1">
          <a:blip r:embed="rId6">
            <a:alphaModFix/>
          </a:blip>
          <a:srcRect/>
          <a:stretch/>
        </p:blipFill>
        <p:spPr>
          <a:xfrm>
            <a:off x="6439428" y="1035925"/>
            <a:ext cx="1690295" cy="1267721"/>
          </a:xfrm>
          <a:prstGeom prst="rect">
            <a:avLst/>
          </a:prstGeom>
          <a:noFill/>
          <a:ln>
            <a:noFill/>
          </a:ln>
        </p:spPr>
      </p:pic>
      <p:sp>
        <p:nvSpPr>
          <p:cNvPr id="307" name="Google Shape;307;p31"/>
          <p:cNvSpPr txBox="1"/>
          <p:nvPr/>
        </p:nvSpPr>
        <p:spPr>
          <a:xfrm>
            <a:off x="6439428" y="2303650"/>
            <a:ext cx="1690200" cy="191100"/>
          </a:xfrm>
          <a:prstGeom prst="rect">
            <a:avLst/>
          </a:prstGeom>
          <a:noFill/>
          <a:ln>
            <a:noFill/>
          </a:ln>
        </p:spPr>
        <p:txBody>
          <a:bodyPr spcFirstLastPara="1" wrap="square" lIns="75400" tIns="75400" rIns="75400" bIns="75400" anchor="t" anchorCtr="0">
            <a:noAutofit/>
          </a:bodyPr>
          <a:lstStyle/>
          <a:p>
            <a:pPr marL="0" marR="0" lvl="0" indent="0" algn="ctr" rtl="0">
              <a:lnSpc>
                <a:spcPct val="100000"/>
              </a:lnSpc>
              <a:spcBef>
                <a:spcPts val="0"/>
              </a:spcBef>
              <a:spcAft>
                <a:spcPts val="0"/>
              </a:spcAft>
              <a:buNone/>
            </a:pPr>
            <a:r>
              <a:rPr lang="en-US" sz="907">
                <a:solidFill>
                  <a:schemeClr val="dk1"/>
                </a:solidFill>
                <a:latin typeface="Montserrat"/>
                <a:ea typeface="Montserrat"/>
                <a:cs typeface="Montserrat"/>
                <a:sym typeface="Montserrat"/>
              </a:rPr>
              <a:t>Highlands HS - Gym</a:t>
            </a:r>
            <a:endParaRPr sz="907">
              <a:solidFill>
                <a:schemeClr val="dk1"/>
              </a:solidFill>
              <a:latin typeface="Montserrat"/>
              <a:ea typeface="Montserrat"/>
              <a:cs typeface="Montserrat"/>
              <a:sym typeface="Montserrat"/>
            </a:endParaRPr>
          </a:p>
        </p:txBody>
      </p:sp>
      <p:pic>
        <p:nvPicPr>
          <p:cNvPr id="308" name="Google Shape;308;p31" title="IMG_20250114_154519.jpeg"/>
          <p:cNvPicPr preferRelativeResize="0"/>
          <p:nvPr/>
        </p:nvPicPr>
        <p:blipFill rotWithShape="1">
          <a:blip r:embed="rId7">
            <a:alphaModFix/>
          </a:blip>
          <a:srcRect l="12469" r="12462"/>
          <a:stretch/>
        </p:blipFill>
        <p:spPr>
          <a:xfrm>
            <a:off x="144913" y="2829687"/>
            <a:ext cx="1690295" cy="1267724"/>
          </a:xfrm>
          <a:prstGeom prst="rect">
            <a:avLst/>
          </a:prstGeom>
          <a:noFill/>
          <a:ln>
            <a:noFill/>
          </a:ln>
        </p:spPr>
      </p:pic>
      <p:sp>
        <p:nvSpPr>
          <p:cNvPr id="309" name="Google Shape;309;p31"/>
          <p:cNvSpPr txBox="1"/>
          <p:nvPr/>
        </p:nvSpPr>
        <p:spPr>
          <a:xfrm>
            <a:off x="144913" y="4097412"/>
            <a:ext cx="1690200" cy="191100"/>
          </a:xfrm>
          <a:prstGeom prst="rect">
            <a:avLst/>
          </a:prstGeom>
          <a:noFill/>
          <a:ln>
            <a:noFill/>
          </a:ln>
        </p:spPr>
        <p:txBody>
          <a:bodyPr spcFirstLastPara="1" wrap="square" lIns="75400" tIns="75400" rIns="75400" bIns="75400" anchor="t" anchorCtr="0">
            <a:noAutofit/>
          </a:bodyPr>
          <a:lstStyle/>
          <a:p>
            <a:pPr marL="0" marR="0" lvl="0" indent="0" algn="ctr" rtl="0">
              <a:lnSpc>
                <a:spcPct val="100000"/>
              </a:lnSpc>
              <a:spcBef>
                <a:spcPts val="0"/>
              </a:spcBef>
              <a:spcAft>
                <a:spcPts val="0"/>
              </a:spcAft>
              <a:buNone/>
            </a:pPr>
            <a:r>
              <a:rPr lang="en-US" sz="907">
                <a:solidFill>
                  <a:schemeClr val="dk1"/>
                </a:solidFill>
                <a:latin typeface="Montserrat"/>
                <a:ea typeface="Montserrat"/>
                <a:cs typeface="Montserrat"/>
                <a:sym typeface="Montserrat"/>
              </a:rPr>
              <a:t>Irving DL Academy - Gym</a:t>
            </a:r>
            <a:endParaRPr sz="907">
              <a:solidFill>
                <a:schemeClr val="dk1"/>
              </a:solidFill>
              <a:latin typeface="Montserrat"/>
              <a:ea typeface="Montserrat"/>
              <a:cs typeface="Montserrat"/>
              <a:sym typeface="Montserrat"/>
            </a:endParaRPr>
          </a:p>
        </p:txBody>
      </p:sp>
      <p:pic>
        <p:nvPicPr>
          <p:cNvPr id="310" name="Google Shape;310;p31" title="7a8249c3-96ce-4790-9b1e-f6b129d52048.jpeg"/>
          <p:cNvPicPr preferRelativeResize="0"/>
          <p:nvPr/>
        </p:nvPicPr>
        <p:blipFill rotWithShape="1">
          <a:blip r:embed="rId8">
            <a:alphaModFix/>
          </a:blip>
          <a:srcRect l="19706" r="30879"/>
          <a:stretch/>
        </p:blipFill>
        <p:spPr>
          <a:xfrm>
            <a:off x="1967237" y="2829687"/>
            <a:ext cx="1690296" cy="1267725"/>
          </a:xfrm>
          <a:prstGeom prst="rect">
            <a:avLst/>
          </a:prstGeom>
          <a:noFill/>
          <a:ln>
            <a:noFill/>
          </a:ln>
        </p:spPr>
      </p:pic>
      <p:sp>
        <p:nvSpPr>
          <p:cNvPr id="311" name="Google Shape;311;p31"/>
          <p:cNvSpPr txBox="1"/>
          <p:nvPr/>
        </p:nvSpPr>
        <p:spPr>
          <a:xfrm>
            <a:off x="1967237" y="4097412"/>
            <a:ext cx="1690200" cy="191100"/>
          </a:xfrm>
          <a:prstGeom prst="rect">
            <a:avLst/>
          </a:prstGeom>
          <a:noFill/>
          <a:ln>
            <a:noFill/>
          </a:ln>
        </p:spPr>
        <p:txBody>
          <a:bodyPr spcFirstLastPara="1" wrap="square" lIns="75400" tIns="75400" rIns="75400" bIns="75400" anchor="t" anchorCtr="0">
            <a:noAutofit/>
          </a:bodyPr>
          <a:lstStyle/>
          <a:p>
            <a:pPr marL="0" marR="0" lvl="0" indent="0" algn="ctr" rtl="0">
              <a:lnSpc>
                <a:spcPct val="100000"/>
              </a:lnSpc>
              <a:spcBef>
                <a:spcPts val="0"/>
              </a:spcBef>
              <a:spcAft>
                <a:spcPts val="0"/>
              </a:spcAft>
              <a:buNone/>
            </a:pPr>
            <a:r>
              <a:rPr lang="en-US" sz="907">
                <a:solidFill>
                  <a:schemeClr val="dk1"/>
                </a:solidFill>
                <a:latin typeface="Montserrat"/>
                <a:ea typeface="Montserrat"/>
                <a:cs typeface="Montserrat"/>
                <a:sym typeface="Montserrat"/>
              </a:rPr>
              <a:t>JT Brackenridge ES - Flagpole Plaza</a:t>
            </a:r>
            <a:endParaRPr sz="907">
              <a:solidFill>
                <a:schemeClr val="dk1"/>
              </a:solidFill>
              <a:latin typeface="Montserrat"/>
              <a:ea typeface="Montserrat"/>
              <a:cs typeface="Montserrat"/>
              <a:sym typeface="Montserrat"/>
            </a:endParaRPr>
          </a:p>
        </p:txBody>
      </p:sp>
      <p:pic>
        <p:nvPicPr>
          <p:cNvPr id="312" name="Google Shape;312;p31" title="IMG_6401.JPG"/>
          <p:cNvPicPr preferRelativeResize="0"/>
          <p:nvPr/>
        </p:nvPicPr>
        <p:blipFill rotWithShape="1">
          <a:blip r:embed="rId9">
            <a:alphaModFix/>
          </a:blip>
          <a:srcRect l="5563" r="5572"/>
          <a:stretch/>
        </p:blipFill>
        <p:spPr>
          <a:xfrm>
            <a:off x="3747751" y="2829687"/>
            <a:ext cx="1690296" cy="1267727"/>
          </a:xfrm>
          <a:prstGeom prst="rect">
            <a:avLst/>
          </a:prstGeom>
          <a:noFill/>
          <a:ln>
            <a:noFill/>
          </a:ln>
        </p:spPr>
      </p:pic>
      <p:sp>
        <p:nvSpPr>
          <p:cNvPr id="313" name="Google Shape;313;p31"/>
          <p:cNvSpPr txBox="1"/>
          <p:nvPr/>
        </p:nvSpPr>
        <p:spPr>
          <a:xfrm>
            <a:off x="3747751" y="4097412"/>
            <a:ext cx="1690200" cy="191100"/>
          </a:xfrm>
          <a:prstGeom prst="rect">
            <a:avLst/>
          </a:prstGeom>
          <a:noFill/>
          <a:ln>
            <a:noFill/>
          </a:ln>
        </p:spPr>
        <p:txBody>
          <a:bodyPr spcFirstLastPara="1" wrap="square" lIns="75400" tIns="75400" rIns="75400" bIns="75400" anchor="t" anchorCtr="0">
            <a:noAutofit/>
          </a:bodyPr>
          <a:lstStyle/>
          <a:p>
            <a:pPr marL="0" marR="0" lvl="0" indent="0" algn="ctr" rtl="0">
              <a:lnSpc>
                <a:spcPct val="100000"/>
              </a:lnSpc>
              <a:spcBef>
                <a:spcPts val="0"/>
              </a:spcBef>
              <a:spcAft>
                <a:spcPts val="0"/>
              </a:spcAft>
              <a:buNone/>
            </a:pPr>
            <a:r>
              <a:rPr lang="en-US" sz="907">
                <a:solidFill>
                  <a:schemeClr val="dk1"/>
                </a:solidFill>
                <a:latin typeface="Montserrat"/>
                <a:ea typeface="Montserrat"/>
                <a:cs typeface="Montserrat"/>
                <a:sym typeface="Montserrat"/>
              </a:rPr>
              <a:t>Lanier HS - Library</a:t>
            </a:r>
            <a:endParaRPr sz="907">
              <a:solidFill>
                <a:schemeClr val="dk1"/>
              </a:solidFill>
              <a:latin typeface="Montserrat"/>
              <a:ea typeface="Montserrat"/>
              <a:cs typeface="Montserrat"/>
              <a:sym typeface="Montserrat"/>
            </a:endParaRPr>
          </a:p>
        </p:txBody>
      </p:sp>
      <p:pic>
        <p:nvPicPr>
          <p:cNvPr id="314" name="Google Shape;314;p31" title="IMG_6236.JPG"/>
          <p:cNvPicPr preferRelativeResize="0"/>
          <p:nvPr/>
        </p:nvPicPr>
        <p:blipFill rotWithShape="1">
          <a:blip r:embed="rId10">
            <a:alphaModFix/>
          </a:blip>
          <a:srcRect l="5563" r="5572"/>
          <a:stretch/>
        </p:blipFill>
        <p:spPr>
          <a:xfrm>
            <a:off x="5528266" y="2829687"/>
            <a:ext cx="1690296" cy="1267727"/>
          </a:xfrm>
          <a:prstGeom prst="rect">
            <a:avLst/>
          </a:prstGeom>
          <a:noFill/>
          <a:ln>
            <a:noFill/>
          </a:ln>
        </p:spPr>
      </p:pic>
      <p:sp>
        <p:nvSpPr>
          <p:cNvPr id="315" name="Google Shape;315;p31"/>
          <p:cNvSpPr txBox="1"/>
          <p:nvPr/>
        </p:nvSpPr>
        <p:spPr>
          <a:xfrm>
            <a:off x="5528266" y="4097412"/>
            <a:ext cx="1690200" cy="191100"/>
          </a:xfrm>
          <a:prstGeom prst="rect">
            <a:avLst/>
          </a:prstGeom>
          <a:noFill/>
          <a:ln>
            <a:noFill/>
          </a:ln>
        </p:spPr>
        <p:txBody>
          <a:bodyPr spcFirstLastPara="1" wrap="square" lIns="75400" tIns="75400" rIns="75400" bIns="75400" anchor="t" anchorCtr="0">
            <a:noAutofit/>
          </a:bodyPr>
          <a:lstStyle/>
          <a:p>
            <a:pPr marL="0" marR="0" lvl="0" indent="0" algn="ctr" rtl="0">
              <a:lnSpc>
                <a:spcPct val="100000"/>
              </a:lnSpc>
              <a:spcBef>
                <a:spcPts val="0"/>
              </a:spcBef>
              <a:spcAft>
                <a:spcPts val="0"/>
              </a:spcAft>
              <a:buNone/>
            </a:pPr>
            <a:r>
              <a:rPr lang="en-US" sz="907">
                <a:solidFill>
                  <a:schemeClr val="dk1"/>
                </a:solidFill>
                <a:latin typeface="Montserrat"/>
                <a:ea typeface="Montserrat"/>
                <a:cs typeface="Montserrat"/>
                <a:sym typeface="Montserrat"/>
              </a:rPr>
              <a:t>Longfellow MS - Classroom </a:t>
            </a:r>
            <a:endParaRPr sz="907">
              <a:solidFill>
                <a:schemeClr val="dk1"/>
              </a:solidFill>
              <a:latin typeface="Montserrat"/>
              <a:ea typeface="Montserrat"/>
              <a:cs typeface="Montserrat"/>
              <a:sym typeface="Montserrat"/>
            </a:endParaRPr>
          </a:p>
        </p:txBody>
      </p:sp>
      <p:pic>
        <p:nvPicPr>
          <p:cNvPr id="316" name="Google Shape;316;p31" title="Rogers MS new competition gym.jpg"/>
          <p:cNvPicPr preferRelativeResize="0"/>
          <p:nvPr/>
        </p:nvPicPr>
        <p:blipFill rotWithShape="1">
          <a:blip r:embed="rId11">
            <a:alphaModFix/>
          </a:blip>
          <a:srcRect l="5556" r="5556"/>
          <a:stretch/>
        </p:blipFill>
        <p:spPr>
          <a:xfrm>
            <a:off x="7308791" y="2829687"/>
            <a:ext cx="1690294" cy="1267728"/>
          </a:xfrm>
          <a:prstGeom prst="rect">
            <a:avLst/>
          </a:prstGeom>
          <a:noFill/>
          <a:ln>
            <a:noFill/>
          </a:ln>
        </p:spPr>
      </p:pic>
      <p:sp>
        <p:nvSpPr>
          <p:cNvPr id="317" name="Google Shape;317;p31"/>
          <p:cNvSpPr txBox="1"/>
          <p:nvPr/>
        </p:nvSpPr>
        <p:spPr>
          <a:xfrm>
            <a:off x="7308791" y="4097412"/>
            <a:ext cx="1690200" cy="191100"/>
          </a:xfrm>
          <a:prstGeom prst="rect">
            <a:avLst/>
          </a:prstGeom>
          <a:noFill/>
          <a:ln>
            <a:noFill/>
          </a:ln>
        </p:spPr>
        <p:txBody>
          <a:bodyPr spcFirstLastPara="1" wrap="square" lIns="75400" tIns="75400" rIns="75400" bIns="75400" anchor="t" anchorCtr="0">
            <a:noAutofit/>
          </a:bodyPr>
          <a:lstStyle/>
          <a:p>
            <a:pPr marL="0" marR="0" lvl="0" indent="0" algn="ctr" rtl="0">
              <a:lnSpc>
                <a:spcPct val="100000"/>
              </a:lnSpc>
              <a:spcBef>
                <a:spcPts val="0"/>
              </a:spcBef>
              <a:spcAft>
                <a:spcPts val="0"/>
              </a:spcAft>
              <a:buNone/>
            </a:pPr>
            <a:r>
              <a:rPr lang="en-US" sz="907">
                <a:solidFill>
                  <a:schemeClr val="dk1"/>
                </a:solidFill>
                <a:latin typeface="Montserrat"/>
                <a:ea typeface="Montserrat"/>
                <a:cs typeface="Montserrat"/>
                <a:sym typeface="Montserrat"/>
              </a:rPr>
              <a:t>Rogers MS - Gym</a:t>
            </a:r>
            <a:endParaRPr sz="907">
              <a:solidFill>
                <a:schemeClr val="dk1"/>
              </a:solidFill>
              <a:latin typeface="Montserrat"/>
              <a:ea typeface="Montserrat"/>
              <a:cs typeface="Montserrat"/>
              <a:sym typeface="Montserra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32"/>
          <p:cNvSpPr txBox="1">
            <a:spLocks noGrp="1"/>
          </p:cNvSpPr>
          <p:nvPr>
            <p:ph type="body" idx="1"/>
          </p:nvPr>
        </p:nvSpPr>
        <p:spPr>
          <a:xfrm>
            <a:off x="606476" y="312173"/>
            <a:ext cx="7931100" cy="388800"/>
          </a:xfrm>
          <a:prstGeom prst="rect">
            <a:avLst/>
          </a:prstGeom>
        </p:spPr>
        <p:txBody>
          <a:bodyPr spcFirstLastPara="1" wrap="square" lIns="34275" tIns="17150" rIns="34275" bIns="17150" anchor="t" anchorCtr="0">
            <a:spAutoFit/>
          </a:bodyPr>
          <a:lstStyle/>
          <a:p>
            <a:pPr marL="0" lvl="0" indent="0" algn="l" rtl="0">
              <a:spcBef>
                <a:spcPts val="0"/>
              </a:spcBef>
              <a:spcAft>
                <a:spcPts val="0"/>
              </a:spcAft>
              <a:buNone/>
            </a:pPr>
            <a:r>
              <a:rPr lang="en-US"/>
              <a:t>Upcoming Completions</a:t>
            </a:r>
            <a:endParaRPr/>
          </a:p>
        </p:txBody>
      </p:sp>
      <p:sp>
        <p:nvSpPr>
          <p:cNvPr id="323" name="Google Shape;323;p32"/>
          <p:cNvSpPr txBox="1"/>
          <p:nvPr/>
        </p:nvSpPr>
        <p:spPr>
          <a:xfrm>
            <a:off x="152100" y="3286050"/>
            <a:ext cx="2600700" cy="523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100" b="1">
                <a:solidFill>
                  <a:schemeClr val="dk1"/>
                </a:solidFill>
                <a:latin typeface="Montserrat"/>
                <a:ea typeface="Montserrat"/>
                <a:cs typeface="Montserrat"/>
                <a:sym typeface="Montserrat"/>
              </a:rPr>
              <a:t>Young Women’s Leadership Academy - Summer 2026</a:t>
            </a:r>
            <a:endParaRPr sz="1100" b="1">
              <a:solidFill>
                <a:schemeClr val="dk1"/>
              </a:solidFill>
              <a:latin typeface="Montserrat"/>
              <a:ea typeface="Montserrat"/>
              <a:cs typeface="Montserrat"/>
              <a:sym typeface="Montserrat"/>
            </a:endParaRPr>
          </a:p>
        </p:txBody>
      </p:sp>
      <p:sp>
        <p:nvSpPr>
          <p:cNvPr id="324" name="Google Shape;324;p32"/>
          <p:cNvSpPr txBox="1"/>
          <p:nvPr/>
        </p:nvSpPr>
        <p:spPr>
          <a:xfrm>
            <a:off x="3654925" y="3286050"/>
            <a:ext cx="2062800" cy="523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100" b="1">
                <a:solidFill>
                  <a:schemeClr val="dk1"/>
                </a:solidFill>
                <a:latin typeface="Montserrat"/>
                <a:ea typeface="Montserrat"/>
                <a:cs typeface="Montserrat"/>
                <a:sym typeface="Montserrat"/>
              </a:rPr>
              <a:t>Schenck ES - Summer 2026 </a:t>
            </a:r>
            <a:endParaRPr sz="1100" b="1">
              <a:solidFill>
                <a:schemeClr val="dk1"/>
              </a:solidFill>
              <a:latin typeface="Montserrat"/>
              <a:ea typeface="Montserrat"/>
              <a:cs typeface="Montserrat"/>
              <a:sym typeface="Montserrat"/>
            </a:endParaRPr>
          </a:p>
        </p:txBody>
      </p:sp>
      <p:sp>
        <p:nvSpPr>
          <p:cNvPr id="325" name="Google Shape;325;p32"/>
          <p:cNvSpPr txBox="1"/>
          <p:nvPr/>
        </p:nvSpPr>
        <p:spPr>
          <a:xfrm>
            <a:off x="6298275" y="3315400"/>
            <a:ext cx="2721000" cy="354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100" b="1">
                <a:solidFill>
                  <a:schemeClr val="dk1"/>
                </a:solidFill>
                <a:latin typeface="Montserrat"/>
                <a:ea typeface="Montserrat"/>
                <a:cs typeface="Montserrat"/>
                <a:sym typeface="Montserrat"/>
              </a:rPr>
              <a:t>Jefferson HS - In Progress</a:t>
            </a:r>
            <a:endParaRPr sz="1100" b="1">
              <a:solidFill>
                <a:schemeClr val="dk1"/>
              </a:solidFill>
              <a:latin typeface="Montserrat"/>
              <a:ea typeface="Montserrat"/>
              <a:cs typeface="Montserrat"/>
              <a:sym typeface="Montserrat"/>
            </a:endParaRPr>
          </a:p>
        </p:txBody>
      </p:sp>
      <p:pic>
        <p:nvPicPr>
          <p:cNvPr id="326" name="Google Shape;326;p32" title="IMG_20260212_132539.jpeg"/>
          <p:cNvPicPr preferRelativeResize="0"/>
          <p:nvPr/>
        </p:nvPicPr>
        <p:blipFill rotWithShape="1">
          <a:blip r:embed="rId3">
            <a:alphaModFix/>
          </a:blip>
          <a:srcRect l="30" r="30"/>
          <a:stretch/>
        </p:blipFill>
        <p:spPr>
          <a:xfrm>
            <a:off x="152100" y="1334250"/>
            <a:ext cx="2600750" cy="1951799"/>
          </a:xfrm>
          <a:prstGeom prst="rect">
            <a:avLst/>
          </a:prstGeom>
          <a:noFill/>
          <a:ln>
            <a:noFill/>
          </a:ln>
        </p:spPr>
      </p:pic>
      <p:pic>
        <p:nvPicPr>
          <p:cNvPr id="327" name="Google Shape;327;p32" title="A7E3455E-E271-41EF-9731-D5B536A9661C.jpeg"/>
          <p:cNvPicPr preferRelativeResize="0"/>
          <p:nvPr/>
        </p:nvPicPr>
        <p:blipFill rotWithShape="1">
          <a:blip r:embed="rId4">
            <a:alphaModFix/>
          </a:blip>
          <a:srcRect r="24981" b="28622"/>
          <a:stretch/>
        </p:blipFill>
        <p:spPr>
          <a:xfrm>
            <a:off x="6298325" y="1319562"/>
            <a:ext cx="2720900" cy="1941626"/>
          </a:xfrm>
          <a:prstGeom prst="rect">
            <a:avLst/>
          </a:prstGeom>
          <a:noFill/>
          <a:ln>
            <a:noFill/>
          </a:ln>
        </p:spPr>
      </p:pic>
      <p:pic>
        <p:nvPicPr>
          <p:cNvPr id="328" name="Google Shape;328;p32" title="IMG_20260304_091032.jpeg"/>
          <p:cNvPicPr preferRelativeResize="0"/>
          <p:nvPr/>
        </p:nvPicPr>
        <p:blipFill rotWithShape="1">
          <a:blip r:embed="rId5">
            <a:alphaModFix/>
          </a:blip>
          <a:srcRect/>
          <a:stretch/>
        </p:blipFill>
        <p:spPr>
          <a:xfrm>
            <a:off x="3204815" y="1319575"/>
            <a:ext cx="2641533" cy="19811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33"/>
          <p:cNvSpPr txBox="1">
            <a:spLocks noGrp="1"/>
          </p:cNvSpPr>
          <p:nvPr>
            <p:ph type="body" idx="1"/>
          </p:nvPr>
        </p:nvSpPr>
        <p:spPr>
          <a:xfrm>
            <a:off x="606476" y="312173"/>
            <a:ext cx="7931100" cy="388800"/>
          </a:xfrm>
          <a:prstGeom prst="rect">
            <a:avLst/>
          </a:prstGeom>
        </p:spPr>
        <p:txBody>
          <a:bodyPr spcFirstLastPara="1" wrap="square" lIns="34275" tIns="17150" rIns="34275" bIns="17150" anchor="t" anchorCtr="0">
            <a:spAutoFit/>
          </a:bodyPr>
          <a:lstStyle/>
          <a:p>
            <a:pPr marL="0" lvl="0" indent="0" algn="l" rtl="0">
              <a:spcBef>
                <a:spcPts val="0"/>
              </a:spcBef>
              <a:spcAft>
                <a:spcPts val="0"/>
              </a:spcAft>
              <a:buNone/>
            </a:pPr>
            <a:r>
              <a:rPr lang="en-US"/>
              <a:t>Projects Under Construction</a:t>
            </a:r>
            <a:endParaRPr/>
          </a:p>
        </p:txBody>
      </p:sp>
      <p:sp>
        <p:nvSpPr>
          <p:cNvPr id="334" name="Google Shape;334;p33"/>
          <p:cNvSpPr txBox="1"/>
          <p:nvPr/>
        </p:nvSpPr>
        <p:spPr>
          <a:xfrm>
            <a:off x="548300" y="849150"/>
            <a:ext cx="3000000" cy="3386400"/>
          </a:xfrm>
          <a:prstGeom prst="rect">
            <a:avLst/>
          </a:prstGeom>
          <a:noFill/>
          <a:ln>
            <a:noFill/>
          </a:ln>
        </p:spPr>
        <p:txBody>
          <a:bodyPr spcFirstLastPara="1" wrap="square" lIns="91425" tIns="91425" rIns="91425" bIns="91425" anchor="t" anchorCtr="0">
            <a:spAutoFit/>
          </a:bodyPr>
          <a:lstStyle/>
          <a:p>
            <a:pPr marL="177800" lvl="0" indent="-158750" algn="l" rtl="0">
              <a:spcBef>
                <a:spcPts val="0"/>
              </a:spcBef>
              <a:spcAft>
                <a:spcPts val="0"/>
              </a:spcAft>
              <a:buClr>
                <a:srgbClr val="2732B4"/>
              </a:buClr>
              <a:buSzPts val="1300"/>
              <a:buFont typeface="Montserrat"/>
              <a:buChar char="●"/>
            </a:pPr>
            <a:r>
              <a:rPr lang="en-US" sz="1300" b="1">
                <a:solidFill>
                  <a:srgbClr val="2732B4"/>
                </a:solidFill>
                <a:latin typeface="Montserrat"/>
                <a:ea typeface="Montserrat"/>
                <a:cs typeface="Montserrat"/>
                <a:sym typeface="Montserrat"/>
              </a:rPr>
              <a:t>Jefferson HS</a:t>
            </a:r>
            <a:endParaRPr sz="1300" b="1">
              <a:solidFill>
                <a:srgbClr val="2732B4"/>
              </a:solidFill>
              <a:latin typeface="Montserrat"/>
              <a:ea typeface="Montserrat"/>
              <a:cs typeface="Montserrat"/>
              <a:sym typeface="Montserrat"/>
            </a:endParaRPr>
          </a:p>
          <a:p>
            <a:pPr marL="177800" lvl="0" indent="-158750" algn="l" rtl="0">
              <a:spcBef>
                <a:spcPts val="0"/>
              </a:spcBef>
              <a:spcAft>
                <a:spcPts val="0"/>
              </a:spcAft>
              <a:buClr>
                <a:srgbClr val="2732B4"/>
              </a:buClr>
              <a:buSzPts val="1300"/>
              <a:buFont typeface="Montserrat"/>
              <a:buChar char="●"/>
            </a:pPr>
            <a:r>
              <a:rPr lang="en-US" sz="1300" b="1">
                <a:solidFill>
                  <a:srgbClr val="2732B4"/>
                </a:solidFill>
                <a:latin typeface="Montserrat"/>
                <a:ea typeface="Montserrat"/>
                <a:cs typeface="Montserrat"/>
                <a:sym typeface="Montserrat"/>
              </a:rPr>
              <a:t>Longfellow MS*</a:t>
            </a:r>
            <a:endParaRPr sz="1300" b="1">
              <a:solidFill>
                <a:srgbClr val="2732B4"/>
              </a:solidFill>
              <a:latin typeface="Montserrat"/>
              <a:ea typeface="Montserrat"/>
              <a:cs typeface="Montserrat"/>
              <a:sym typeface="Montserrat"/>
            </a:endParaRPr>
          </a:p>
          <a:p>
            <a:pPr marL="177800" lvl="0" indent="-158750" algn="l" rtl="0">
              <a:spcBef>
                <a:spcPts val="0"/>
              </a:spcBef>
              <a:spcAft>
                <a:spcPts val="0"/>
              </a:spcAft>
              <a:buClr>
                <a:srgbClr val="2732B4"/>
              </a:buClr>
              <a:buSzPts val="1300"/>
              <a:buFont typeface="Montserrat"/>
              <a:buChar char="●"/>
            </a:pPr>
            <a:r>
              <a:rPr lang="en-US" sz="1300" b="1">
                <a:solidFill>
                  <a:srgbClr val="2732B4"/>
                </a:solidFill>
                <a:latin typeface="Montserrat"/>
                <a:ea typeface="Montserrat"/>
                <a:cs typeface="Montserrat"/>
                <a:sym typeface="Montserrat"/>
              </a:rPr>
              <a:t>Sam Houston HS</a:t>
            </a:r>
            <a:endParaRPr sz="1300" b="1">
              <a:solidFill>
                <a:srgbClr val="2732B4"/>
              </a:solidFill>
              <a:latin typeface="Montserrat"/>
              <a:ea typeface="Montserrat"/>
              <a:cs typeface="Montserrat"/>
              <a:sym typeface="Montserrat"/>
            </a:endParaRPr>
          </a:p>
          <a:p>
            <a:pPr marL="177800" lvl="0" indent="-158750" algn="l" rtl="0">
              <a:spcBef>
                <a:spcPts val="0"/>
              </a:spcBef>
              <a:spcAft>
                <a:spcPts val="0"/>
              </a:spcAft>
              <a:buClr>
                <a:srgbClr val="2732B4"/>
              </a:buClr>
              <a:buSzPts val="1300"/>
              <a:buFont typeface="Montserrat"/>
              <a:buChar char="●"/>
            </a:pPr>
            <a:r>
              <a:rPr lang="en-US" sz="1300" b="1">
                <a:solidFill>
                  <a:srgbClr val="2732B4"/>
                </a:solidFill>
                <a:highlight>
                  <a:schemeClr val="accent4"/>
                </a:highlight>
                <a:latin typeface="Montserrat"/>
                <a:ea typeface="Montserrat"/>
                <a:cs typeface="Montserrat"/>
                <a:sym typeface="Montserrat"/>
              </a:rPr>
              <a:t>YWLA Secondary*</a:t>
            </a:r>
            <a:endParaRPr sz="1300" b="1">
              <a:solidFill>
                <a:srgbClr val="2732B4"/>
              </a:solidFill>
              <a:highlight>
                <a:schemeClr val="accent4"/>
              </a:highlight>
              <a:latin typeface="Montserrat"/>
              <a:ea typeface="Montserrat"/>
              <a:cs typeface="Montserrat"/>
              <a:sym typeface="Montserrat"/>
            </a:endParaRPr>
          </a:p>
          <a:p>
            <a:pPr marL="177800" lvl="0" indent="-158750" algn="l" rtl="0">
              <a:spcBef>
                <a:spcPts val="0"/>
              </a:spcBef>
              <a:spcAft>
                <a:spcPts val="0"/>
              </a:spcAft>
              <a:buClr>
                <a:srgbClr val="2732B4"/>
              </a:buClr>
              <a:buSzPts val="1300"/>
              <a:buFont typeface="Montserrat"/>
              <a:buChar char="●"/>
            </a:pPr>
            <a:r>
              <a:rPr lang="en-US" sz="1300" b="1">
                <a:solidFill>
                  <a:srgbClr val="2732B4"/>
                </a:solidFill>
                <a:latin typeface="Montserrat"/>
                <a:ea typeface="Montserrat"/>
                <a:cs typeface="Montserrat"/>
                <a:sym typeface="Montserrat"/>
              </a:rPr>
              <a:t>Fox Tech HS</a:t>
            </a:r>
            <a:endParaRPr sz="1300" b="1">
              <a:solidFill>
                <a:srgbClr val="2732B4"/>
              </a:solidFill>
              <a:latin typeface="Montserrat"/>
              <a:ea typeface="Montserrat"/>
              <a:cs typeface="Montserrat"/>
              <a:sym typeface="Montserrat"/>
            </a:endParaRPr>
          </a:p>
          <a:p>
            <a:pPr marL="177800" lvl="0" indent="-158750" algn="l" rtl="0">
              <a:spcBef>
                <a:spcPts val="0"/>
              </a:spcBef>
              <a:spcAft>
                <a:spcPts val="0"/>
              </a:spcAft>
              <a:buClr>
                <a:srgbClr val="2732B4"/>
              </a:buClr>
              <a:buSzPts val="1300"/>
              <a:buFont typeface="Montserrat"/>
              <a:buChar char="●"/>
            </a:pPr>
            <a:r>
              <a:rPr lang="en-US" sz="1300" b="1">
                <a:solidFill>
                  <a:srgbClr val="2732B4"/>
                </a:solidFill>
                <a:highlight>
                  <a:schemeClr val="accent4"/>
                </a:highlight>
                <a:latin typeface="Montserrat"/>
                <a:ea typeface="Montserrat"/>
                <a:cs typeface="Montserrat"/>
                <a:sym typeface="Montserrat"/>
              </a:rPr>
              <a:t>Schenck ES</a:t>
            </a:r>
            <a:endParaRPr sz="1300" b="1">
              <a:solidFill>
                <a:srgbClr val="2732B4"/>
              </a:solidFill>
              <a:highlight>
                <a:schemeClr val="accent4"/>
              </a:highlight>
              <a:latin typeface="Montserrat"/>
              <a:ea typeface="Montserrat"/>
              <a:cs typeface="Montserrat"/>
              <a:sym typeface="Montserrat"/>
            </a:endParaRPr>
          </a:p>
          <a:p>
            <a:pPr marL="177800" lvl="0" indent="-158750" algn="l" rtl="0">
              <a:spcBef>
                <a:spcPts val="0"/>
              </a:spcBef>
              <a:spcAft>
                <a:spcPts val="0"/>
              </a:spcAft>
              <a:buClr>
                <a:srgbClr val="2732B4"/>
              </a:buClr>
              <a:buSzPts val="1300"/>
              <a:buFont typeface="Montserrat"/>
              <a:buChar char="●"/>
            </a:pPr>
            <a:r>
              <a:rPr lang="en-US" sz="1300" b="1">
                <a:solidFill>
                  <a:srgbClr val="2732B4"/>
                </a:solidFill>
                <a:latin typeface="Montserrat"/>
                <a:ea typeface="Montserrat"/>
                <a:cs typeface="Montserrat"/>
                <a:sym typeface="Montserrat"/>
              </a:rPr>
              <a:t>Graebner ES*</a:t>
            </a:r>
            <a:endParaRPr sz="1300" b="1">
              <a:solidFill>
                <a:srgbClr val="2732B4"/>
              </a:solidFill>
              <a:latin typeface="Montserrat"/>
              <a:ea typeface="Montserrat"/>
              <a:cs typeface="Montserrat"/>
              <a:sym typeface="Montserrat"/>
            </a:endParaRPr>
          </a:p>
          <a:p>
            <a:pPr marL="177800" lvl="0" indent="-158750" algn="l" rtl="0">
              <a:spcBef>
                <a:spcPts val="0"/>
              </a:spcBef>
              <a:spcAft>
                <a:spcPts val="0"/>
              </a:spcAft>
              <a:buClr>
                <a:srgbClr val="2732B4"/>
              </a:buClr>
              <a:buSzPts val="1300"/>
              <a:buFont typeface="Montserrat"/>
              <a:buChar char="●"/>
            </a:pPr>
            <a:r>
              <a:rPr lang="en-US" sz="1300" b="1">
                <a:solidFill>
                  <a:srgbClr val="2732B4"/>
                </a:solidFill>
                <a:latin typeface="Montserrat"/>
                <a:ea typeface="Montserrat"/>
                <a:cs typeface="Montserrat"/>
                <a:sym typeface="Montserrat"/>
              </a:rPr>
              <a:t>Davis MS</a:t>
            </a:r>
            <a:endParaRPr sz="1300" b="1">
              <a:solidFill>
                <a:srgbClr val="2732B4"/>
              </a:solidFill>
              <a:latin typeface="Montserrat"/>
              <a:ea typeface="Montserrat"/>
              <a:cs typeface="Montserrat"/>
              <a:sym typeface="Montserrat"/>
            </a:endParaRPr>
          </a:p>
          <a:p>
            <a:pPr marL="177800" lvl="0" indent="-158750" algn="l" rtl="0">
              <a:spcBef>
                <a:spcPts val="0"/>
              </a:spcBef>
              <a:spcAft>
                <a:spcPts val="0"/>
              </a:spcAft>
              <a:buClr>
                <a:srgbClr val="2732B4"/>
              </a:buClr>
              <a:buSzPts val="1300"/>
              <a:buFont typeface="Montserrat"/>
              <a:buChar char="●"/>
            </a:pPr>
            <a:r>
              <a:rPr lang="en-US" sz="1300" b="1">
                <a:solidFill>
                  <a:srgbClr val="2732B4"/>
                </a:solidFill>
                <a:latin typeface="Montserrat"/>
                <a:ea typeface="Montserrat"/>
                <a:cs typeface="Montserrat"/>
                <a:sym typeface="Montserrat"/>
              </a:rPr>
              <a:t>Highland Hills ES</a:t>
            </a:r>
            <a:endParaRPr sz="1300" b="1">
              <a:solidFill>
                <a:schemeClr val="accent4"/>
              </a:solidFill>
              <a:latin typeface="Montserrat"/>
              <a:ea typeface="Montserrat"/>
              <a:cs typeface="Montserrat"/>
              <a:sym typeface="Montserrat"/>
            </a:endParaRPr>
          </a:p>
          <a:p>
            <a:pPr marL="177800" lvl="0" indent="-158750" algn="l" rtl="0">
              <a:spcBef>
                <a:spcPts val="0"/>
              </a:spcBef>
              <a:spcAft>
                <a:spcPts val="0"/>
              </a:spcAft>
              <a:buClr>
                <a:srgbClr val="2732B4"/>
              </a:buClr>
              <a:buSzPts val="1300"/>
              <a:buFont typeface="Montserrat"/>
              <a:buChar char="●"/>
            </a:pPr>
            <a:r>
              <a:rPr lang="en-US" sz="1300" b="1">
                <a:solidFill>
                  <a:srgbClr val="2732B4"/>
                </a:solidFill>
                <a:latin typeface="Montserrat"/>
                <a:ea typeface="Montserrat"/>
                <a:cs typeface="Montserrat"/>
                <a:sym typeface="Montserrat"/>
              </a:rPr>
              <a:t>ML King Academy</a:t>
            </a:r>
            <a:endParaRPr sz="1300" b="1">
              <a:solidFill>
                <a:srgbClr val="2732B4"/>
              </a:solidFill>
              <a:latin typeface="Montserrat"/>
              <a:ea typeface="Montserrat"/>
              <a:cs typeface="Montserrat"/>
              <a:sym typeface="Montserrat"/>
            </a:endParaRPr>
          </a:p>
          <a:p>
            <a:pPr marL="177800" lvl="0" indent="-158750" algn="l" rtl="0">
              <a:spcBef>
                <a:spcPts val="0"/>
              </a:spcBef>
              <a:spcAft>
                <a:spcPts val="0"/>
              </a:spcAft>
              <a:buClr>
                <a:srgbClr val="2732B4"/>
              </a:buClr>
              <a:buSzPts val="1300"/>
              <a:buFont typeface="Montserrat"/>
              <a:buChar char="●"/>
            </a:pPr>
            <a:r>
              <a:rPr lang="en-US" sz="1300" b="1">
                <a:solidFill>
                  <a:srgbClr val="2732B4"/>
                </a:solidFill>
                <a:latin typeface="Montserrat"/>
                <a:ea typeface="Montserrat"/>
                <a:cs typeface="Montserrat"/>
                <a:sym typeface="Montserrat"/>
              </a:rPr>
              <a:t>Burbank HS GYM</a:t>
            </a:r>
            <a:endParaRPr sz="1300" b="1">
              <a:solidFill>
                <a:srgbClr val="2732B4"/>
              </a:solidFill>
              <a:latin typeface="Montserrat"/>
              <a:ea typeface="Montserrat"/>
              <a:cs typeface="Montserrat"/>
              <a:sym typeface="Montserrat"/>
            </a:endParaRPr>
          </a:p>
          <a:p>
            <a:pPr marL="177800" lvl="0" indent="-158750" algn="l" rtl="0">
              <a:spcBef>
                <a:spcPts val="0"/>
              </a:spcBef>
              <a:spcAft>
                <a:spcPts val="0"/>
              </a:spcAft>
              <a:buClr>
                <a:srgbClr val="FBCE20"/>
              </a:buClr>
              <a:buSzPts val="1300"/>
              <a:buFont typeface="Montserrat"/>
              <a:buChar char="●"/>
            </a:pPr>
            <a:r>
              <a:rPr lang="en-US" sz="1300">
                <a:solidFill>
                  <a:schemeClr val="dk1"/>
                </a:solidFill>
                <a:latin typeface="Montserrat"/>
                <a:ea typeface="Montserrat"/>
                <a:cs typeface="Montserrat"/>
                <a:sym typeface="Montserrat"/>
              </a:rPr>
              <a:t>HVAC Support Chillers</a:t>
            </a:r>
            <a:endParaRPr sz="1300">
              <a:solidFill>
                <a:srgbClr val="2732B4"/>
              </a:solidFill>
              <a:latin typeface="Montserrat"/>
              <a:ea typeface="Montserrat"/>
              <a:cs typeface="Montserrat"/>
              <a:sym typeface="Montserrat"/>
            </a:endParaRPr>
          </a:p>
          <a:p>
            <a:pPr marL="177800" lvl="0" indent="-158750" algn="l" rtl="0">
              <a:spcBef>
                <a:spcPts val="0"/>
              </a:spcBef>
              <a:spcAft>
                <a:spcPts val="0"/>
              </a:spcAft>
              <a:buClr>
                <a:srgbClr val="FBCE20"/>
              </a:buClr>
              <a:buSzPts val="1300"/>
              <a:buFont typeface="Montserrat"/>
              <a:buChar char="●"/>
            </a:pPr>
            <a:r>
              <a:rPr lang="en-US" sz="1300">
                <a:solidFill>
                  <a:schemeClr val="dk1"/>
                </a:solidFill>
                <a:highlight>
                  <a:schemeClr val="accent4"/>
                </a:highlight>
                <a:latin typeface="Montserrat"/>
                <a:ea typeface="Montserrat"/>
                <a:cs typeface="Montserrat"/>
                <a:sym typeface="Montserrat"/>
              </a:rPr>
              <a:t>Lowell (Kelly Academy)</a:t>
            </a:r>
            <a:endParaRPr sz="1300">
              <a:solidFill>
                <a:schemeClr val="dk1"/>
              </a:solidFill>
              <a:highlight>
                <a:schemeClr val="accent4"/>
              </a:highlight>
              <a:latin typeface="Montserrat"/>
              <a:ea typeface="Montserrat"/>
              <a:cs typeface="Montserrat"/>
              <a:sym typeface="Montserrat"/>
            </a:endParaRPr>
          </a:p>
          <a:p>
            <a:pPr marL="177800" lvl="0" indent="-158750" algn="l" rtl="0">
              <a:spcBef>
                <a:spcPts val="0"/>
              </a:spcBef>
              <a:spcAft>
                <a:spcPts val="0"/>
              </a:spcAft>
              <a:buClr>
                <a:srgbClr val="FBCE20"/>
              </a:buClr>
              <a:buSzPts val="1300"/>
              <a:buFont typeface="Montserrat"/>
              <a:buChar char="●"/>
            </a:pPr>
            <a:r>
              <a:rPr lang="en-US" sz="1300">
                <a:solidFill>
                  <a:schemeClr val="dk1"/>
                </a:solidFill>
                <a:highlight>
                  <a:schemeClr val="accent4"/>
                </a:highlight>
                <a:latin typeface="Montserrat"/>
                <a:ea typeface="Montserrat"/>
                <a:cs typeface="Montserrat"/>
                <a:sym typeface="Montserrat"/>
              </a:rPr>
              <a:t>Highlands Central Plant</a:t>
            </a:r>
            <a:endParaRPr sz="1300">
              <a:solidFill>
                <a:schemeClr val="dk1"/>
              </a:solidFill>
              <a:highlight>
                <a:schemeClr val="accent4"/>
              </a:highlight>
              <a:latin typeface="Montserrat"/>
              <a:ea typeface="Montserrat"/>
              <a:cs typeface="Montserrat"/>
              <a:sym typeface="Montserrat"/>
            </a:endParaRPr>
          </a:p>
          <a:p>
            <a:pPr marL="177800" lvl="0" indent="-158750" algn="l" rtl="0">
              <a:spcBef>
                <a:spcPts val="0"/>
              </a:spcBef>
              <a:spcAft>
                <a:spcPts val="0"/>
              </a:spcAft>
              <a:buClr>
                <a:srgbClr val="FBCE20"/>
              </a:buClr>
              <a:buSzPts val="1300"/>
              <a:buFont typeface="Montserrat"/>
              <a:buChar char="●"/>
            </a:pPr>
            <a:r>
              <a:rPr lang="en-US" sz="1300">
                <a:solidFill>
                  <a:schemeClr val="dk1"/>
                </a:solidFill>
                <a:latin typeface="Montserrat"/>
                <a:ea typeface="Montserrat"/>
                <a:cs typeface="Montserrat"/>
                <a:sym typeface="Montserrat"/>
              </a:rPr>
              <a:t>Safety &amp; Security Upgrades</a:t>
            </a:r>
            <a:endParaRPr sz="1300">
              <a:solidFill>
                <a:srgbClr val="2732B4"/>
              </a:solidFill>
              <a:latin typeface="Montserrat"/>
              <a:ea typeface="Montserrat"/>
              <a:cs typeface="Montserrat"/>
              <a:sym typeface="Montserrat"/>
            </a:endParaRPr>
          </a:p>
          <a:p>
            <a:pPr marL="177800" lvl="0" indent="-158750" algn="l" rtl="0">
              <a:spcBef>
                <a:spcPts val="0"/>
              </a:spcBef>
              <a:spcAft>
                <a:spcPts val="0"/>
              </a:spcAft>
              <a:buClr>
                <a:srgbClr val="FBCE20"/>
              </a:buClr>
              <a:buSzPts val="1300"/>
              <a:buFont typeface="Montserrat"/>
              <a:buChar char="●"/>
            </a:pPr>
            <a:r>
              <a:rPr lang="en-US" sz="1300">
                <a:solidFill>
                  <a:schemeClr val="dk1"/>
                </a:solidFill>
                <a:latin typeface="Montserrat"/>
                <a:ea typeface="Montserrat"/>
                <a:cs typeface="Montserrat"/>
                <a:sym typeface="Montserrat"/>
              </a:rPr>
              <a:t>HVAC Multi Campus</a:t>
            </a:r>
            <a:endParaRPr sz="1300">
              <a:solidFill>
                <a:schemeClr val="dk1"/>
              </a:solidFill>
              <a:latin typeface="Montserrat"/>
              <a:ea typeface="Montserrat"/>
              <a:cs typeface="Montserrat"/>
              <a:sym typeface="Montserrat"/>
            </a:endParaRPr>
          </a:p>
        </p:txBody>
      </p:sp>
      <p:grpSp>
        <p:nvGrpSpPr>
          <p:cNvPr id="335" name="Google Shape;335;p33"/>
          <p:cNvGrpSpPr/>
          <p:nvPr/>
        </p:nvGrpSpPr>
        <p:grpSpPr>
          <a:xfrm>
            <a:off x="3343359" y="849152"/>
            <a:ext cx="1943688" cy="1913467"/>
            <a:chOff x="3343359" y="849152"/>
            <a:chExt cx="1943688" cy="1913467"/>
          </a:xfrm>
        </p:grpSpPr>
        <p:pic>
          <p:nvPicPr>
            <p:cNvPr id="336" name="Google Shape;336;p33" title="2869a9bd-ef9c-45a2-9db2-a39714c792f7_5659945961_production_thumbnail_large.jpg"/>
            <p:cNvPicPr preferRelativeResize="0"/>
            <p:nvPr/>
          </p:nvPicPr>
          <p:blipFill>
            <a:blip r:embed="rId3">
              <a:alphaModFix/>
            </a:blip>
            <a:stretch>
              <a:fillRect/>
            </a:stretch>
          </p:blipFill>
          <p:spPr>
            <a:xfrm>
              <a:off x="3343359" y="849152"/>
              <a:ext cx="1943688" cy="1679471"/>
            </a:xfrm>
            <a:prstGeom prst="rect">
              <a:avLst/>
            </a:prstGeom>
            <a:noFill/>
            <a:ln>
              <a:noFill/>
            </a:ln>
          </p:spPr>
        </p:pic>
        <p:sp>
          <p:nvSpPr>
            <p:cNvPr id="337" name="Google Shape;337;p33"/>
            <p:cNvSpPr txBox="1"/>
            <p:nvPr/>
          </p:nvSpPr>
          <p:spPr>
            <a:xfrm>
              <a:off x="3549857" y="2528619"/>
              <a:ext cx="1608600" cy="234000"/>
            </a:xfrm>
            <a:prstGeom prst="rect">
              <a:avLst/>
            </a:prstGeom>
            <a:noFill/>
            <a:ln>
              <a:noFill/>
            </a:ln>
          </p:spPr>
          <p:txBody>
            <a:bodyPr spcFirstLastPara="1" wrap="square" lIns="97125" tIns="97125" rIns="97125" bIns="97125" anchor="t" anchorCtr="0">
              <a:noAutofit/>
            </a:bodyPr>
            <a:lstStyle/>
            <a:p>
              <a:pPr marL="0" marR="0" lvl="0" indent="0" algn="ctr" rtl="0">
                <a:lnSpc>
                  <a:spcPct val="100000"/>
                </a:lnSpc>
                <a:spcBef>
                  <a:spcPts val="0"/>
                </a:spcBef>
                <a:spcAft>
                  <a:spcPts val="0"/>
                </a:spcAft>
                <a:buNone/>
              </a:pPr>
              <a:r>
                <a:rPr lang="en-US" sz="1169">
                  <a:solidFill>
                    <a:schemeClr val="dk1"/>
                  </a:solidFill>
                  <a:latin typeface="Montserrat"/>
                  <a:ea typeface="Montserrat"/>
                  <a:cs typeface="Montserrat"/>
                  <a:sym typeface="Montserrat"/>
                </a:rPr>
                <a:t>Jefferson HS</a:t>
              </a:r>
              <a:endParaRPr sz="1169">
                <a:solidFill>
                  <a:schemeClr val="dk1"/>
                </a:solidFill>
                <a:latin typeface="Montserrat"/>
                <a:ea typeface="Montserrat"/>
                <a:cs typeface="Montserrat"/>
                <a:sym typeface="Montserrat"/>
              </a:endParaRPr>
            </a:p>
          </p:txBody>
        </p:sp>
      </p:grpSp>
      <p:sp>
        <p:nvSpPr>
          <p:cNvPr id="338" name="Google Shape;338;p33"/>
          <p:cNvSpPr txBox="1"/>
          <p:nvPr/>
        </p:nvSpPr>
        <p:spPr>
          <a:xfrm>
            <a:off x="6342303" y="4526850"/>
            <a:ext cx="1608600" cy="234000"/>
          </a:xfrm>
          <a:prstGeom prst="rect">
            <a:avLst/>
          </a:prstGeom>
          <a:noFill/>
          <a:ln>
            <a:noFill/>
          </a:ln>
        </p:spPr>
        <p:txBody>
          <a:bodyPr spcFirstLastPara="1" wrap="square" lIns="97125" tIns="97125" rIns="97125" bIns="97125" anchor="t" anchorCtr="0">
            <a:noAutofit/>
          </a:bodyPr>
          <a:lstStyle/>
          <a:p>
            <a:pPr marL="0" marR="0" lvl="0" indent="0" algn="ctr" rtl="0">
              <a:lnSpc>
                <a:spcPct val="100000"/>
              </a:lnSpc>
              <a:spcBef>
                <a:spcPts val="0"/>
              </a:spcBef>
              <a:spcAft>
                <a:spcPts val="0"/>
              </a:spcAft>
              <a:buNone/>
            </a:pPr>
            <a:r>
              <a:rPr lang="en-US" sz="1169">
                <a:solidFill>
                  <a:schemeClr val="dk1"/>
                </a:solidFill>
                <a:latin typeface="Montserrat"/>
                <a:ea typeface="Montserrat"/>
                <a:cs typeface="Montserrat"/>
                <a:sym typeface="Montserrat"/>
              </a:rPr>
              <a:t>Fox Tech HS</a:t>
            </a:r>
            <a:endParaRPr sz="1169">
              <a:solidFill>
                <a:schemeClr val="dk1"/>
              </a:solidFill>
              <a:latin typeface="Montserrat"/>
              <a:ea typeface="Montserrat"/>
              <a:cs typeface="Montserrat"/>
              <a:sym typeface="Montserrat"/>
            </a:endParaRPr>
          </a:p>
        </p:txBody>
      </p:sp>
      <p:pic>
        <p:nvPicPr>
          <p:cNvPr id="339" name="Google Shape;339;p33" title="IMG_20260312_121903(1).jpg"/>
          <p:cNvPicPr preferRelativeResize="0"/>
          <p:nvPr/>
        </p:nvPicPr>
        <p:blipFill>
          <a:blip r:embed="rId4">
            <a:alphaModFix/>
          </a:blip>
          <a:stretch>
            <a:fillRect/>
          </a:stretch>
        </p:blipFill>
        <p:spPr>
          <a:xfrm>
            <a:off x="5985200" y="849150"/>
            <a:ext cx="2200251" cy="1690276"/>
          </a:xfrm>
          <a:prstGeom prst="rect">
            <a:avLst/>
          </a:prstGeom>
          <a:noFill/>
          <a:ln>
            <a:noFill/>
          </a:ln>
        </p:spPr>
      </p:pic>
      <p:grpSp>
        <p:nvGrpSpPr>
          <p:cNvPr id="340" name="Google Shape;340;p33"/>
          <p:cNvGrpSpPr/>
          <p:nvPr/>
        </p:nvGrpSpPr>
        <p:grpSpPr>
          <a:xfrm>
            <a:off x="3343359" y="3110654"/>
            <a:ext cx="1943690" cy="1650196"/>
            <a:chOff x="3227775" y="3110654"/>
            <a:chExt cx="1943690" cy="1650196"/>
          </a:xfrm>
        </p:grpSpPr>
        <p:pic>
          <p:nvPicPr>
            <p:cNvPr id="341" name="Google Shape;341;p33" title="IMG_20260318_104912(1).jpeg"/>
            <p:cNvPicPr preferRelativeResize="0"/>
            <p:nvPr/>
          </p:nvPicPr>
          <p:blipFill rotWithShape="1">
            <a:blip r:embed="rId5">
              <a:alphaModFix/>
            </a:blip>
            <a:srcRect t="1428" b="1428"/>
            <a:stretch/>
          </p:blipFill>
          <p:spPr>
            <a:xfrm>
              <a:off x="3227775" y="3110654"/>
              <a:ext cx="1943690" cy="1416194"/>
            </a:xfrm>
            <a:prstGeom prst="rect">
              <a:avLst/>
            </a:prstGeom>
            <a:noFill/>
            <a:ln>
              <a:noFill/>
            </a:ln>
          </p:spPr>
        </p:pic>
        <p:sp>
          <p:nvSpPr>
            <p:cNvPr id="342" name="Google Shape;342;p33"/>
            <p:cNvSpPr txBox="1"/>
            <p:nvPr/>
          </p:nvSpPr>
          <p:spPr>
            <a:xfrm>
              <a:off x="3434273" y="4526850"/>
              <a:ext cx="1608600" cy="234000"/>
            </a:xfrm>
            <a:prstGeom prst="rect">
              <a:avLst/>
            </a:prstGeom>
            <a:noFill/>
            <a:ln>
              <a:noFill/>
            </a:ln>
          </p:spPr>
          <p:txBody>
            <a:bodyPr spcFirstLastPara="1" wrap="square" lIns="97125" tIns="97125" rIns="97125" bIns="97125" anchor="t" anchorCtr="0">
              <a:noAutofit/>
            </a:bodyPr>
            <a:lstStyle/>
            <a:p>
              <a:pPr marL="0" marR="0" lvl="0" indent="0" algn="ctr" rtl="0">
                <a:lnSpc>
                  <a:spcPct val="100000"/>
                </a:lnSpc>
                <a:spcBef>
                  <a:spcPts val="0"/>
                </a:spcBef>
                <a:spcAft>
                  <a:spcPts val="0"/>
                </a:spcAft>
                <a:buNone/>
              </a:pPr>
              <a:r>
                <a:rPr lang="en-US" sz="1169">
                  <a:solidFill>
                    <a:schemeClr val="dk1"/>
                  </a:solidFill>
                  <a:latin typeface="Montserrat"/>
                  <a:ea typeface="Montserrat"/>
                  <a:cs typeface="Montserrat"/>
                  <a:sym typeface="Montserrat"/>
                </a:rPr>
                <a:t>Schenck ES</a:t>
              </a:r>
              <a:endParaRPr sz="1169">
                <a:solidFill>
                  <a:schemeClr val="dk1"/>
                </a:solidFill>
                <a:latin typeface="Montserrat"/>
                <a:ea typeface="Montserrat"/>
                <a:cs typeface="Montserrat"/>
                <a:sym typeface="Montserrat"/>
              </a:endParaRPr>
            </a:p>
          </p:txBody>
        </p:sp>
      </p:grpSp>
      <p:sp>
        <p:nvSpPr>
          <p:cNvPr id="343" name="Google Shape;343;p33"/>
          <p:cNvSpPr txBox="1"/>
          <p:nvPr/>
        </p:nvSpPr>
        <p:spPr>
          <a:xfrm>
            <a:off x="5646550" y="2539425"/>
            <a:ext cx="3000000" cy="364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169">
                <a:solidFill>
                  <a:schemeClr val="dk1"/>
                </a:solidFill>
                <a:latin typeface="Montserrat"/>
                <a:ea typeface="Montserrat"/>
                <a:cs typeface="Montserrat"/>
                <a:sym typeface="Montserrat"/>
              </a:rPr>
              <a:t>YWLA</a:t>
            </a:r>
            <a:endParaRPr sz="1169">
              <a:solidFill>
                <a:schemeClr val="dk1"/>
              </a:solidFill>
              <a:latin typeface="Montserrat"/>
              <a:ea typeface="Montserrat"/>
              <a:cs typeface="Montserrat"/>
              <a:sym typeface="Montserrat"/>
            </a:endParaRPr>
          </a:p>
        </p:txBody>
      </p:sp>
      <p:pic>
        <p:nvPicPr>
          <p:cNvPr id="344" name="Google Shape;344;p33" title="IMG_20260303_143842.jpg"/>
          <p:cNvPicPr preferRelativeResize="0"/>
          <p:nvPr/>
        </p:nvPicPr>
        <p:blipFill>
          <a:blip r:embed="rId6">
            <a:alphaModFix/>
          </a:blip>
          <a:stretch>
            <a:fillRect/>
          </a:stretch>
        </p:blipFill>
        <p:spPr>
          <a:xfrm>
            <a:off x="6026900" y="3110650"/>
            <a:ext cx="2158551" cy="14111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34"/>
          <p:cNvSpPr txBox="1">
            <a:spLocks noGrp="1"/>
          </p:cNvSpPr>
          <p:nvPr>
            <p:ph type="body" idx="1"/>
          </p:nvPr>
        </p:nvSpPr>
        <p:spPr>
          <a:xfrm>
            <a:off x="606476" y="312173"/>
            <a:ext cx="7931100" cy="388800"/>
          </a:xfrm>
          <a:prstGeom prst="rect">
            <a:avLst/>
          </a:prstGeom>
        </p:spPr>
        <p:txBody>
          <a:bodyPr spcFirstLastPara="1" wrap="square" lIns="34275" tIns="17150" rIns="34275" bIns="17150" anchor="t" anchorCtr="0">
            <a:spAutoFit/>
          </a:bodyPr>
          <a:lstStyle/>
          <a:p>
            <a:pPr marL="0" lvl="0" indent="0" algn="l" rtl="0">
              <a:spcBef>
                <a:spcPts val="0"/>
              </a:spcBef>
              <a:spcAft>
                <a:spcPts val="0"/>
              </a:spcAft>
              <a:buNone/>
            </a:pPr>
            <a:r>
              <a:rPr lang="en-US"/>
              <a:t>Under Construction</a:t>
            </a:r>
            <a:endParaRPr/>
          </a:p>
        </p:txBody>
      </p:sp>
      <p:pic>
        <p:nvPicPr>
          <p:cNvPr id="350" name="Google Shape;350;p34" title="IMG_2267.jpeg"/>
          <p:cNvPicPr preferRelativeResize="0"/>
          <p:nvPr/>
        </p:nvPicPr>
        <p:blipFill rotWithShape="1">
          <a:blip r:embed="rId3">
            <a:alphaModFix/>
          </a:blip>
          <a:srcRect/>
          <a:stretch/>
        </p:blipFill>
        <p:spPr>
          <a:xfrm>
            <a:off x="674223" y="814224"/>
            <a:ext cx="1868324" cy="1401243"/>
          </a:xfrm>
          <a:prstGeom prst="rect">
            <a:avLst/>
          </a:prstGeom>
          <a:noFill/>
          <a:ln>
            <a:noFill/>
          </a:ln>
        </p:spPr>
      </p:pic>
      <p:sp>
        <p:nvSpPr>
          <p:cNvPr id="351" name="Google Shape;351;p34"/>
          <p:cNvSpPr txBox="1"/>
          <p:nvPr/>
        </p:nvSpPr>
        <p:spPr>
          <a:xfrm>
            <a:off x="674223" y="2215468"/>
            <a:ext cx="1868100" cy="211200"/>
          </a:xfrm>
          <a:prstGeom prst="rect">
            <a:avLst/>
          </a:prstGeom>
          <a:noFill/>
          <a:ln>
            <a:noFill/>
          </a:ln>
        </p:spPr>
        <p:txBody>
          <a:bodyPr spcFirstLastPara="1" wrap="square" lIns="83350" tIns="83350" rIns="83350" bIns="83350" anchor="t" anchorCtr="0">
            <a:noAutofit/>
          </a:bodyPr>
          <a:lstStyle/>
          <a:p>
            <a:pPr marL="0" marR="0" lvl="0" indent="0" algn="ctr" rtl="0">
              <a:lnSpc>
                <a:spcPct val="100000"/>
              </a:lnSpc>
              <a:spcBef>
                <a:spcPts val="0"/>
              </a:spcBef>
              <a:spcAft>
                <a:spcPts val="0"/>
              </a:spcAft>
              <a:buNone/>
            </a:pPr>
            <a:r>
              <a:rPr lang="en-US" sz="1003">
                <a:solidFill>
                  <a:schemeClr val="dk1"/>
                </a:solidFill>
                <a:latin typeface="Montserrat"/>
                <a:ea typeface="Montserrat"/>
                <a:cs typeface="Montserrat"/>
                <a:sym typeface="Montserrat"/>
              </a:rPr>
              <a:t>Burbank HS - Gym</a:t>
            </a:r>
            <a:endParaRPr sz="1003">
              <a:solidFill>
                <a:schemeClr val="dk1"/>
              </a:solidFill>
              <a:latin typeface="Montserrat"/>
              <a:ea typeface="Montserrat"/>
              <a:cs typeface="Montserrat"/>
              <a:sym typeface="Montserrat"/>
            </a:endParaRPr>
          </a:p>
        </p:txBody>
      </p:sp>
      <p:pic>
        <p:nvPicPr>
          <p:cNvPr id="352" name="Google Shape;352;p34" title="IMG_20260311_131246.jpeg"/>
          <p:cNvPicPr preferRelativeResize="0"/>
          <p:nvPr/>
        </p:nvPicPr>
        <p:blipFill rotWithShape="1">
          <a:blip r:embed="rId4">
            <a:alphaModFix/>
          </a:blip>
          <a:srcRect/>
          <a:stretch/>
        </p:blipFill>
        <p:spPr>
          <a:xfrm>
            <a:off x="2688486" y="814224"/>
            <a:ext cx="1868329" cy="1401247"/>
          </a:xfrm>
          <a:prstGeom prst="rect">
            <a:avLst/>
          </a:prstGeom>
          <a:noFill/>
          <a:ln>
            <a:noFill/>
          </a:ln>
        </p:spPr>
      </p:pic>
      <p:sp>
        <p:nvSpPr>
          <p:cNvPr id="353" name="Google Shape;353;p34"/>
          <p:cNvSpPr txBox="1"/>
          <p:nvPr/>
        </p:nvSpPr>
        <p:spPr>
          <a:xfrm>
            <a:off x="2688486" y="2215468"/>
            <a:ext cx="1868100" cy="211200"/>
          </a:xfrm>
          <a:prstGeom prst="rect">
            <a:avLst/>
          </a:prstGeom>
          <a:noFill/>
          <a:ln>
            <a:noFill/>
          </a:ln>
        </p:spPr>
        <p:txBody>
          <a:bodyPr spcFirstLastPara="1" wrap="square" lIns="83350" tIns="83350" rIns="83350" bIns="83350" anchor="t" anchorCtr="0">
            <a:noAutofit/>
          </a:bodyPr>
          <a:lstStyle/>
          <a:p>
            <a:pPr marL="0" marR="0" lvl="0" indent="0" algn="ctr" rtl="0">
              <a:lnSpc>
                <a:spcPct val="100000"/>
              </a:lnSpc>
              <a:spcBef>
                <a:spcPts val="0"/>
              </a:spcBef>
              <a:spcAft>
                <a:spcPts val="0"/>
              </a:spcAft>
              <a:buNone/>
            </a:pPr>
            <a:r>
              <a:rPr lang="en-US" sz="1003">
                <a:solidFill>
                  <a:schemeClr val="dk1"/>
                </a:solidFill>
                <a:latin typeface="Montserrat"/>
                <a:ea typeface="Montserrat"/>
                <a:cs typeface="Montserrat"/>
                <a:sym typeface="Montserrat"/>
              </a:rPr>
              <a:t>Davis MS - Gym</a:t>
            </a:r>
            <a:endParaRPr sz="1003">
              <a:solidFill>
                <a:schemeClr val="dk1"/>
              </a:solidFill>
              <a:latin typeface="Montserrat"/>
              <a:ea typeface="Montserrat"/>
              <a:cs typeface="Montserrat"/>
              <a:sym typeface="Montserrat"/>
            </a:endParaRPr>
          </a:p>
        </p:txBody>
      </p:sp>
      <p:pic>
        <p:nvPicPr>
          <p:cNvPr id="354" name="Google Shape;354;p34" title="IMG_20260313_125016.jpeg"/>
          <p:cNvPicPr preferRelativeResize="0"/>
          <p:nvPr/>
        </p:nvPicPr>
        <p:blipFill rotWithShape="1">
          <a:blip r:embed="rId5">
            <a:alphaModFix/>
          </a:blip>
          <a:srcRect/>
          <a:stretch/>
        </p:blipFill>
        <p:spPr>
          <a:xfrm>
            <a:off x="4656536" y="814224"/>
            <a:ext cx="1868324" cy="1401243"/>
          </a:xfrm>
          <a:prstGeom prst="rect">
            <a:avLst/>
          </a:prstGeom>
          <a:noFill/>
          <a:ln>
            <a:noFill/>
          </a:ln>
        </p:spPr>
      </p:pic>
      <p:sp>
        <p:nvSpPr>
          <p:cNvPr id="355" name="Google Shape;355;p34"/>
          <p:cNvSpPr txBox="1"/>
          <p:nvPr/>
        </p:nvSpPr>
        <p:spPr>
          <a:xfrm>
            <a:off x="4656536" y="2215468"/>
            <a:ext cx="1868100" cy="211200"/>
          </a:xfrm>
          <a:prstGeom prst="rect">
            <a:avLst/>
          </a:prstGeom>
          <a:noFill/>
          <a:ln>
            <a:noFill/>
          </a:ln>
        </p:spPr>
        <p:txBody>
          <a:bodyPr spcFirstLastPara="1" wrap="square" lIns="83350" tIns="83350" rIns="83350" bIns="83350" anchor="t" anchorCtr="0">
            <a:noAutofit/>
          </a:bodyPr>
          <a:lstStyle/>
          <a:p>
            <a:pPr marL="0" marR="0" lvl="0" indent="0" algn="ctr" rtl="0">
              <a:lnSpc>
                <a:spcPct val="100000"/>
              </a:lnSpc>
              <a:spcBef>
                <a:spcPts val="0"/>
              </a:spcBef>
              <a:spcAft>
                <a:spcPts val="0"/>
              </a:spcAft>
              <a:buNone/>
            </a:pPr>
            <a:r>
              <a:rPr lang="en-US" sz="1003">
                <a:solidFill>
                  <a:schemeClr val="dk1"/>
                </a:solidFill>
                <a:latin typeface="Montserrat"/>
                <a:ea typeface="Montserrat"/>
                <a:cs typeface="Montserrat"/>
                <a:sym typeface="Montserrat"/>
              </a:rPr>
              <a:t>Fox Tech HS - Gym</a:t>
            </a:r>
            <a:endParaRPr sz="1003">
              <a:solidFill>
                <a:schemeClr val="dk1"/>
              </a:solidFill>
              <a:latin typeface="Montserrat"/>
              <a:ea typeface="Montserrat"/>
              <a:cs typeface="Montserrat"/>
              <a:sym typeface="Montserrat"/>
            </a:endParaRPr>
          </a:p>
        </p:txBody>
      </p:sp>
      <p:pic>
        <p:nvPicPr>
          <p:cNvPr id="356" name="Google Shape;356;p34" title="IMG_4759.jpg"/>
          <p:cNvPicPr preferRelativeResize="0"/>
          <p:nvPr/>
        </p:nvPicPr>
        <p:blipFill rotWithShape="1">
          <a:blip r:embed="rId6">
            <a:alphaModFix/>
          </a:blip>
          <a:srcRect/>
          <a:stretch/>
        </p:blipFill>
        <p:spPr>
          <a:xfrm>
            <a:off x="6624585" y="814224"/>
            <a:ext cx="1868319" cy="1401239"/>
          </a:xfrm>
          <a:prstGeom prst="rect">
            <a:avLst/>
          </a:prstGeom>
          <a:noFill/>
          <a:ln>
            <a:noFill/>
          </a:ln>
        </p:spPr>
      </p:pic>
      <p:sp>
        <p:nvSpPr>
          <p:cNvPr id="357" name="Google Shape;357;p34"/>
          <p:cNvSpPr txBox="1"/>
          <p:nvPr/>
        </p:nvSpPr>
        <p:spPr>
          <a:xfrm>
            <a:off x="6624585" y="2215468"/>
            <a:ext cx="1868100" cy="211200"/>
          </a:xfrm>
          <a:prstGeom prst="rect">
            <a:avLst/>
          </a:prstGeom>
          <a:noFill/>
          <a:ln>
            <a:noFill/>
          </a:ln>
        </p:spPr>
        <p:txBody>
          <a:bodyPr spcFirstLastPara="1" wrap="square" lIns="83350" tIns="83350" rIns="83350" bIns="83350" anchor="t" anchorCtr="0">
            <a:noAutofit/>
          </a:bodyPr>
          <a:lstStyle/>
          <a:p>
            <a:pPr marL="0" marR="0" lvl="0" indent="0" algn="ctr" rtl="0">
              <a:lnSpc>
                <a:spcPct val="100000"/>
              </a:lnSpc>
              <a:spcBef>
                <a:spcPts val="0"/>
              </a:spcBef>
              <a:spcAft>
                <a:spcPts val="0"/>
              </a:spcAft>
              <a:buNone/>
            </a:pPr>
            <a:r>
              <a:rPr lang="en-US" sz="1003">
                <a:solidFill>
                  <a:schemeClr val="dk1"/>
                </a:solidFill>
                <a:latin typeface="Montserrat"/>
                <a:ea typeface="Montserrat"/>
                <a:cs typeface="Montserrat"/>
                <a:sym typeface="Montserrat"/>
              </a:rPr>
              <a:t>Graebner ES - Academic Building</a:t>
            </a:r>
            <a:endParaRPr sz="1003">
              <a:solidFill>
                <a:schemeClr val="dk1"/>
              </a:solidFill>
              <a:latin typeface="Montserrat"/>
              <a:ea typeface="Montserrat"/>
              <a:cs typeface="Montserrat"/>
              <a:sym typeface="Montserrat"/>
            </a:endParaRPr>
          </a:p>
        </p:txBody>
      </p:sp>
      <p:pic>
        <p:nvPicPr>
          <p:cNvPr id="358" name="Google Shape;358;p34" title="IMG_20260314_191009.jpeg"/>
          <p:cNvPicPr preferRelativeResize="0"/>
          <p:nvPr/>
        </p:nvPicPr>
        <p:blipFill rotWithShape="1">
          <a:blip r:embed="rId7">
            <a:alphaModFix/>
          </a:blip>
          <a:srcRect t="40201" b="3549"/>
          <a:stretch/>
        </p:blipFill>
        <p:spPr>
          <a:xfrm>
            <a:off x="651149" y="2716828"/>
            <a:ext cx="1868331" cy="1401242"/>
          </a:xfrm>
          <a:prstGeom prst="rect">
            <a:avLst/>
          </a:prstGeom>
          <a:noFill/>
          <a:ln>
            <a:noFill/>
          </a:ln>
        </p:spPr>
      </p:pic>
      <p:sp>
        <p:nvSpPr>
          <p:cNvPr id="359" name="Google Shape;359;p34"/>
          <p:cNvSpPr txBox="1"/>
          <p:nvPr/>
        </p:nvSpPr>
        <p:spPr>
          <a:xfrm>
            <a:off x="651149" y="4118072"/>
            <a:ext cx="1868100" cy="211200"/>
          </a:xfrm>
          <a:prstGeom prst="rect">
            <a:avLst/>
          </a:prstGeom>
          <a:noFill/>
          <a:ln>
            <a:noFill/>
          </a:ln>
        </p:spPr>
        <p:txBody>
          <a:bodyPr spcFirstLastPara="1" wrap="square" lIns="83350" tIns="83350" rIns="83350" bIns="83350" anchor="t" anchorCtr="0">
            <a:noAutofit/>
          </a:bodyPr>
          <a:lstStyle/>
          <a:p>
            <a:pPr marL="0" marR="0" lvl="0" indent="0" algn="ctr" rtl="0">
              <a:lnSpc>
                <a:spcPct val="100000"/>
              </a:lnSpc>
              <a:spcBef>
                <a:spcPts val="0"/>
              </a:spcBef>
              <a:spcAft>
                <a:spcPts val="0"/>
              </a:spcAft>
              <a:buNone/>
            </a:pPr>
            <a:r>
              <a:rPr lang="en-US" sz="1003">
                <a:solidFill>
                  <a:schemeClr val="dk1"/>
                </a:solidFill>
                <a:latin typeface="Montserrat"/>
                <a:ea typeface="Montserrat"/>
                <a:cs typeface="Montserrat"/>
                <a:sym typeface="Montserrat"/>
              </a:rPr>
              <a:t>Highland Hills ES - Academic Building</a:t>
            </a:r>
            <a:endParaRPr sz="1003">
              <a:solidFill>
                <a:schemeClr val="dk1"/>
              </a:solidFill>
              <a:latin typeface="Montserrat"/>
              <a:ea typeface="Montserrat"/>
              <a:cs typeface="Montserrat"/>
              <a:sym typeface="Montserrat"/>
            </a:endParaRPr>
          </a:p>
        </p:txBody>
      </p:sp>
      <p:pic>
        <p:nvPicPr>
          <p:cNvPr id="360" name="Google Shape;360;p34" title="LF3.jpg"/>
          <p:cNvPicPr preferRelativeResize="0"/>
          <p:nvPr/>
        </p:nvPicPr>
        <p:blipFill rotWithShape="1">
          <a:blip r:embed="rId8">
            <a:alphaModFix/>
          </a:blip>
          <a:srcRect/>
          <a:stretch/>
        </p:blipFill>
        <p:spPr>
          <a:xfrm>
            <a:off x="2665413" y="2716828"/>
            <a:ext cx="1868328" cy="1401246"/>
          </a:xfrm>
          <a:prstGeom prst="rect">
            <a:avLst/>
          </a:prstGeom>
          <a:noFill/>
          <a:ln>
            <a:noFill/>
          </a:ln>
        </p:spPr>
      </p:pic>
      <p:sp>
        <p:nvSpPr>
          <p:cNvPr id="361" name="Google Shape;361;p34"/>
          <p:cNvSpPr txBox="1"/>
          <p:nvPr/>
        </p:nvSpPr>
        <p:spPr>
          <a:xfrm>
            <a:off x="2665413" y="4118072"/>
            <a:ext cx="1868100" cy="211200"/>
          </a:xfrm>
          <a:prstGeom prst="rect">
            <a:avLst/>
          </a:prstGeom>
          <a:noFill/>
          <a:ln>
            <a:noFill/>
          </a:ln>
        </p:spPr>
        <p:txBody>
          <a:bodyPr spcFirstLastPara="1" wrap="square" lIns="83350" tIns="83350" rIns="83350" bIns="83350" anchor="t" anchorCtr="0">
            <a:noAutofit/>
          </a:bodyPr>
          <a:lstStyle/>
          <a:p>
            <a:pPr marL="0" marR="0" lvl="0" indent="0" algn="ctr" rtl="0">
              <a:lnSpc>
                <a:spcPct val="100000"/>
              </a:lnSpc>
              <a:spcBef>
                <a:spcPts val="0"/>
              </a:spcBef>
              <a:spcAft>
                <a:spcPts val="0"/>
              </a:spcAft>
              <a:buNone/>
            </a:pPr>
            <a:r>
              <a:rPr lang="en-US" sz="1003">
                <a:solidFill>
                  <a:schemeClr val="dk1"/>
                </a:solidFill>
                <a:latin typeface="Montserrat"/>
                <a:ea typeface="Montserrat"/>
                <a:cs typeface="Montserrat"/>
                <a:sym typeface="Montserrat"/>
              </a:rPr>
              <a:t>Longfellow MS - Academic Building </a:t>
            </a:r>
            <a:endParaRPr sz="1003">
              <a:solidFill>
                <a:schemeClr val="dk1"/>
              </a:solidFill>
              <a:latin typeface="Montserrat"/>
              <a:ea typeface="Montserrat"/>
              <a:cs typeface="Montserrat"/>
              <a:sym typeface="Montserrat"/>
            </a:endParaRPr>
          </a:p>
        </p:txBody>
      </p:sp>
      <p:pic>
        <p:nvPicPr>
          <p:cNvPr id="362" name="Google Shape;362;p34" title="IMG_20260227_130901(1).jpeg"/>
          <p:cNvPicPr preferRelativeResize="0"/>
          <p:nvPr/>
        </p:nvPicPr>
        <p:blipFill rotWithShape="1">
          <a:blip r:embed="rId9">
            <a:alphaModFix/>
          </a:blip>
          <a:srcRect/>
          <a:stretch/>
        </p:blipFill>
        <p:spPr>
          <a:xfrm>
            <a:off x="4633462" y="2716828"/>
            <a:ext cx="1868329" cy="1401247"/>
          </a:xfrm>
          <a:prstGeom prst="rect">
            <a:avLst/>
          </a:prstGeom>
          <a:noFill/>
          <a:ln>
            <a:noFill/>
          </a:ln>
        </p:spPr>
      </p:pic>
      <p:sp>
        <p:nvSpPr>
          <p:cNvPr id="363" name="Google Shape;363;p34"/>
          <p:cNvSpPr txBox="1"/>
          <p:nvPr/>
        </p:nvSpPr>
        <p:spPr>
          <a:xfrm>
            <a:off x="4633462" y="4118072"/>
            <a:ext cx="1868100" cy="211200"/>
          </a:xfrm>
          <a:prstGeom prst="rect">
            <a:avLst/>
          </a:prstGeom>
          <a:noFill/>
          <a:ln>
            <a:noFill/>
          </a:ln>
        </p:spPr>
        <p:txBody>
          <a:bodyPr spcFirstLastPara="1" wrap="square" lIns="83350" tIns="83350" rIns="83350" bIns="83350" anchor="t" anchorCtr="0">
            <a:noAutofit/>
          </a:bodyPr>
          <a:lstStyle/>
          <a:p>
            <a:pPr marL="0" marR="0" lvl="0" indent="0" algn="ctr" rtl="0">
              <a:lnSpc>
                <a:spcPct val="100000"/>
              </a:lnSpc>
              <a:spcBef>
                <a:spcPts val="0"/>
              </a:spcBef>
              <a:spcAft>
                <a:spcPts val="0"/>
              </a:spcAft>
              <a:buNone/>
            </a:pPr>
            <a:r>
              <a:rPr lang="en-US" sz="1003">
                <a:solidFill>
                  <a:schemeClr val="dk1"/>
                </a:solidFill>
                <a:latin typeface="Montserrat"/>
                <a:ea typeface="Montserrat"/>
                <a:cs typeface="Montserrat"/>
                <a:sym typeface="Montserrat"/>
              </a:rPr>
              <a:t>MLK Academy - Demolition</a:t>
            </a:r>
            <a:endParaRPr sz="1003">
              <a:solidFill>
                <a:schemeClr val="dk1"/>
              </a:solidFill>
              <a:latin typeface="Montserrat"/>
              <a:ea typeface="Montserrat"/>
              <a:cs typeface="Montserrat"/>
              <a:sym typeface="Montserrat"/>
            </a:endParaRPr>
          </a:p>
        </p:txBody>
      </p:sp>
      <p:pic>
        <p:nvPicPr>
          <p:cNvPr id="364" name="Google Shape;364;p34" title="IMG_4803.jpg"/>
          <p:cNvPicPr preferRelativeResize="0"/>
          <p:nvPr/>
        </p:nvPicPr>
        <p:blipFill rotWithShape="1">
          <a:blip r:embed="rId10">
            <a:alphaModFix/>
          </a:blip>
          <a:srcRect/>
          <a:stretch/>
        </p:blipFill>
        <p:spPr>
          <a:xfrm>
            <a:off x="6601511" y="2716828"/>
            <a:ext cx="1868329" cy="1401247"/>
          </a:xfrm>
          <a:prstGeom prst="rect">
            <a:avLst/>
          </a:prstGeom>
          <a:noFill/>
          <a:ln>
            <a:noFill/>
          </a:ln>
        </p:spPr>
      </p:pic>
      <p:sp>
        <p:nvSpPr>
          <p:cNvPr id="365" name="Google Shape;365;p34"/>
          <p:cNvSpPr txBox="1"/>
          <p:nvPr/>
        </p:nvSpPr>
        <p:spPr>
          <a:xfrm>
            <a:off x="6601511" y="4118072"/>
            <a:ext cx="1868100" cy="211200"/>
          </a:xfrm>
          <a:prstGeom prst="rect">
            <a:avLst/>
          </a:prstGeom>
          <a:noFill/>
          <a:ln>
            <a:noFill/>
          </a:ln>
        </p:spPr>
        <p:txBody>
          <a:bodyPr spcFirstLastPara="1" wrap="square" lIns="83350" tIns="83350" rIns="83350" bIns="83350" anchor="t" anchorCtr="0">
            <a:noAutofit/>
          </a:bodyPr>
          <a:lstStyle/>
          <a:p>
            <a:pPr marL="0" marR="0" lvl="0" indent="0" algn="ctr" rtl="0">
              <a:lnSpc>
                <a:spcPct val="100000"/>
              </a:lnSpc>
              <a:spcBef>
                <a:spcPts val="0"/>
              </a:spcBef>
              <a:spcAft>
                <a:spcPts val="0"/>
              </a:spcAft>
              <a:buNone/>
            </a:pPr>
            <a:r>
              <a:rPr lang="en-US" sz="1003">
                <a:solidFill>
                  <a:schemeClr val="dk1"/>
                </a:solidFill>
                <a:latin typeface="Montserrat"/>
                <a:ea typeface="Montserrat"/>
                <a:cs typeface="Montserrat"/>
                <a:sym typeface="Montserrat"/>
              </a:rPr>
              <a:t>Sam Houston HS - Athletics </a:t>
            </a:r>
            <a:endParaRPr sz="1003">
              <a:solidFill>
                <a:schemeClr val="dk1"/>
              </a:solidFill>
              <a:latin typeface="Montserrat"/>
              <a:ea typeface="Montserrat"/>
              <a:cs typeface="Montserrat"/>
              <a:sym typeface="Montserra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35"/>
          <p:cNvSpPr txBox="1">
            <a:spLocks noGrp="1"/>
          </p:cNvSpPr>
          <p:nvPr>
            <p:ph type="body" idx="1"/>
          </p:nvPr>
        </p:nvSpPr>
        <p:spPr>
          <a:xfrm>
            <a:off x="606476" y="312173"/>
            <a:ext cx="7931100" cy="388800"/>
          </a:xfrm>
          <a:prstGeom prst="rect">
            <a:avLst/>
          </a:prstGeom>
        </p:spPr>
        <p:txBody>
          <a:bodyPr spcFirstLastPara="1" wrap="square" lIns="34275" tIns="17150" rIns="34275" bIns="17150" anchor="t" anchorCtr="0">
            <a:spAutoFit/>
          </a:bodyPr>
          <a:lstStyle/>
          <a:p>
            <a:pPr marL="0" lvl="0" indent="0" algn="l" rtl="0">
              <a:spcBef>
                <a:spcPts val="0"/>
              </a:spcBef>
              <a:spcAft>
                <a:spcPts val="0"/>
              </a:spcAft>
              <a:buNone/>
            </a:pPr>
            <a:r>
              <a:rPr lang="en-US"/>
              <a:t>Project Photos (Under Construction)</a:t>
            </a:r>
            <a:endParaRPr/>
          </a:p>
        </p:txBody>
      </p:sp>
      <p:pic>
        <p:nvPicPr>
          <p:cNvPr id="371" name="Google Shape;371;p35" title="IMG_20260128_122549.jpeg"/>
          <p:cNvPicPr preferRelativeResize="0"/>
          <p:nvPr/>
        </p:nvPicPr>
        <p:blipFill rotWithShape="1">
          <a:blip r:embed="rId3">
            <a:alphaModFix/>
          </a:blip>
          <a:srcRect b="22666"/>
          <a:stretch/>
        </p:blipFill>
        <p:spPr>
          <a:xfrm>
            <a:off x="3124300" y="1334310"/>
            <a:ext cx="3042627" cy="1764714"/>
          </a:xfrm>
          <a:prstGeom prst="rect">
            <a:avLst/>
          </a:prstGeom>
          <a:noFill/>
          <a:ln>
            <a:noFill/>
          </a:ln>
        </p:spPr>
      </p:pic>
      <p:pic>
        <p:nvPicPr>
          <p:cNvPr id="372" name="Google Shape;372;p35" title="IMG_3502.jpg"/>
          <p:cNvPicPr preferRelativeResize="0"/>
          <p:nvPr/>
        </p:nvPicPr>
        <p:blipFill rotWithShape="1">
          <a:blip r:embed="rId4">
            <a:alphaModFix/>
          </a:blip>
          <a:srcRect t="11323" b="11331"/>
          <a:stretch/>
        </p:blipFill>
        <p:spPr>
          <a:xfrm>
            <a:off x="6101375" y="1334132"/>
            <a:ext cx="3042627" cy="1765056"/>
          </a:xfrm>
          <a:prstGeom prst="rect">
            <a:avLst/>
          </a:prstGeom>
          <a:noFill/>
          <a:ln>
            <a:noFill/>
          </a:ln>
        </p:spPr>
      </p:pic>
      <p:sp>
        <p:nvSpPr>
          <p:cNvPr id="373" name="Google Shape;373;p35"/>
          <p:cNvSpPr txBox="1"/>
          <p:nvPr/>
        </p:nvSpPr>
        <p:spPr>
          <a:xfrm>
            <a:off x="6811850" y="3226675"/>
            <a:ext cx="1498800" cy="257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100" b="1">
                <a:latin typeface="Montserrat"/>
                <a:ea typeface="Montserrat"/>
                <a:cs typeface="Montserrat"/>
                <a:sym typeface="Montserrat"/>
              </a:rPr>
              <a:t>Sam Houston HS</a:t>
            </a:r>
            <a:endParaRPr sz="1100" b="1">
              <a:latin typeface="Montserrat"/>
              <a:ea typeface="Montserrat"/>
              <a:cs typeface="Montserrat"/>
              <a:sym typeface="Montserrat"/>
            </a:endParaRPr>
          </a:p>
          <a:p>
            <a:pPr marL="0" lvl="0" indent="0" algn="ctr" rtl="0">
              <a:spcBef>
                <a:spcPts val="0"/>
              </a:spcBef>
              <a:spcAft>
                <a:spcPts val="0"/>
              </a:spcAft>
              <a:buNone/>
            </a:pPr>
            <a:r>
              <a:rPr lang="en-US" sz="1100" b="1">
                <a:latin typeface="Montserrat"/>
                <a:ea typeface="Montserrat"/>
                <a:cs typeface="Montserrat"/>
                <a:sym typeface="Montserrat"/>
              </a:rPr>
              <a:t>Gallery</a:t>
            </a:r>
            <a:endParaRPr sz="1100" b="1">
              <a:latin typeface="Montserrat"/>
              <a:ea typeface="Montserrat"/>
              <a:cs typeface="Montserrat"/>
              <a:sym typeface="Montserrat"/>
            </a:endParaRPr>
          </a:p>
        </p:txBody>
      </p:sp>
      <p:sp>
        <p:nvSpPr>
          <p:cNvPr id="374" name="Google Shape;374;p35"/>
          <p:cNvSpPr txBox="1"/>
          <p:nvPr/>
        </p:nvSpPr>
        <p:spPr>
          <a:xfrm>
            <a:off x="3979201" y="3226676"/>
            <a:ext cx="1597500" cy="257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100" b="1">
                <a:latin typeface="Montserrat"/>
                <a:ea typeface="Montserrat"/>
                <a:cs typeface="Montserrat"/>
                <a:sym typeface="Montserrat"/>
              </a:rPr>
              <a:t>Fox Tech</a:t>
            </a:r>
            <a:endParaRPr sz="1100" b="1">
              <a:latin typeface="Montserrat"/>
              <a:ea typeface="Montserrat"/>
              <a:cs typeface="Montserrat"/>
              <a:sym typeface="Montserrat"/>
            </a:endParaRPr>
          </a:p>
          <a:p>
            <a:pPr marL="0" lvl="0" indent="0" algn="ctr" rtl="0">
              <a:spcBef>
                <a:spcPts val="0"/>
              </a:spcBef>
              <a:spcAft>
                <a:spcPts val="0"/>
              </a:spcAft>
              <a:buNone/>
            </a:pPr>
            <a:r>
              <a:rPr lang="en-US" sz="1100" b="1">
                <a:latin typeface="Montserrat"/>
                <a:ea typeface="Montserrat"/>
                <a:cs typeface="Montserrat"/>
                <a:sym typeface="Montserrat"/>
              </a:rPr>
              <a:t>Fine Arts Building</a:t>
            </a:r>
            <a:endParaRPr sz="1100" b="1">
              <a:latin typeface="Montserrat"/>
              <a:ea typeface="Montserrat"/>
              <a:cs typeface="Montserrat"/>
              <a:sym typeface="Montserrat"/>
            </a:endParaRPr>
          </a:p>
        </p:txBody>
      </p:sp>
      <p:sp>
        <p:nvSpPr>
          <p:cNvPr id="375" name="Google Shape;375;p35"/>
          <p:cNvSpPr txBox="1"/>
          <p:nvPr/>
        </p:nvSpPr>
        <p:spPr>
          <a:xfrm>
            <a:off x="660290" y="3226675"/>
            <a:ext cx="1848900" cy="257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100" b="1">
                <a:latin typeface="Montserrat"/>
                <a:ea typeface="Montserrat"/>
                <a:cs typeface="Montserrat"/>
                <a:sym typeface="Montserrat"/>
              </a:rPr>
              <a:t>Highland Hills ES</a:t>
            </a:r>
            <a:endParaRPr sz="1100" b="1">
              <a:latin typeface="Montserrat"/>
              <a:ea typeface="Montserrat"/>
              <a:cs typeface="Montserrat"/>
              <a:sym typeface="Montserrat"/>
            </a:endParaRPr>
          </a:p>
          <a:p>
            <a:pPr marL="0" lvl="0" indent="0" algn="ctr" rtl="0">
              <a:spcBef>
                <a:spcPts val="0"/>
              </a:spcBef>
              <a:spcAft>
                <a:spcPts val="0"/>
              </a:spcAft>
              <a:buClr>
                <a:schemeClr val="dk1"/>
              </a:buClr>
              <a:buSzPts val="1100"/>
              <a:buFont typeface="Arial"/>
              <a:buNone/>
            </a:pPr>
            <a:r>
              <a:rPr lang="en-US" sz="1100" b="1">
                <a:solidFill>
                  <a:schemeClr val="dk1"/>
                </a:solidFill>
                <a:latin typeface="Montserrat"/>
                <a:ea typeface="Montserrat"/>
                <a:cs typeface="Montserrat"/>
                <a:sym typeface="Montserrat"/>
              </a:rPr>
              <a:t>Academic Building</a:t>
            </a:r>
            <a:endParaRPr sz="1100" b="1">
              <a:solidFill>
                <a:schemeClr val="dk1"/>
              </a:solidFill>
              <a:latin typeface="Montserrat"/>
              <a:ea typeface="Montserrat"/>
              <a:cs typeface="Montserrat"/>
              <a:sym typeface="Montserrat"/>
            </a:endParaRPr>
          </a:p>
          <a:p>
            <a:pPr marL="0" lvl="0" indent="0" algn="ctr" rtl="0">
              <a:spcBef>
                <a:spcPts val="0"/>
              </a:spcBef>
              <a:spcAft>
                <a:spcPts val="0"/>
              </a:spcAft>
              <a:buNone/>
            </a:pPr>
            <a:endParaRPr sz="1100" b="1">
              <a:latin typeface="Montserrat"/>
              <a:ea typeface="Montserrat"/>
              <a:cs typeface="Montserrat"/>
              <a:sym typeface="Montserrat"/>
            </a:endParaRPr>
          </a:p>
        </p:txBody>
      </p:sp>
      <p:pic>
        <p:nvPicPr>
          <p:cNvPr id="376" name="Google Shape;376;p35" title="IMG_20260213_164911.jpeg"/>
          <p:cNvPicPr preferRelativeResize="0"/>
          <p:nvPr/>
        </p:nvPicPr>
        <p:blipFill rotWithShape="1">
          <a:blip r:embed="rId5">
            <a:alphaModFix/>
          </a:blip>
          <a:srcRect t="12880" b="12880"/>
          <a:stretch/>
        </p:blipFill>
        <p:spPr>
          <a:xfrm>
            <a:off x="0" y="1334300"/>
            <a:ext cx="3169469" cy="176472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36"/>
          <p:cNvSpPr txBox="1">
            <a:spLocks noGrp="1"/>
          </p:cNvSpPr>
          <p:nvPr>
            <p:ph type="body" idx="1"/>
          </p:nvPr>
        </p:nvSpPr>
        <p:spPr>
          <a:xfrm>
            <a:off x="606476" y="312173"/>
            <a:ext cx="7931100" cy="388800"/>
          </a:xfrm>
          <a:prstGeom prst="rect">
            <a:avLst/>
          </a:prstGeom>
        </p:spPr>
        <p:txBody>
          <a:bodyPr spcFirstLastPara="1" wrap="square" lIns="34275" tIns="17150" rIns="34275" bIns="17150" anchor="t" anchorCtr="0">
            <a:spAutoFit/>
          </a:bodyPr>
          <a:lstStyle/>
          <a:p>
            <a:pPr marL="0" lvl="0" indent="0" algn="l" rtl="0">
              <a:spcBef>
                <a:spcPts val="0"/>
              </a:spcBef>
              <a:spcAft>
                <a:spcPts val="0"/>
              </a:spcAft>
              <a:buNone/>
            </a:pPr>
            <a:r>
              <a:rPr lang="en-US"/>
              <a:t>Fox Tech Archaeological Discovery</a:t>
            </a:r>
            <a:endParaRPr/>
          </a:p>
        </p:txBody>
      </p:sp>
      <p:sp>
        <p:nvSpPr>
          <p:cNvPr id="383" name="Google Shape;383;p36"/>
          <p:cNvSpPr txBox="1">
            <a:spLocks noGrp="1"/>
          </p:cNvSpPr>
          <p:nvPr>
            <p:ph type="sldNum" idx="12"/>
          </p:nvPr>
        </p:nvSpPr>
        <p:spPr>
          <a:xfrm>
            <a:off x="4193799" y="4585976"/>
            <a:ext cx="548700" cy="393600"/>
          </a:xfrm>
          <a:prstGeom prst="rect">
            <a:avLst/>
          </a:prstGeom>
          <a:no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None/>
            </a:pPr>
            <a:fld id="{00000000-1234-1234-1234-123412341234}" type="slidenum">
              <a:rPr lang="en-US" sz="500"/>
              <a:t>15</a:t>
            </a:fld>
            <a:endParaRPr sz="500"/>
          </a:p>
        </p:txBody>
      </p:sp>
      <p:sp>
        <p:nvSpPr>
          <p:cNvPr id="384" name="Google Shape;384;p36"/>
          <p:cNvSpPr txBox="1"/>
          <p:nvPr/>
        </p:nvSpPr>
        <p:spPr>
          <a:xfrm>
            <a:off x="575425" y="882588"/>
            <a:ext cx="7993200" cy="1054500"/>
          </a:xfrm>
          <a:prstGeom prst="rect">
            <a:avLst/>
          </a:prstGeom>
          <a:noFill/>
          <a:ln>
            <a:noFill/>
          </a:ln>
        </p:spPr>
        <p:txBody>
          <a:bodyPr spcFirstLastPara="1" wrap="square" lIns="19050" tIns="19050" rIns="19050" bIns="19050" anchor="ctr" anchorCtr="0">
            <a:spAutoFit/>
          </a:bodyPr>
          <a:lstStyle/>
          <a:p>
            <a:pPr marL="457200" marR="0" lvl="0" indent="-304800" algn="l" rtl="0">
              <a:lnSpc>
                <a:spcPct val="150000"/>
              </a:lnSpc>
              <a:spcBef>
                <a:spcPts val="1200"/>
              </a:spcBef>
              <a:spcAft>
                <a:spcPts val="0"/>
              </a:spcAft>
              <a:buClr>
                <a:schemeClr val="dk1"/>
              </a:buClr>
              <a:buSzPts val="1200"/>
              <a:buFont typeface="Montserrat"/>
              <a:buChar char="●"/>
            </a:pPr>
            <a:r>
              <a:rPr lang="en-US" sz="1200">
                <a:solidFill>
                  <a:schemeClr val="dk1"/>
                </a:solidFill>
                <a:latin typeface="Montserrat"/>
                <a:ea typeface="Montserrat"/>
                <a:cs typeface="Montserrat"/>
                <a:sym typeface="Montserrat"/>
              </a:rPr>
              <a:t>San Antonio history was uncovered during the Bond 2020 construction on the Fox Tech Campus</a:t>
            </a:r>
            <a:endParaRPr sz="1200">
              <a:solidFill>
                <a:schemeClr val="dk1"/>
              </a:solidFill>
              <a:latin typeface="Montserrat"/>
              <a:ea typeface="Montserrat"/>
              <a:cs typeface="Montserrat"/>
              <a:sym typeface="Montserrat"/>
            </a:endParaRPr>
          </a:p>
          <a:p>
            <a:pPr marL="457200" marR="0" lvl="0" indent="-304800" algn="l" rtl="0">
              <a:lnSpc>
                <a:spcPct val="150000"/>
              </a:lnSpc>
              <a:spcBef>
                <a:spcPts val="0"/>
              </a:spcBef>
              <a:spcAft>
                <a:spcPts val="0"/>
              </a:spcAft>
              <a:buClr>
                <a:schemeClr val="dk1"/>
              </a:buClr>
              <a:buSzPts val="1200"/>
              <a:buFont typeface="Montserrat"/>
              <a:buChar char="●"/>
            </a:pPr>
            <a:r>
              <a:rPr lang="en-US" sz="1200">
                <a:solidFill>
                  <a:schemeClr val="dk1"/>
                </a:solidFill>
                <a:latin typeface="Montserrat"/>
                <a:ea typeface="Montserrat"/>
                <a:cs typeface="Montserrat"/>
                <a:sym typeface="Montserrat"/>
              </a:rPr>
              <a:t>Remnants of 1800s homes made of limestone and San Pedro Acequia discovered</a:t>
            </a:r>
            <a:endParaRPr sz="1200">
              <a:solidFill>
                <a:schemeClr val="dk1"/>
              </a:solidFill>
              <a:latin typeface="Montserrat"/>
              <a:ea typeface="Montserrat"/>
              <a:cs typeface="Montserrat"/>
              <a:sym typeface="Montserrat"/>
            </a:endParaRPr>
          </a:p>
          <a:p>
            <a:pPr marL="457200" marR="0" lvl="0" indent="-304800" algn="l" rtl="0">
              <a:lnSpc>
                <a:spcPct val="150000"/>
              </a:lnSpc>
              <a:spcBef>
                <a:spcPts val="0"/>
              </a:spcBef>
              <a:spcAft>
                <a:spcPts val="0"/>
              </a:spcAft>
              <a:buClr>
                <a:schemeClr val="dk1"/>
              </a:buClr>
              <a:buSzPts val="1200"/>
              <a:buFont typeface="Montserrat"/>
              <a:buChar char="●"/>
            </a:pPr>
            <a:r>
              <a:rPr lang="en-US" sz="1200">
                <a:solidFill>
                  <a:schemeClr val="dk1"/>
                </a:solidFill>
                <a:latin typeface="Montserrat"/>
                <a:ea typeface="Montserrat"/>
                <a:cs typeface="Montserrat"/>
                <a:sym typeface="Montserrat"/>
              </a:rPr>
              <a:t>Documentary is available on SAISD’s Youtube account and SAISD Bond Website</a:t>
            </a:r>
            <a:endParaRPr sz="1200">
              <a:solidFill>
                <a:schemeClr val="dk1"/>
              </a:solidFill>
              <a:latin typeface="Montserrat"/>
              <a:ea typeface="Montserrat"/>
              <a:cs typeface="Montserrat"/>
              <a:sym typeface="Montserrat"/>
            </a:endParaRPr>
          </a:p>
          <a:p>
            <a:pPr marL="457200" marR="0" lvl="0" indent="-304800" algn="l" rtl="0">
              <a:lnSpc>
                <a:spcPct val="150000"/>
              </a:lnSpc>
              <a:spcBef>
                <a:spcPts val="0"/>
              </a:spcBef>
              <a:spcAft>
                <a:spcPts val="0"/>
              </a:spcAft>
              <a:buClr>
                <a:schemeClr val="dk1"/>
              </a:buClr>
              <a:buSzPts val="1200"/>
              <a:buFont typeface="Montserrat"/>
              <a:buChar char="●"/>
            </a:pPr>
            <a:r>
              <a:rPr lang="en-US" sz="1200">
                <a:solidFill>
                  <a:schemeClr val="dk1"/>
                </a:solidFill>
                <a:latin typeface="Montserrat"/>
                <a:ea typeface="Montserrat"/>
                <a:cs typeface="Montserrat"/>
                <a:sym typeface="Montserrat"/>
              </a:rPr>
              <a:t>Discovery gained coverage by Smithsonian, San Antonio Report, &amp; San Antonio Current</a:t>
            </a:r>
            <a:endParaRPr sz="1200">
              <a:solidFill>
                <a:schemeClr val="dk1"/>
              </a:solidFill>
              <a:latin typeface="Montserrat"/>
              <a:ea typeface="Montserrat"/>
              <a:cs typeface="Montserrat"/>
              <a:sym typeface="Montserrat"/>
            </a:endParaRPr>
          </a:p>
        </p:txBody>
      </p:sp>
      <p:pic>
        <p:nvPicPr>
          <p:cNvPr id="385" name="Google Shape;385;p36" title="Acequia Gate Facing NW.JPG"/>
          <p:cNvPicPr preferRelativeResize="0"/>
          <p:nvPr/>
        </p:nvPicPr>
        <p:blipFill>
          <a:blip r:embed="rId3">
            <a:alphaModFix/>
          </a:blip>
          <a:stretch>
            <a:fillRect/>
          </a:stretch>
        </p:blipFill>
        <p:spPr>
          <a:xfrm>
            <a:off x="575426" y="2064461"/>
            <a:ext cx="1809976" cy="1357490"/>
          </a:xfrm>
          <a:prstGeom prst="rect">
            <a:avLst/>
          </a:prstGeom>
          <a:noFill/>
          <a:ln>
            <a:noFill/>
          </a:ln>
        </p:spPr>
      </p:pic>
      <p:pic>
        <p:nvPicPr>
          <p:cNvPr id="386" name="Google Shape;386;p36" title="Home of Col SG Newton 613 N Main St_likely depicting the eastern facade fronting Main.png"/>
          <p:cNvPicPr preferRelativeResize="0"/>
          <p:nvPr/>
        </p:nvPicPr>
        <p:blipFill>
          <a:blip r:embed="rId4">
            <a:alphaModFix/>
          </a:blip>
          <a:stretch>
            <a:fillRect/>
          </a:stretch>
        </p:blipFill>
        <p:spPr>
          <a:xfrm>
            <a:off x="4626509" y="2064449"/>
            <a:ext cx="1708439" cy="1357490"/>
          </a:xfrm>
          <a:prstGeom prst="rect">
            <a:avLst/>
          </a:prstGeom>
          <a:noFill/>
          <a:ln>
            <a:noFill/>
          </a:ln>
        </p:spPr>
      </p:pic>
      <p:pic>
        <p:nvPicPr>
          <p:cNvPr id="387" name="Google Shape;387;p36" title="Newton Estate Foundations, facing southwest.JPG"/>
          <p:cNvPicPr preferRelativeResize="0"/>
          <p:nvPr/>
        </p:nvPicPr>
        <p:blipFill>
          <a:blip r:embed="rId5">
            <a:alphaModFix/>
          </a:blip>
          <a:stretch>
            <a:fillRect/>
          </a:stretch>
        </p:blipFill>
        <p:spPr>
          <a:xfrm>
            <a:off x="2651725" y="2064450"/>
            <a:ext cx="1809976" cy="1357467"/>
          </a:xfrm>
          <a:prstGeom prst="rect">
            <a:avLst/>
          </a:prstGeom>
          <a:noFill/>
          <a:ln>
            <a:noFill/>
          </a:ln>
        </p:spPr>
      </p:pic>
      <p:sp>
        <p:nvSpPr>
          <p:cNvPr id="388" name="Google Shape;388;p36"/>
          <p:cNvSpPr txBox="1"/>
          <p:nvPr/>
        </p:nvSpPr>
        <p:spPr>
          <a:xfrm>
            <a:off x="659763" y="3421950"/>
            <a:ext cx="1641300" cy="354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100" b="1">
                <a:solidFill>
                  <a:schemeClr val="dk1"/>
                </a:solidFill>
                <a:latin typeface="Montserrat"/>
                <a:ea typeface="Montserrat"/>
                <a:cs typeface="Montserrat"/>
                <a:sym typeface="Montserrat"/>
              </a:rPr>
              <a:t>San Pedro Acequia</a:t>
            </a:r>
            <a:endParaRPr sz="1100" b="1">
              <a:solidFill>
                <a:schemeClr val="dk1"/>
              </a:solidFill>
              <a:latin typeface="Montserrat"/>
              <a:ea typeface="Montserrat"/>
              <a:cs typeface="Montserrat"/>
              <a:sym typeface="Montserrat"/>
            </a:endParaRPr>
          </a:p>
        </p:txBody>
      </p:sp>
      <p:sp>
        <p:nvSpPr>
          <p:cNvPr id="389" name="Google Shape;389;p36"/>
          <p:cNvSpPr txBox="1"/>
          <p:nvPr/>
        </p:nvSpPr>
        <p:spPr>
          <a:xfrm>
            <a:off x="4609375" y="3421950"/>
            <a:ext cx="1742700" cy="523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100" b="1">
                <a:solidFill>
                  <a:schemeClr val="dk1"/>
                </a:solidFill>
                <a:latin typeface="Montserrat"/>
                <a:ea typeface="Montserrat"/>
                <a:cs typeface="Montserrat"/>
                <a:sym typeface="Montserrat"/>
              </a:rPr>
              <a:t>Mayor Newton’s </a:t>
            </a:r>
            <a:endParaRPr sz="1100" b="1">
              <a:solidFill>
                <a:schemeClr val="dk1"/>
              </a:solidFill>
              <a:latin typeface="Montserrat"/>
              <a:ea typeface="Montserrat"/>
              <a:cs typeface="Montserrat"/>
              <a:sym typeface="Montserrat"/>
            </a:endParaRPr>
          </a:p>
          <a:p>
            <a:pPr marL="0" lvl="0" indent="0" algn="ctr" rtl="0">
              <a:spcBef>
                <a:spcPts val="0"/>
              </a:spcBef>
              <a:spcAft>
                <a:spcPts val="0"/>
              </a:spcAft>
              <a:buNone/>
            </a:pPr>
            <a:r>
              <a:rPr lang="en-US" sz="1100" b="1">
                <a:solidFill>
                  <a:schemeClr val="dk1"/>
                </a:solidFill>
                <a:latin typeface="Montserrat"/>
                <a:ea typeface="Montserrat"/>
                <a:cs typeface="Montserrat"/>
                <a:sym typeface="Montserrat"/>
              </a:rPr>
              <a:t>House Rendering</a:t>
            </a:r>
            <a:endParaRPr sz="1100" b="1">
              <a:solidFill>
                <a:schemeClr val="dk1"/>
              </a:solidFill>
              <a:latin typeface="Montserrat"/>
              <a:ea typeface="Montserrat"/>
              <a:cs typeface="Montserrat"/>
              <a:sym typeface="Montserrat"/>
            </a:endParaRPr>
          </a:p>
        </p:txBody>
      </p:sp>
      <p:sp>
        <p:nvSpPr>
          <p:cNvPr id="390" name="Google Shape;390;p36"/>
          <p:cNvSpPr txBox="1"/>
          <p:nvPr/>
        </p:nvSpPr>
        <p:spPr>
          <a:xfrm>
            <a:off x="2651726" y="3421950"/>
            <a:ext cx="1809900" cy="523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100" b="1">
                <a:solidFill>
                  <a:schemeClr val="dk1"/>
                </a:solidFill>
                <a:latin typeface="Montserrat"/>
                <a:ea typeface="Montserrat"/>
                <a:cs typeface="Montserrat"/>
                <a:sym typeface="Montserrat"/>
              </a:rPr>
              <a:t>Mayor Newton’s </a:t>
            </a:r>
            <a:endParaRPr sz="1100" b="1">
              <a:solidFill>
                <a:schemeClr val="dk1"/>
              </a:solidFill>
              <a:latin typeface="Montserrat"/>
              <a:ea typeface="Montserrat"/>
              <a:cs typeface="Montserrat"/>
              <a:sym typeface="Montserrat"/>
            </a:endParaRPr>
          </a:p>
          <a:p>
            <a:pPr marL="0" lvl="0" indent="0" algn="ctr" rtl="0">
              <a:spcBef>
                <a:spcPts val="0"/>
              </a:spcBef>
              <a:spcAft>
                <a:spcPts val="0"/>
              </a:spcAft>
              <a:buNone/>
            </a:pPr>
            <a:r>
              <a:rPr lang="en-US" sz="1100" b="1">
                <a:solidFill>
                  <a:schemeClr val="dk1"/>
                </a:solidFill>
                <a:latin typeface="Montserrat"/>
                <a:ea typeface="Montserrat"/>
                <a:cs typeface="Montserrat"/>
                <a:sym typeface="Montserrat"/>
              </a:rPr>
              <a:t>House Remnants</a:t>
            </a:r>
            <a:endParaRPr sz="1100" b="1">
              <a:solidFill>
                <a:schemeClr val="dk1"/>
              </a:solidFill>
              <a:latin typeface="Montserrat"/>
              <a:ea typeface="Montserrat"/>
              <a:cs typeface="Montserrat"/>
              <a:sym typeface="Montserrat"/>
            </a:endParaRPr>
          </a:p>
        </p:txBody>
      </p:sp>
      <p:pic>
        <p:nvPicPr>
          <p:cNvPr id="391" name="Google Shape;391;p36" title="Screenshot 2026-03-13 at 11.01.42 AM.png"/>
          <p:cNvPicPr preferRelativeResize="0"/>
          <p:nvPr/>
        </p:nvPicPr>
        <p:blipFill rotWithShape="1">
          <a:blip r:embed="rId6">
            <a:alphaModFix/>
          </a:blip>
          <a:srcRect l="10647" r="7453"/>
          <a:stretch/>
        </p:blipFill>
        <p:spPr>
          <a:xfrm>
            <a:off x="6601275" y="2089100"/>
            <a:ext cx="1981737" cy="1357500"/>
          </a:xfrm>
          <a:prstGeom prst="rect">
            <a:avLst/>
          </a:prstGeom>
          <a:noFill/>
          <a:ln>
            <a:noFill/>
          </a:ln>
        </p:spPr>
      </p:pic>
      <p:sp>
        <p:nvSpPr>
          <p:cNvPr id="392" name="Google Shape;392;p36"/>
          <p:cNvSpPr txBox="1"/>
          <p:nvPr/>
        </p:nvSpPr>
        <p:spPr>
          <a:xfrm>
            <a:off x="6601237" y="3421950"/>
            <a:ext cx="1981800" cy="523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100" b="1">
                <a:solidFill>
                  <a:schemeClr val="dk1"/>
                </a:solidFill>
                <a:latin typeface="Montserrat"/>
                <a:ea typeface="Montserrat"/>
                <a:cs typeface="Montserrat"/>
                <a:sym typeface="Montserrat"/>
              </a:rPr>
              <a:t>Limestone House Remnants</a:t>
            </a:r>
            <a:endParaRPr sz="1100" b="1">
              <a:solidFill>
                <a:schemeClr val="dk1"/>
              </a:solidFill>
              <a:latin typeface="Montserrat"/>
              <a:ea typeface="Montserrat"/>
              <a:cs typeface="Montserrat"/>
              <a:sym typeface="Montserra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37"/>
          <p:cNvSpPr txBox="1">
            <a:spLocks noGrp="1"/>
          </p:cNvSpPr>
          <p:nvPr>
            <p:ph type="body" idx="1"/>
          </p:nvPr>
        </p:nvSpPr>
        <p:spPr>
          <a:xfrm>
            <a:off x="606476" y="312173"/>
            <a:ext cx="7931100" cy="388800"/>
          </a:xfrm>
          <a:prstGeom prst="rect">
            <a:avLst/>
          </a:prstGeom>
        </p:spPr>
        <p:txBody>
          <a:bodyPr spcFirstLastPara="1" wrap="square" lIns="34275" tIns="17150" rIns="34275" bIns="17150" anchor="t" anchorCtr="0">
            <a:spAutoFit/>
          </a:bodyPr>
          <a:lstStyle/>
          <a:p>
            <a:pPr marL="0" lvl="0" indent="0" algn="l" rtl="0">
              <a:spcBef>
                <a:spcPts val="0"/>
              </a:spcBef>
              <a:spcAft>
                <a:spcPts val="0"/>
              </a:spcAft>
              <a:buNone/>
            </a:pPr>
            <a:r>
              <a:rPr lang="en-US"/>
              <a:t>Highlands High School Central Plant Overhaul</a:t>
            </a:r>
            <a:endParaRPr/>
          </a:p>
        </p:txBody>
      </p:sp>
      <p:pic>
        <p:nvPicPr>
          <p:cNvPr id="398" name="Google Shape;398;p37" title="IMG_20260318_115722.jpg"/>
          <p:cNvPicPr preferRelativeResize="0"/>
          <p:nvPr/>
        </p:nvPicPr>
        <p:blipFill rotWithShape="1">
          <a:blip r:embed="rId3">
            <a:alphaModFix/>
          </a:blip>
          <a:srcRect r="23278"/>
          <a:stretch/>
        </p:blipFill>
        <p:spPr>
          <a:xfrm>
            <a:off x="6210652" y="2029015"/>
            <a:ext cx="2933335" cy="1766000"/>
          </a:xfrm>
          <a:prstGeom prst="rect">
            <a:avLst/>
          </a:prstGeom>
          <a:noFill/>
          <a:ln>
            <a:noFill/>
          </a:ln>
        </p:spPr>
      </p:pic>
      <p:pic>
        <p:nvPicPr>
          <p:cNvPr id="399" name="Google Shape;399;p37" title="20260203_091357.jpg"/>
          <p:cNvPicPr preferRelativeResize="0"/>
          <p:nvPr/>
        </p:nvPicPr>
        <p:blipFill rotWithShape="1">
          <a:blip r:embed="rId4">
            <a:alphaModFix/>
          </a:blip>
          <a:srcRect l="10985"/>
          <a:stretch/>
        </p:blipFill>
        <p:spPr>
          <a:xfrm>
            <a:off x="-12" y="2029000"/>
            <a:ext cx="3403387" cy="1766031"/>
          </a:xfrm>
          <a:prstGeom prst="rect">
            <a:avLst/>
          </a:prstGeom>
          <a:noFill/>
          <a:ln>
            <a:noFill/>
          </a:ln>
        </p:spPr>
      </p:pic>
      <p:pic>
        <p:nvPicPr>
          <p:cNvPr id="400" name="Google Shape;400;p37" title="20260224_083045.jpg"/>
          <p:cNvPicPr preferRelativeResize="0"/>
          <p:nvPr/>
        </p:nvPicPr>
        <p:blipFill rotWithShape="1">
          <a:blip r:embed="rId5">
            <a:alphaModFix/>
          </a:blip>
          <a:srcRect l="17064" r="9509"/>
          <a:stretch/>
        </p:blipFill>
        <p:spPr>
          <a:xfrm>
            <a:off x="3403364" y="2029027"/>
            <a:ext cx="2807276" cy="1766000"/>
          </a:xfrm>
          <a:prstGeom prst="rect">
            <a:avLst/>
          </a:prstGeom>
          <a:noFill/>
          <a:ln>
            <a:noFill/>
          </a:ln>
        </p:spPr>
      </p:pic>
      <p:sp>
        <p:nvSpPr>
          <p:cNvPr id="401" name="Google Shape;401;p37"/>
          <p:cNvSpPr txBox="1"/>
          <p:nvPr/>
        </p:nvSpPr>
        <p:spPr>
          <a:xfrm>
            <a:off x="632625" y="838925"/>
            <a:ext cx="7905000" cy="6471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Clr>
                <a:srgbClr val="073763"/>
              </a:buClr>
              <a:buSzPts val="1400"/>
              <a:buFont typeface="Montserrat"/>
              <a:buChar char="●"/>
            </a:pPr>
            <a:r>
              <a:rPr lang="en-US">
                <a:solidFill>
                  <a:srgbClr val="073763"/>
                </a:solidFill>
                <a:latin typeface="Montserrat"/>
                <a:ea typeface="Montserrat"/>
                <a:cs typeface="Montserrat"/>
                <a:sym typeface="Montserrat"/>
              </a:rPr>
              <a:t>Includes: 7 new chillers and 5 new boilers.</a:t>
            </a:r>
            <a:endParaRPr>
              <a:solidFill>
                <a:srgbClr val="073763"/>
              </a:solidFill>
              <a:latin typeface="Montserrat"/>
              <a:ea typeface="Montserrat"/>
              <a:cs typeface="Montserrat"/>
              <a:sym typeface="Montserrat"/>
            </a:endParaRPr>
          </a:p>
          <a:p>
            <a:pPr marL="457200" lvl="0" indent="-317500" algn="l" rtl="0">
              <a:spcBef>
                <a:spcPts val="0"/>
              </a:spcBef>
              <a:spcAft>
                <a:spcPts val="0"/>
              </a:spcAft>
              <a:buClr>
                <a:srgbClr val="073763"/>
              </a:buClr>
              <a:buSzPts val="1400"/>
              <a:buFont typeface="Montserrat"/>
              <a:buChar char="●"/>
            </a:pPr>
            <a:r>
              <a:rPr lang="en-US">
                <a:solidFill>
                  <a:srgbClr val="073763"/>
                </a:solidFill>
                <a:latin typeface="Montserrat"/>
                <a:ea typeface="Montserrat"/>
                <a:cs typeface="Montserrat"/>
                <a:sym typeface="Montserrat"/>
              </a:rPr>
              <a:t>Updates include changes to the electrical, piping, plumbing, and controls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p38"/>
          <p:cNvSpPr txBox="1">
            <a:spLocks noGrp="1"/>
          </p:cNvSpPr>
          <p:nvPr>
            <p:ph type="body" idx="1"/>
          </p:nvPr>
        </p:nvSpPr>
        <p:spPr>
          <a:xfrm>
            <a:off x="606476" y="312173"/>
            <a:ext cx="7931100" cy="388800"/>
          </a:xfrm>
          <a:prstGeom prst="rect">
            <a:avLst/>
          </a:prstGeom>
        </p:spPr>
        <p:txBody>
          <a:bodyPr spcFirstLastPara="1" wrap="square" lIns="34275" tIns="17150" rIns="34275" bIns="17150" anchor="t" anchorCtr="0">
            <a:spAutoFit/>
          </a:bodyPr>
          <a:lstStyle/>
          <a:p>
            <a:pPr marL="0" lvl="0" indent="0" algn="l" rtl="0">
              <a:spcBef>
                <a:spcPts val="0"/>
              </a:spcBef>
              <a:spcAft>
                <a:spcPts val="0"/>
              </a:spcAft>
              <a:buNone/>
            </a:pPr>
            <a:r>
              <a:rPr lang="en-US"/>
              <a:t>Project Photos (In Design)</a:t>
            </a:r>
            <a:endParaRPr/>
          </a:p>
        </p:txBody>
      </p:sp>
      <p:sp>
        <p:nvSpPr>
          <p:cNvPr id="407" name="Google Shape;407;p38"/>
          <p:cNvSpPr txBox="1"/>
          <p:nvPr/>
        </p:nvSpPr>
        <p:spPr>
          <a:xfrm>
            <a:off x="3539563" y="4415575"/>
            <a:ext cx="1498800" cy="257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100" b="1">
                <a:latin typeface="Montserrat"/>
                <a:ea typeface="Montserrat"/>
                <a:cs typeface="Montserrat"/>
                <a:sym typeface="Montserrat"/>
              </a:rPr>
              <a:t>Collins Garden ES</a:t>
            </a:r>
            <a:endParaRPr sz="1100" b="1">
              <a:latin typeface="Montserrat"/>
              <a:ea typeface="Montserrat"/>
              <a:cs typeface="Montserrat"/>
              <a:sym typeface="Montserrat"/>
            </a:endParaRPr>
          </a:p>
        </p:txBody>
      </p:sp>
      <p:sp>
        <p:nvSpPr>
          <p:cNvPr id="408" name="Google Shape;408;p38"/>
          <p:cNvSpPr txBox="1"/>
          <p:nvPr/>
        </p:nvSpPr>
        <p:spPr>
          <a:xfrm>
            <a:off x="668475" y="4400350"/>
            <a:ext cx="1498800" cy="257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100" b="1">
                <a:latin typeface="Montserrat"/>
                <a:ea typeface="Montserrat"/>
                <a:cs typeface="Montserrat"/>
                <a:sym typeface="Montserrat"/>
              </a:rPr>
              <a:t>MLK Academy</a:t>
            </a:r>
            <a:endParaRPr sz="1100" b="1">
              <a:latin typeface="Montserrat"/>
              <a:ea typeface="Montserrat"/>
              <a:cs typeface="Montserrat"/>
              <a:sym typeface="Montserrat"/>
            </a:endParaRPr>
          </a:p>
        </p:txBody>
      </p:sp>
      <p:sp>
        <p:nvSpPr>
          <p:cNvPr id="409" name="Google Shape;409;p38"/>
          <p:cNvSpPr txBox="1"/>
          <p:nvPr/>
        </p:nvSpPr>
        <p:spPr>
          <a:xfrm>
            <a:off x="631500" y="2484500"/>
            <a:ext cx="1498800" cy="257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100" b="1">
                <a:latin typeface="Montserrat"/>
                <a:ea typeface="Montserrat"/>
                <a:cs typeface="Montserrat"/>
                <a:sym typeface="Montserrat"/>
              </a:rPr>
              <a:t>ALA Euclid</a:t>
            </a:r>
            <a:endParaRPr sz="1100" b="1">
              <a:latin typeface="Montserrat"/>
              <a:ea typeface="Montserrat"/>
              <a:cs typeface="Montserrat"/>
              <a:sym typeface="Montserrat"/>
            </a:endParaRPr>
          </a:p>
        </p:txBody>
      </p:sp>
      <p:pic>
        <p:nvPicPr>
          <p:cNvPr id="410" name="Google Shape;410;p38"/>
          <p:cNvPicPr preferRelativeResize="0"/>
          <p:nvPr/>
        </p:nvPicPr>
        <p:blipFill rotWithShape="1">
          <a:blip r:embed="rId3">
            <a:alphaModFix/>
          </a:blip>
          <a:srcRect l="17088" t="12197" r="8061" b="2632"/>
          <a:stretch/>
        </p:blipFill>
        <p:spPr>
          <a:xfrm>
            <a:off x="274213" y="2871625"/>
            <a:ext cx="2421699" cy="1409224"/>
          </a:xfrm>
          <a:prstGeom prst="rect">
            <a:avLst/>
          </a:prstGeom>
          <a:noFill/>
          <a:ln>
            <a:noFill/>
          </a:ln>
        </p:spPr>
      </p:pic>
      <p:pic>
        <p:nvPicPr>
          <p:cNvPr id="411" name="Google Shape;411;p38"/>
          <p:cNvPicPr preferRelativeResize="0"/>
          <p:nvPr/>
        </p:nvPicPr>
        <p:blipFill>
          <a:blip r:embed="rId4">
            <a:alphaModFix/>
          </a:blip>
          <a:stretch>
            <a:fillRect/>
          </a:stretch>
        </p:blipFill>
        <p:spPr>
          <a:xfrm>
            <a:off x="257550" y="960738"/>
            <a:ext cx="2198704" cy="1399299"/>
          </a:xfrm>
          <a:prstGeom prst="rect">
            <a:avLst/>
          </a:prstGeom>
          <a:noFill/>
          <a:ln>
            <a:noFill/>
          </a:ln>
        </p:spPr>
      </p:pic>
      <p:sp>
        <p:nvSpPr>
          <p:cNvPr id="412" name="Google Shape;412;p38"/>
          <p:cNvSpPr txBox="1"/>
          <p:nvPr/>
        </p:nvSpPr>
        <p:spPr>
          <a:xfrm>
            <a:off x="3189625" y="2466688"/>
            <a:ext cx="2306700" cy="233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100" b="1">
                <a:latin typeface="Montserrat"/>
                <a:ea typeface="Montserrat"/>
                <a:cs typeface="Montserrat"/>
                <a:sym typeface="Montserrat"/>
              </a:rPr>
              <a:t>Steele Montessori Academy</a:t>
            </a:r>
            <a:endParaRPr sz="1100" b="1">
              <a:latin typeface="Montserrat"/>
              <a:ea typeface="Montserrat"/>
              <a:cs typeface="Montserrat"/>
              <a:sym typeface="Montserrat"/>
            </a:endParaRPr>
          </a:p>
        </p:txBody>
      </p:sp>
      <p:pic>
        <p:nvPicPr>
          <p:cNvPr id="413" name="Google Shape;413;p38" title="Screenshot 2026-03-17 at 11.16.07 AM.png"/>
          <p:cNvPicPr preferRelativeResize="0"/>
          <p:nvPr/>
        </p:nvPicPr>
        <p:blipFill rotWithShape="1">
          <a:blip r:embed="rId5">
            <a:alphaModFix/>
          </a:blip>
          <a:srcRect l="4307" r="23187"/>
          <a:stretch/>
        </p:blipFill>
        <p:spPr>
          <a:xfrm>
            <a:off x="3189625" y="939775"/>
            <a:ext cx="2198702" cy="1399299"/>
          </a:xfrm>
          <a:prstGeom prst="rect">
            <a:avLst/>
          </a:prstGeom>
          <a:noFill/>
          <a:ln>
            <a:noFill/>
          </a:ln>
        </p:spPr>
      </p:pic>
      <p:sp>
        <p:nvSpPr>
          <p:cNvPr id="414" name="Google Shape;414;p38"/>
          <p:cNvSpPr txBox="1"/>
          <p:nvPr/>
        </p:nvSpPr>
        <p:spPr>
          <a:xfrm>
            <a:off x="6339713" y="4415575"/>
            <a:ext cx="1498800" cy="257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100" b="1">
                <a:latin typeface="Montserrat"/>
                <a:ea typeface="Montserrat"/>
                <a:cs typeface="Montserrat"/>
                <a:sym typeface="Montserrat"/>
              </a:rPr>
              <a:t>HS Sports Fields</a:t>
            </a:r>
            <a:endParaRPr sz="1100" b="1">
              <a:latin typeface="Montserrat"/>
              <a:ea typeface="Montserrat"/>
              <a:cs typeface="Montserrat"/>
              <a:sym typeface="Montserrat"/>
            </a:endParaRPr>
          </a:p>
        </p:txBody>
      </p:sp>
      <p:sp>
        <p:nvSpPr>
          <p:cNvPr id="415" name="Google Shape;415;p38"/>
          <p:cNvSpPr txBox="1"/>
          <p:nvPr/>
        </p:nvSpPr>
        <p:spPr>
          <a:xfrm>
            <a:off x="5989775" y="2466688"/>
            <a:ext cx="2306700" cy="233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100" b="1">
                <a:latin typeface="Montserrat"/>
                <a:ea typeface="Montserrat"/>
                <a:cs typeface="Montserrat"/>
                <a:sym typeface="Montserrat"/>
              </a:rPr>
              <a:t>Smith @ Miller ES </a:t>
            </a:r>
            <a:endParaRPr sz="1100" b="1">
              <a:latin typeface="Montserrat"/>
              <a:ea typeface="Montserrat"/>
              <a:cs typeface="Montserrat"/>
              <a:sym typeface="Montserrat"/>
            </a:endParaRPr>
          </a:p>
        </p:txBody>
      </p:sp>
      <p:pic>
        <p:nvPicPr>
          <p:cNvPr id="416" name="Google Shape;416;p38"/>
          <p:cNvPicPr preferRelativeResize="0"/>
          <p:nvPr/>
        </p:nvPicPr>
        <p:blipFill>
          <a:blip r:embed="rId6">
            <a:alphaModFix/>
          </a:blip>
          <a:stretch>
            <a:fillRect/>
          </a:stretch>
        </p:blipFill>
        <p:spPr>
          <a:xfrm>
            <a:off x="3189625" y="2855275"/>
            <a:ext cx="2198701" cy="1441926"/>
          </a:xfrm>
          <a:prstGeom prst="rect">
            <a:avLst/>
          </a:prstGeom>
          <a:noFill/>
          <a:ln>
            <a:noFill/>
          </a:ln>
        </p:spPr>
      </p:pic>
      <p:pic>
        <p:nvPicPr>
          <p:cNvPr id="417" name="Google Shape;417;p38" title="Screenshot 2026-03-17 at 12.07.58 PM.png"/>
          <p:cNvPicPr preferRelativeResize="0"/>
          <p:nvPr/>
        </p:nvPicPr>
        <p:blipFill rotWithShape="1">
          <a:blip r:embed="rId7">
            <a:alphaModFix/>
          </a:blip>
          <a:srcRect l="2135" r="2125"/>
          <a:stretch/>
        </p:blipFill>
        <p:spPr>
          <a:xfrm>
            <a:off x="5989775" y="939775"/>
            <a:ext cx="2306697" cy="1371749"/>
          </a:xfrm>
          <a:prstGeom prst="rect">
            <a:avLst/>
          </a:prstGeom>
          <a:noFill/>
          <a:ln>
            <a:noFill/>
          </a:ln>
        </p:spPr>
      </p:pic>
      <p:pic>
        <p:nvPicPr>
          <p:cNvPr id="418" name="Google Shape;418;p38"/>
          <p:cNvPicPr preferRelativeResize="0"/>
          <p:nvPr/>
        </p:nvPicPr>
        <p:blipFill>
          <a:blip r:embed="rId8">
            <a:alphaModFix/>
          </a:blip>
          <a:stretch>
            <a:fillRect/>
          </a:stretch>
        </p:blipFill>
        <p:spPr>
          <a:xfrm rot="-5400000">
            <a:off x="6389924" y="2386275"/>
            <a:ext cx="1506401" cy="24444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3" name="Google Shape;423;p39"/>
          <p:cNvSpPr txBox="1">
            <a:spLocks noGrp="1"/>
          </p:cNvSpPr>
          <p:nvPr>
            <p:ph type="body" idx="1"/>
          </p:nvPr>
        </p:nvSpPr>
        <p:spPr>
          <a:xfrm>
            <a:off x="606476" y="312173"/>
            <a:ext cx="7931100" cy="388800"/>
          </a:xfrm>
          <a:prstGeom prst="rect">
            <a:avLst/>
          </a:prstGeom>
        </p:spPr>
        <p:txBody>
          <a:bodyPr spcFirstLastPara="1" wrap="square" lIns="34275" tIns="17150" rIns="34275" bIns="17150" anchor="t" anchorCtr="0">
            <a:spAutoFit/>
          </a:bodyPr>
          <a:lstStyle/>
          <a:p>
            <a:pPr marL="0" lvl="0" indent="0" algn="l" rtl="0">
              <a:spcBef>
                <a:spcPts val="0"/>
              </a:spcBef>
              <a:spcAft>
                <a:spcPts val="0"/>
              </a:spcAft>
              <a:buNone/>
            </a:pPr>
            <a:r>
              <a:rPr lang="en-US"/>
              <a:t>Recent Celebrations</a:t>
            </a:r>
            <a:endParaRPr/>
          </a:p>
        </p:txBody>
      </p:sp>
      <p:pic>
        <p:nvPicPr>
          <p:cNvPr id="424" name="Google Shape;424;p39" title="MLK Last Look Event.jpg"/>
          <p:cNvPicPr preferRelativeResize="0"/>
          <p:nvPr/>
        </p:nvPicPr>
        <p:blipFill rotWithShape="1">
          <a:blip r:embed="rId3">
            <a:alphaModFix/>
          </a:blip>
          <a:srcRect l="3920" r="-1187"/>
          <a:stretch/>
        </p:blipFill>
        <p:spPr>
          <a:xfrm>
            <a:off x="2495944" y="2886337"/>
            <a:ext cx="1834665" cy="1376026"/>
          </a:xfrm>
          <a:prstGeom prst="rect">
            <a:avLst/>
          </a:prstGeom>
          <a:noFill/>
          <a:ln>
            <a:noFill/>
          </a:ln>
        </p:spPr>
      </p:pic>
      <p:pic>
        <p:nvPicPr>
          <p:cNvPr id="425" name="Google Shape;425;p39" title="IMG_5398.JPG"/>
          <p:cNvPicPr preferRelativeResize="0"/>
          <p:nvPr/>
        </p:nvPicPr>
        <p:blipFill rotWithShape="1">
          <a:blip r:embed="rId4">
            <a:alphaModFix/>
          </a:blip>
          <a:srcRect l="5572" r="5563"/>
          <a:stretch/>
        </p:blipFill>
        <p:spPr>
          <a:xfrm>
            <a:off x="4713654" y="2886338"/>
            <a:ext cx="1780050" cy="1335100"/>
          </a:xfrm>
          <a:prstGeom prst="rect">
            <a:avLst/>
          </a:prstGeom>
          <a:noFill/>
          <a:ln>
            <a:noFill/>
          </a:ln>
        </p:spPr>
      </p:pic>
      <p:pic>
        <p:nvPicPr>
          <p:cNvPr id="426" name="Google Shape;426;p39" title="IMG_2786-2.jpg"/>
          <p:cNvPicPr preferRelativeResize="0"/>
          <p:nvPr/>
        </p:nvPicPr>
        <p:blipFill rotWithShape="1">
          <a:blip r:embed="rId5">
            <a:alphaModFix/>
          </a:blip>
          <a:srcRect l="5563" r="5572"/>
          <a:stretch/>
        </p:blipFill>
        <p:spPr>
          <a:xfrm>
            <a:off x="359424" y="2886338"/>
            <a:ext cx="1819546" cy="1364649"/>
          </a:xfrm>
          <a:prstGeom prst="rect">
            <a:avLst/>
          </a:prstGeom>
          <a:noFill/>
          <a:ln>
            <a:noFill/>
          </a:ln>
        </p:spPr>
      </p:pic>
      <p:sp>
        <p:nvSpPr>
          <p:cNvPr id="427" name="Google Shape;427;p39"/>
          <p:cNvSpPr txBox="1"/>
          <p:nvPr/>
        </p:nvSpPr>
        <p:spPr>
          <a:xfrm>
            <a:off x="575425" y="882588"/>
            <a:ext cx="7993200" cy="1922400"/>
          </a:xfrm>
          <a:prstGeom prst="rect">
            <a:avLst/>
          </a:prstGeom>
          <a:noFill/>
          <a:ln>
            <a:noFill/>
          </a:ln>
        </p:spPr>
        <p:txBody>
          <a:bodyPr spcFirstLastPara="1" wrap="square" lIns="19050" tIns="19050" rIns="19050" bIns="19050" anchor="ctr" anchorCtr="0">
            <a:spAutoFit/>
          </a:bodyPr>
          <a:lstStyle/>
          <a:p>
            <a:pPr marL="457200" marR="0" lvl="0" indent="-304800" algn="l" rtl="0">
              <a:lnSpc>
                <a:spcPct val="115000"/>
              </a:lnSpc>
              <a:spcBef>
                <a:spcPts val="1200"/>
              </a:spcBef>
              <a:spcAft>
                <a:spcPts val="0"/>
              </a:spcAft>
              <a:buClr>
                <a:schemeClr val="dk1"/>
              </a:buClr>
              <a:buSzPts val="1200"/>
              <a:buFont typeface="Montserrat"/>
              <a:buChar char="●"/>
            </a:pPr>
            <a:r>
              <a:rPr lang="en-US" sz="1200" b="1">
                <a:solidFill>
                  <a:schemeClr val="dk1"/>
                </a:solidFill>
                <a:latin typeface="Montserrat"/>
                <a:ea typeface="Montserrat"/>
                <a:cs typeface="Montserrat"/>
                <a:sym typeface="Montserrat"/>
              </a:rPr>
              <a:t>Burbank Groundbreaking Ceremony</a:t>
            </a:r>
            <a:r>
              <a:rPr lang="en-US" sz="1200">
                <a:solidFill>
                  <a:schemeClr val="dk1"/>
                </a:solidFill>
                <a:latin typeface="Montserrat"/>
                <a:ea typeface="Montserrat"/>
                <a:cs typeface="Montserrat"/>
                <a:sym typeface="Montserrat"/>
              </a:rPr>
              <a:t> (January 13) - Honored the start of demolition and rebuild of the old Burbank Gym. Featured guest appearances from Senator José Menéndez &amp; Councilwoman Teri Castillo.</a:t>
            </a:r>
            <a:endParaRPr sz="1200">
              <a:solidFill>
                <a:schemeClr val="dk1"/>
              </a:solidFill>
              <a:latin typeface="Montserrat"/>
              <a:ea typeface="Montserrat"/>
              <a:cs typeface="Montserrat"/>
              <a:sym typeface="Montserrat"/>
            </a:endParaRPr>
          </a:p>
          <a:p>
            <a:pPr marL="457200" marR="0" lvl="0" indent="-304800" algn="l" rtl="0">
              <a:lnSpc>
                <a:spcPct val="115000"/>
              </a:lnSpc>
              <a:spcBef>
                <a:spcPts val="0"/>
              </a:spcBef>
              <a:spcAft>
                <a:spcPts val="0"/>
              </a:spcAft>
              <a:buClr>
                <a:schemeClr val="dk1"/>
              </a:buClr>
              <a:buSzPts val="1200"/>
              <a:buFont typeface="Montserrat"/>
              <a:buChar char="●"/>
            </a:pPr>
            <a:r>
              <a:rPr lang="en-US" sz="1200" b="1">
                <a:solidFill>
                  <a:schemeClr val="dk1"/>
                </a:solidFill>
                <a:latin typeface="Montserrat"/>
                <a:ea typeface="Montserrat"/>
                <a:cs typeface="Montserrat"/>
                <a:sym typeface="Montserrat"/>
              </a:rPr>
              <a:t>MLK Academy Last Look </a:t>
            </a:r>
            <a:r>
              <a:rPr lang="en-US" sz="1200">
                <a:solidFill>
                  <a:schemeClr val="dk1"/>
                </a:solidFill>
                <a:latin typeface="Montserrat"/>
                <a:ea typeface="Montserrat"/>
                <a:cs typeface="Montserrat"/>
                <a:sym typeface="Montserrat"/>
              </a:rPr>
              <a:t>(January 19) - Unveiled new academy design during the convocation speeches at the MLK March. </a:t>
            </a:r>
            <a:endParaRPr sz="1200">
              <a:solidFill>
                <a:schemeClr val="dk1"/>
              </a:solidFill>
              <a:latin typeface="Montserrat"/>
              <a:ea typeface="Montserrat"/>
              <a:cs typeface="Montserrat"/>
              <a:sym typeface="Montserrat"/>
            </a:endParaRPr>
          </a:p>
          <a:p>
            <a:pPr marL="457200" marR="0" lvl="0" indent="-304800" algn="l" rtl="0">
              <a:lnSpc>
                <a:spcPct val="115000"/>
              </a:lnSpc>
              <a:spcBef>
                <a:spcPts val="0"/>
              </a:spcBef>
              <a:spcAft>
                <a:spcPts val="0"/>
              </a:spcAft>
              <a:buClr>
                <a:schemeClr val="dk1"/>
              </a:buClr>
              <a:buSzPts val="1200"/>
              <a:buFont typeface="Montserrat"/>
              <a:buChar char="●"/>
            </a:pPr>
            <a:r>
              <a:rPr lang="en-US" sz="1200" b="1">
                <a:solidFill>
                  <a:schemeClr val="dk1"/>
                </a:solidFill>
                <a:latin typeface="Montserrat"/>
                <a:ea typeface="Montserrat"/>
                <a:cs typeface="Montserrat"/>
                <a:sym typeface="Montserrat"/>
              </a:rPr>
              <a:t>Lanier Ribbon Cutting Ceremony</a:t>
            </a:r>
            <a:r>
              <a:rPr lang="en-US" sz="1200">
                <a:solidFill>
                  <a:schemeClr val="dk1"/>
                </a:solidFill>
                <a:latin typeface="Montserrat"/>
                <a:ea typeface="Montserrat"/>
                <a:cs typeface="Montserrat"/>
                <a:sym typeface="Montserrat"/>
              </a:rPr>
              <a:t> (February 18) - Celebration of recently completed renovations to auditorium and library.</a:t>
            </a:r>
            <a:endParaRPr sz="1200">
              <a:solidFill>
                <a:schemeClr val="dk1"/>
              </a:solidFill>
              <a:latin typeface="Montserrat"/>
              <a:ea typeface="Montserrat"/>
              <a:cs typeface="Montserrat"/>
              <a:sym typeface="Montserrat"/>
            </a:endParaRPr>
          </a:p>
          <a:p>
            <a:pPr marL="457200" marR="0" lvl="0" indent="-304800" algn="l" rtl="0">
              <a:lnSpc>
                <a:spcPct val="115000"/>
              </a:lnSpc>
              <a:spcBef>
                <a:spcPts val="0"/>
              </a:spcBef>
              <a:spcAft>
                <a:spcPts val="0"/>
              </a:spcAft>
              <a:buClr>
                <a:schemeClr val="dk1"/>
              </a:buClr>
              <a:buSzPts val="1200"/>
              <a:buFont typeface="Montserrat"/>
              <a:buChar char="●"/>
            </a:pPr>
            <a:r>
              <a:rPr lang="en-US" sz="1200" b="1">
                <a:solidFill>
                  <a:schemeClr val="dk1"/>
                </a:solidFill>
                <a:latin typeface="Montserrat"/>
                <a:ea typeface="Montserrat"/>
                <a:cs typeface="Montserrat"/>
                <a:sym typeface="Montserrat"/>
              </a:rPr>
              <a:t>Tafolla Ribbon Cutting Ceremony</a:t>
            </a:r>
            <a:r>
              <a:rPr lang="en-US" sz="1200">
                <a:solidFill>
                  <a:schemeClr val="dk1"/>
                </a:solidFill>
                <a:latin typeface="Montserrat"/>
                <a:ea typeface="Montserrat"/>
                <a:cs typeface="Montserrat"/>
                <a:sym typeface="Montserrat"/>
              </a:rPr>
              <a:t> (March 19) - Celebration of recently completed renovations to auditorium and athletic spaces and athletics grant provided by HEB and Kellogg’s</a:t>
            </a:r>
            <a:endParaRPr sz="1200">
              <a:solidFill>
                <a:schemeClr val="dk1"/>
              </a:solidFill>
              <a:latin typeface="Montserrat"/>
              <a:ea typeface="Montserrat"/>
              <a:cs typeface="Montserrat"/>
              <a:sym typeface="Montserrat"/>
            </a:endParaRPr>
          </a:p>
        </p:txBody>
      </p:sp>
      <p:sp>
        <p:nvSpPr>
          <p:cNvPr id="428" name="Google Shape;428;p39"/>
          <p:cNvSpPr txBox="1"/>
          <p:nvPr/>
        </p:nvSpPr>
        <p:spPr>
          <a:xfrm>
            <a:off x="5196261" y="4213554"/>
            <a:ext cx="1164000" cy="200100"/>
          </a:xfrm>
          <a:prstGeom prst="rect">
            <a:avLst/>
          </a:prstGeom>
          <a:noFill/>
          <a:ln>
            <a:noFill/>
          </a:ln>
        </p:spPr>
        <p:txBody>
          <a:bodyPr spcFirstLastPara="1" wrap="square" lIns="71000" tIns="71000" rIns="71000" bIns="71000" anchor="t" anchorCtr="0">
            <a:noAutofit/>
          </a:bodyPr>
          <a:lstStyle/>
          <a:p>
            <a:pPr marL="0" lvl="0" indent="0" algn="ctr" rtl="0">
              <a:spcBef>
                <a:spcPts val="0"/>
              </a:spcBef>
              <a:spcAft>
                <a:spcPts val="0"/>
              </a:spcAft>
              <a:buNone/>
            </a:pPr>
            <a:r>
              <a:rPr lang="en-US" sz="854" b="1">
                <a:latin typeface="Montserrat"/>
                <a:ea typeface="Montserrat"/>
                <a:cs typeface="Montserrat"/>
                <a:sym typeface="Montserrat"/>
              </a:rPr>
              <a:t>Lanier HS </a:t>
            </a:r>
            <a:endParaRPr sz="854" b="1">
              <a:latin typeface="Montserrat"/>
              <a:ea typeface="Montserrat"/>
              <a:cs typeface="Montserrat"/>
              <a:sym typeface="Montserrat"/>
            </a:endParaRPr>
          </a:p>
          <a:p>
            <a:pPr marL="0" lvl="0" indent="0" algn="ctr" rtl="0">
              <a:spcBef>
                <a:spcPts val="0"/>
              </a:spcBef>
              <a:spcAft>
                <a:spcPts val="0"/>
              </a:spcAft>
              <a:buNone/>
            </a:pPr>
            <a:r>
              <a:rPr lang="en-US" sz="854" b="1">
                <a:latin typeface="Montserrat"/>
                <a:ea typeface="Montserrat"/>
                <a:cs typeface="Montserrat"/>
                <a:sym typeface="Montserrat"/>
              </a:rPr>
              <a:t>Ribbon Cutting Ceremony</a:t>
            </a:r>
            <a:endParaRPr sz="854" b="1">
              <a:latin typeface="Montserrat"/>
              <a:ea typeface="Montserrat"/>
              <a:cs typeface="Montserrat"/>
              <a:sym typeface="Montserrat"/>
            </a:endParaRPr>
          </a:p>
        </p:txBody>
      </p:sp>
      <p:sp>
        <p:nvSpPr>
          <p:cNvPr id="429" name="Google Shape;429;p39"/>
          <p:cNvSpPr txBox="1"/>
          <p:nvPr/>
        </p:nvSpPr>
        <p:spPr>
          <a:xfrm>
            <a:off x="2792812" y="4262357"/>
            <a:ext cx="1240800" cy="200100"/>
          </a:xfrm>
          <a:prstGeom prst="rect">
            <a:avLst/>
          </a:prstGeom>
          <a:noFill/>
          <a:ln>
            <a:noFill/>
          </a:ln>
        </p:spPr>
        <p:txBody>
          <a:bodyPr spcFirstLastPara="1" wrap="square" lIns="71000" tIns="71000" rIns="71000" bIns="71000" anchor="t" anchorCtr="0">
            <a:noAutofit/>
          </a:bodyPr>
          <a:lstStyle/>
          <a:p>
            <a:pPr marL="0" lvl="0" indent="0" algn="ctr" rtl="0">
              <a:spcBef>
                <a:spcPts val="0"/>
              </a:spcBef>
              <a:spcAft>
                <a:spcPts val="0"/>
              </a:spcAft>
              <a:buNone/>
            </a:pPr>
            <a:r>
              <a:rPr lang="en-US" sz="854" b="1">
                <a:latin typeface="Montserrat"/>
                <a:ea typeface="Montserrat"/>
                <a:cs typeface="Montserrat"/>
                <a:sym typeface="Montserrat"/>
              </a:rPr>
              <a:t>MLK Academy </a:t>
            </a:r>
            <a:endParaRPr sz="854" b="1">
              <a:latin typeface="Montserrat"/>
              <a:ea typeface="Montserrat"/>
              <a:cs typeface="Montserrat"/>
              <a:sym typeface="Montserrat"/>
            </a:endParaRPr>
          </a:p>
          <a:p>
            <a:pPr marL="0" lvl="0" indent="0" algn="ctr" rtl="0">
              <a:spcBef>
                <a:spcPts val="0"/>
              </a:spcBef>
              <a:spcAft>
                <a:spcPts val="0"/>
              </a:spcAft>
              <a:buNone/>
            </a:pPr>
            <a:r>
              <a:rPr lang="en-US" sz="854" b="1">
                <a:latin typeface="Montserrat"/>
                <a:ea typeface="Montserrat"/>
                <a:cs typeface="Montserrat"/>
                <a:sym typeface="Montserrat"/>
              </a:rPr>
              <a:t>Last Look</a:t>
            </a:r>
            <a:endParaRPr sz="854" b="1">
              <a:latin typeface="Montserrat"/>
              <a:ea typeface="Montserrat"/>
              <a:cs typeface="Montserrat"/>
              <a:sym typeface="Montserrat"/>
            </a:endParaRPr>
          </a:p>
        </p:txBody>
      </p:sp>
      <p:sp>
        <p:nvSpPr>
          <p:cNvPr id="430" name="Google Shape;430;p39"/>
          <p:cNvSpPr txBox="1"/>
          <p:nvPr/>
        </p:nvSpPr>
        <p:spPr>
          <a:xfrm>
            <a:off x="417773" y="4207839"/>
            <a:ext cx="1556400" cy="200100"/>
          </a:xfrm>
          <a:prstGeom prst="rect">
            <a:avLst/>
          </a:prstGeom>
          <a:noFill/>
          <a:ln>
            <a:noFill/>
          </a:ln>
        </p:spPr>
        <p:txBody>
          <a:bodyPr spcFirstLastPara="1" wrap="square" lIns="71000" tIns="71000" rIns="71000" bIns="71000" anchor="t" anchorCtr="0">
            <a:noAutofit/>
          </a:bodyPr>
          <a:lstStyle/>
          <a:p>
            <a:pPr marL="0" lvl="0" indent="0" algn="ctr" rtl="0">
              <a:spcBef>
                <a:spcPts val="0"/>
              </a:spcBef>
              <a:spcAft>
                <a:spcPts val="0"/>
              </a:spcAft>
              <a:buNone/>
            </a:pPr>
            <a:r>
              <a:rPr lang="en-US" sz="854" b="1">
                <a:latin typeface="Montserrat"/>
                <a:ea typeface="Montserrat"/>
                <a:cs typeface="Montserrat"/>
                <a:sym typeface="Montserrat"/>
              </a:rPr>
              <a:t>Burbank HS Groundbreaking Ceremony</a:t>
            </a:r>
            <a:endParaRPr sz="854" b="1">
              <a:latin typeface="Montserrat"/>
              <a:ea typeface="Montserrat"/>
              <a:cs typeface="Montserrat"/>
              <a:sym typeface="Montserrat"/>
            </a:endParaRPr>
          </a:p>
        </p:txBody>
      </p:sp>
      <p:pic>
        <p:nvPicPr>
          <p:cNvPr id="431" name="Google Shape;431;p39" title="IMG_6189.JPG"/>
          <p:cNvPicPr preferRelativeResize="0"/>
          <p:nvPr/>
        </p:nvPicPr>
        <p:blipFill rotWithShape="1">
          <a:blip r:embed="rId6">
            <a:alphaModFix/>
          </a:blip>
          <a:srcRect/>
          <a:stretch/>
        </p:blipFill>
        <p:spPr>
          <a:xfrm>
            <a:off x="6781474" y="2886339"/>
            <a:ext cx="2003103" cy="1335089"/>
          </a:xfrm>
          <a:prstGeom prst="rect">
            <a:avLst/>
          </a:prstGeom>
          <a:noFill/>
          <a:ln>
            <a:noFill/>
          </a:ln>
        </p:spPr>
      </p:pic>
      <p:sp>
        <p:nvSpPr>
          <p:cNvPr id="432" name="Google Shape;432;p39"/>
          <p:cNvSpPr txBox="1"/>
          <p:nvPr/>
        </p:nvSpPr>
        <p:spPr>
          <a:xfrm>
            <a:off x="7427645" y="4213554"/>
            <a:ext cx="1164000" cy="200100"/>
          </a:xfrm>
          <a:prstGeom prst="rect">
            <a:avLst/>
          </a:prstGeom>
          <a:noFill/>
          <a:ln>
            <a:noFill/>
          </a:ln>
        </p:spPr>
        <p:txBody>
          <a:bodyPr spcFirstLastPara="1" wrap="square" lIns="71000" tIns="71000" rIns="71000" bIns="71000" anchor="t" anchorCtr="0">
            <a:noAutofit/>
          </a:bodyPr>
          <a:lstStyle/>
          <a:p>
            <a:pPr marL="0" lvl="0" indent="0" algn="ctr" rtl="0">
              <a:spcBef>
                <a:spcPts val="0"/>
              </a:spcBef>
              <a:spcAft>
                <a:spcPts val="0"/>
              </a:spcAft>
              <a:buNone/>
            </a:pPr>
            <a:r>
              <a:rPr lang="en-US" sz="854" b="1">
                <a:latin typeface="Montserrat"/>
                <a:ea typeface="Montserrat"/>
                <a:cs typeface="Montserrat"/>
                <a:sym typeface="Montserrat"/>
              </a:rPr>
              <a:t>Tafolla MS </a:t>
            </a:r>
            <a:endParaRPr sz="854" b="1">
              <a:latin typeface="Montserrat"/>
              <a:ea typeface="Montserrat"/>
              <a:cs typeface="Montserrat"/>
              <a:sym typeface="Montserrat"/>
            </a:endParaRPr>
          </a:p>
          <a:p>
            <a:pPr marL="0" lvl="0" indent="0" algn="ctr" rtl="0">
              <a:spcBef>
                <a:spcPts val="0"/>
              </a:spcBef>
              <a:spcAft>
                <a:spcPts val="0"/>
              </a:spcAft>
              <a:buNone/>
            </a:pPr>
            <a:r>
              <a:rPr lang="en-US" sz="854" b="1">
                <a:latin typeface="Montserrat"/>
                <a:ea typeface="Montserrat"/>
                <a:cs typeface="Montserrat"/>
                <a:sym typeface="Montserrat"/>
              </a:rPr>
              <a:t>Ribbon Cutting Ceremony</a:t>
            </a:r>
            <a:endParaRPr sz="854" b="1">
              <a:latin typeface="Montserrat"/>
              <a:ea typeface="Montserrat"/>
              <a:cs typeface="Montserrat"/>
              <a:sym typeface="Montserra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sp>
        <p:nvSpPr>
          <p:cNvPr id="437" name="Google Shape;437;p40"/>
          <p:cNvSpPr txBox="1">
            <a:spLocks noGrp="1"/>
          </p:cNvSpPr>
          <p:nvPr>
            <p:ph type="body" idx="1"/>
          </p:nvPr>
        </p:nvSpPr>
        <p:spPr>
          <a:xfrm>
            <a:off x="606476" y="312173"/>
            <a:ext cx="7931100" cy="388800"/>
          </a:xfrm>
          <a:prstGeom prst="rect">
            <a:avLst/>
          </a:prstGeom>
        </p:spPr>
        <p:txBody>
          <a:bodyPr spcFirstLastPara="1" wrap="square" lIns="34275" tIns="17150" rIns="34275" bIns="17150" anchor="t" anchorCtr="0">
            <a:spAutoFit/>
          </a:bodyPr>
          <a:lstStyle/>
          <a:p>
            <a:pPr marL="0" lvl="0" indent="0" algn="l" rtl="0">
              <a:spcBef>
                <a:spcPts val="0"/>
              </a:spcBef>
              <a:spcAft>
                <a:spcPts val="0"/>
              </a:spcAft>
              <a:buNone/>
            </a:pPr>
            <a:r>
              <a:rPr lang="en-US"/>
              <a:t>Beam Signing Ceremonies</a:t>
            </a:r>
            <a:endParaRPr/>
          </a:p>
        </p:txBody>
      </p:sp>
      <p:pic>
        <p:nvPicPr>
          <p:cNvPr id="438" name="Google Shape;438;p40" title="IMG_8839.JPG"/>
          <p:cNvPicPr preferRelativeResize="0"/>
          <p:nvPr/>
        </p:nvPicPr>
        <p:blipFill rotWithShape="1">
          <a:blip r:embed="rId3">
            <a:alphaModFix/>
          </a:blip>
          <a:srcRect l="5563" r="5572"/>
          <a:stretch/>
        </p:blipFill>
        <p:spPr>
          <a:xfrm>
            <a:off x="2495944" y="2217687"/>
            <a:ext cx="1834665" cy="1376026"/>
          </a:xfrm>
          <a:prstGeom prst="rect">
            <a:avLst/>
          </a:prstGeom>
          <a:noFill/>
          <a:ln>
            <a:noFill/>
          </a:ln>
        </p:spPr>
      </p:pic>
      <p:pic>
        <p:nvPicPr>
          <p:cNvPr id="439" name="Google Shape;439;p40" title="IMG_9402.JPG"/>
          <p:cNvPicPr preferRelativeResize="0"/>
          <p:nvPr/>
        </p:nvPicPr>
        <p:blipFill rotWithShape="1">
          <a:blip r:embed="rId4">
            <a:alphaModFix/>
          </a:blip>
          <a:srcRect l="5572" r="5563"/>
          <a:stretch/>
        </p:blipFill>
        <p:spPr>
          <a:xfrm>
            <a:off x="4713654" y="2217688"/>
            <a:ext cx="1780050" cy="1335100"/>
          </a:xfrm>
          <a:prstGeom prst="rect">
            <a:avLst/>
          </a:prstGeom>
          <a:noFill/>
          <a:ln>
            <a:noFill/>
          </a:ln>
        </p:spPr>
      </p:pic>
      <p:pic>
        <p:nvPicPr>
          <p:cNvPr id="440" name="Google Shape;440;p40" title="IMG_8214.JPG"/>
          <p:cNvPicPr preferRelativeResize="0"/>
          <p:nvPr/>
        </p:nvPicPr>
        <p:blipFill rotWithShape="1">
          <a:blip r:embed="rId5">
            <a:alphaModFix/>
          </a:blip>
          <a:srcRect l="5563" r="5572"/>
          <a:stretch/>
        </p:blipFill>
        <p:spPr>
          <a:xfrm>
            <a:off x="359424" y="2217688"/>
            <a:ext cx="1819546" cy="1364649"/>
          </a:xfrm>
          <a:prstGeom prst="rect">
            <a:avLst/>
          </a:prstGeom>
          <a:noFill/>
          <a:ln>
            <a:noFill/>
          </a:ln>
        </p:spPr>
      </p:pic>
      <p:sp>
        <p:nvSpPr>
          <p:cNvPr id="441" name="Google Shape;441;p40"/>
          <p:cNvSpPr txBox="1"/>
          <p:nvPr/>
        </p:nvSpPr>
        <p:spPr>
          <a:xfrm>
            <a:off x="575425" y="882588"/>
            <a:ext cx="7993200" cy="648000"/>
          </a:xfrm>
          <a:prstGeom prst="rect">
            <a:avLst/>
          </a:prstGeom>
          <a:noFill/>
          <a:ln>
            <a:noFill/>
          </a:ln>
        </p:spPr>
        <p:txBody>
          <a:bodyPr spcFirstLastPara="1" wrap="square" lIns="19050" tIns="19050" rIns="19050" bIns="19050" anchor="ctr" anchorCtr="0">
            <a:spAutoFit/>
          </a:bodyPr>
          <a:lstStyle/>
          <a:p>
            <a:pPr marL="457200" marR="0" lvl="0" indent="-304800" algn="l" rtl="0">
              <a:lnSpc>
                <a:spcPct val="115000"/>
              </a:lnSpc>
              <a:spcBef>
                <a:spcPts val="1200"/>
              </a:spcBef>
              <a:spcAft>
                <a:spcPts val="0"/>
              </a:spcAft>
              <a:buClr>
                <a:schemeClr val="dk1"/>
              </a:buClr>
              <a:buSzPts val="1200"/>
              <a:buFont typeface="Montserrat"/>
              <a:buChar char="●"/>
            </a:pPr>
            <a:r>
              <a:rPr lang="en-US" sz="1200">
                <a:solidFill>
                  <a:schemeClr val="dk1"/>
                </a:solidFill>
                <a:latin typeface="Montserrat"/>
                <a:ea typeface="Montserrat"/>
                <a:cs typeface="Montserrat"/>
                <a:sym typeface="Montserrat"/>
              </a:rPr>
              <a:t>Honors final beam being installed to new construction buildings. </a:t>
            </a:r>
            <a:endParaRPr sz="1200">
              <a:solidFill>
                <a:schemeClr val="dk1"/>
              </a:solidFill>
              <a:latin typeface="Montserrat"/>
              <a:ea typeface="Montserrat"/>
              <a:cs typeface="Montserrat"/>
              <a:sym typeface="Montserrat"/>
            </a:endParaRPr>
          </a:p>
          <a:p>
            <a:pPr marL="457200" marR="0" lvl="0" indent="-304800" algn="l" rtl="0">
              <a:lnSpc>
                <a:spcPct val="115000"/>
              </a:lnSpc>
              <a:spcBef>
                <a:spcPts val="0"/>
              </a:spcBef>
              <a:spcAft>
                <a:spcPts val="0"/>
              </a:spcAft>
              <a:buClr>
                <a:schemeClr val="dk1"/>
              </a:buClr>
              <a:buSzPts val="1200"/>
              <a:buFont typeface="Montserrat"/>
              <a:buChar char="●"/>
            </a:pPr>
            <a:r>
              <a:rPr lang="en-US" sz="1200">
                <a:solidFill>
                  <a:schemeClr val="dk1"/>
                </a:solidFill>
                <a:latin typeface="Montserrat"/>
                <a:ea typeface="Montserrat"/>
                <a:cs typeface="Montserrat"/>
                <a:sym typeface="Montserrat"/>
              </a:rPr>
              <a:t>Fox Tech Campus (April 17)  &amp; Highland Hills Elementary (April 28) both celebrated this milestone in April.</a:t>
            </a:r>
            <a:endParaRPr sz="1200">
              <a:solidFill>
                <a:schemeClr val="dk1"/>
              </a:solidFill>
              <a:latin typeface="Montserrat"/>
              <a:ea typeface="Montserrat"/>
              <a:cs typeface="Montserrat"/>
              <a:sym typeface="Montserrat"/>
            </a:endParaRPr>
          </a:p>
        </p:txBody>
      </p:sp>
      <p:sp>
        <p:nvSpPr>
          <p:cNvPr id="442" name="Google Shape;442;p40"/>
          <p:cNvSpPr txBox="1"/>
          <p:nvPr/>
        </p:nvSpPr>
        <p:spPr>
          <a:xfrm>
            <a:off x="5196261" y="3544904"/>
            <a:ext cx="1164000" cy="200100"/>
          </a:xfrm>
          <a:prstGeom prst="rect">
            <a:avLst/>
          </a:prstGeom>
          <a:noFill/>
          <a:ln>
            <a:noFill/>
          </a:ln>
        </p:spPr>
        <p:txBody>
          <a:bodyPr spcFirstLastPara="1" wrap="square" lIns="71000" tIns="71000" rIns="71000" bIns="71000" anchor="t" anchorCtr="0">
            <a:noAutofit/>
          </a:bodyPr>
          <a:lstStyle/>
          <a:p>
            <a:pPr marL="0" lvl="0" indent="0" algn="ctr" rtl="0">
              <a:spcBef>
                <a:spcPts val="0"/>
              </a:spcBef>
              <a:spcAft>
                <a:spcPts val="0"/>
              </a:spcAft>
              <a:buNone/>
            </a:pPr>
            <a:r>
              <a:rPr lang="en-US" sz="854" b="1">
                <a:solidFill>
                  <a:schemeClr val="dk1"/>
                </a:solidFill>
                <a:latin typeface="Montserrat"/>
                <a:ea typeface="Montserrat"/>
                <a:cs typeface="Montserrat"/>
                <a:sym typeface="Montserrat"/>
              </a:rPr>
              <a:t>Highland Hills ES Beam Signing Ceremony</a:t>
            </a:r>
            <a:endParaRPr sz="854" b="1">
              <a:latin typeface="Montserrat"/>
              <a:ea typeface="Montserrat"/>
              <a:cs typeface="Montserrat"/>
              <a:sym typeface="Montserrat"/>
            </a:endParaRPr>
          </a:p>
        </p:txBody>
      </p:sp>
      <p:sp>
        <p:nvSpPr>
          <p:cNvPr id="443" name="Google Shape;443;p40"/>
          <p:cNvSpPr txBox="1"/>
          <p:nvPr/>
        </p:nvSpPr>
        <p:spPr>
          <a:xfrm>
            <a:off x="2495951" y="3593700"/>
            <a:ext cx="1834500" cy="200100"/>
          </a:xfrm>
          <a:prstGeom prst="rect">
            <a:avLst/>
          </a:prstGeom>
          <a:noFill/>
          <a:ln>
            <a:noFill/>
          </a:ln>
        </p:spPr>
        <p:txBody>
          <a:bodyPr spcFirstLastPara="1" wrap="square" lIns="71000" tIns="71000" rIns="71000" bIns="71000" anchor="t" anchorCtr="0">
            <a:noAutofit/>
          </a:bodyPr>
          <a:lstStyle/>
          <a:p>
            <a:pPr marL="0" lvl="0" indent="0" algn="ctr" rtl="0">
              <a:spcBef>
                <a:spcPts val="0"/>
              </a:spcBef>
              <a:spcAft>
                <a:spcPts val="0"/>
              </a:spcAft>
              <a:buNone/>
            </a:pPr>
            <a:r>
              <a:rPr lang="en-US" sz="854" b="1">
                <a:solidFill>
                  <a:schemeClr val="dk1"/>
                </a:solidFill>
                <a:latin typeface="Montserrat"/>
                <a:ea typeface="Montserrat"/>
                <a:cs typeface="Montserrat"/>
                <a:sym typeface="Montserrat"/>
              </a:rPr>
              <a:t>Fox Tech Beam Signing Ceremony</a:t>
            </a:r>
            <a:endParaRPr sz="854" b="1">
              <a:latin typeface="Montserrat"/>
              <a:ea typeface="Montserrat"/>
              <a:cs typeface="Montserrat"/>
              <a:sym typeface="Montserrat"/>
            </a:endParaRPr>
          </a:p>
        </p:txBody>
      </p:sp>
      <p:sp>
        <p:nvSpPr>
          <p:cNvPr id="444" name="Google Shape;444;p40"/>
          <p:cNvSpPr txBox="1"/>
          <p:nvPr/>
        </p:nvSpPr>
        <p:spPr>
          <a:xfrm>
            <a:off x="481400" y="3582316"/>
            <a:ext cx="1575600" cy="495300"/>
          </a:xfrm>
          <a:prstGeom prst="rect">
            <a:avLst/>
          </a:prstGeom>
          <a:noFill/>
          <a:ln>
            <a:noFill/>
          </a:ln>
        </p:spPr>
        <p:txBody>
          <a:bodyPr spcFirstLastPara="1" wrap="square" lIns="71000" tIns="71000" rIns="71000" bIns="71000" anchor="t" anchorCtr="0">
            <a:noAutofit/>
          </a:bodyPr>
          <a:lstStyle/>
          <a:p>
            <a:pPr marL="0" lvl="0" indent="0" algn="ctr" rtl="0">
              <a:spcBef>
                <a:spcPts val="0"/>
              </a:spcBef>
              <a:spcAft>
                <a:spcPts val="0"/>
              </a:spcAft>
              <a:buNone/>
            </a:pPr>
            <a:r>
              <a:rPr lang="en-US" sz="854" b="1">
                <a:latin typeface="Montserrat"/>
                <a:ea typeface="Montserrat"/>
                <a:cs typeface="Montserrat"/>
                <a:sym typeface="Montserrat"/>
              </a:rPr>
              <a:t>Fox Tech Beam Signing Ceremony</a:t>
            </a:r>
            <a:endParaRPr sz="854" b="1">
              <a:latin typeface="Montserrat"/>
              <a:ea typeface="Montserrat"/>
              <a:cs typeface="Montserrat"/>
              <a:sym typeface="Montserrat"/>
            </a:endParaRPr>
          </a:p>
        </p:txBody>
      </p:sp>
      <p:pic>
        <p:nvPicPr>
          <p:cNvPr id="445" name="Google Shape;445;p40" title="IMG_9459.JPG"/>
          <p:cNvPicPr preferRelativeResize="0"/>
          <p:nvPr/>
        </p:nvPicPr>
        <p:blipFill rotWithShape="1">
          <a:blip r:embed="rId6">
            <a:alphaModFix/>
          </a:blip>
          <a:srcRect l="6252" t="8726" r="2474"/>
          <a:stretch/>
        </p:blipFill>
        <p:spPr>
          <a:xfrm>
            <a:off x="6781474" y="2217689"/>
            <a:ext cx="2003103" cy="1335089"/>
          </a:xfrm>
          <a:prstGeom prst="rect">
            <a:avLst/>
          </a:prstGeom>
          <a:noFill/>
          <a:ln>
            <a:noFill/>
          </a:ln>
        </p:spPr>
      </p:pic>
      <p:sp>
        <p:nvSpPr>
          <p:cNvPr id="446" name="Google Shape;446;p40"/>
          <p:cNvSpPr txBox="1"/>
          <p:nvPr/>
        </p:nvSpPr>
        <p:spPr>
          <a:xfrm>
            <a:off x="7427645" y="3544904"/>
            <a:ext cx="1164000" cy="200100"/>
          </a:xfrm>
          <a:prstGeom prst="rect">
            <a:avLst/>
          </a:prstGeom>
          <a:noFill/>
          <a:ln>
            <a:noFill/>
          </a:ln>
        </p:spPr>
        <p:txBody>
          <a:bodyPr spcFirstLastPara="1" wrap="square" lIns="71000" tIns="71000" rIns="71000" bIns="71000" anchor="t" anchorCtr="0">
            <a:noAutofit/>
          </a:bodyPr>
          <a:lstStyle/>
          <a:p>
            <a:pPr marL="0" lvl="0" indent="0" algn="ctr" rtl="0">
              <a:spcBef>
                <a:spcPts val="0"/>
              </a:spcBef>
              <a:spcAft>
                <a:spcPts val="0"/>
              </a:spcAft>
              <a:buNone/>
            </a:pPr>
            <a:r>
              <a:rPr lang="en-US" sz="854" b="1">
                <a:solidFill>
                  <a:schemeClr val="dk1"/>
                </a:solidFill>
                <a:latin typeface="Montserrat"/>
                <a:ea typeface="Montserrat"/>
                <a:cs typeface="Montserrat"/>
                <a:sym typeface="Montserrat"/>
              </a:rPr>
              <a:t>Highland Hills ES Beam Signing Ceremony</a:t>
            </a:r>
            <a:endParaRPr sz="854" b="1">
              <a:latin typeface="Montserrat"/>
              <a:ea typeface="Montserrat"/>
              <a:cs typeface="Montserrat"/>
              <a:sym typeface="Montserra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sp>
        <p:nvSpPr>
          <p:cNvPr id="451" name="Google Shape;451;p41"/>
          <p:cNvSpPr txBox="1">
            <a:spLocks noGrp="1"/>
          </p:cNvSpPr>
          <p:nvPr>
            <p:ph type="body" idx="1"/>
          </p:nvPr>
        </p:nvSpPr>
        <p:spPr>
          <a:xfrm>
            <a:off x="606476" y="312173"/>
            <a:ext cx="7931100" cy="388800"/>
          </a:xfrm>
          <a:prstGeom prst="rect">
            <a:avLst/>
          </a:prstGeom>
        </p:spPr>
        <p:txBody>
          <a:bodyPr spcFirstLastPara="1" wrap="square" lIns="34275" tIns="17150" rIns="34275" bIns="17150" anchor="t" anchorCtr="0">
            <a:spAutoFit/>
          </a:bodyPr>
          <a:lstStyle/>
          <a:p>
            <a:pPr marL="0" lvl="0" indent="0" algn="l" rtl="0">
              <a:spcBef>
                <a:spcPts val="0"/>
              </a:spcBef>
              <a:spcAft>
                <a:spcPts val="0"/>
              </a:spcAft>
              <a:buNone/>
            </a:pPr>
            <a:r>
              <a:rPr lang="en-US"/>
              <a:t>Recent Community Meetings</a:t>
            </a:r>
            <a:endParaRPr/>
          </a:p>
        </p:txBody>
      </p:sp>
      <p:pic>
        <p:nvPicPr>
          <p:cNvPr id="452" name="Google Shape;452;p41" title="IMG_3414.JPG"/>
          <p:cNvPicPr preferRelativeResize="0"/>
          <p:nvPr/>
        </p:nvPicPr>
        <p:blipFill rotWithShape="1">
          <a:blip r:embed="rId3">
            <a:alphaModFix/>
          </a:blip>
          <a:srcRect l="5572" r="5563"/>
          <a:stretch/>
        </p:blipFill>
        <p:spPr>
          <a:xfrm>
            <a:off x="2648891" y="3408850"/>
            <a:ext cx="1482291" cy="1111758"/>
          </a:xfrm>
          <a:prstGeom prst="rect">
            <a:avLst/>
          </a:prstGeom>
          <a:noFill/>
          <a:ln>
            <a:noFill/>
          </a:ln>
        </p:spPr>
      </p:pic>
      <p:pic>
        <p:nvPicPr>
          <p:cNvPr id="453" name="Google Shape;453;p41" title="IMG_4328.JPG"/>
          <p:cNvPicPr preferRelativeResize="0"/>
          <p:nvPr/>
        </p:nvPicPr>
        <p:blipFill rotWithShape="1">
          <a:blip r:embed="rId4">
            <a:alphaModFix/>
          </a:blip>
          <a:srcRect l="5572" r="5563"/>
          <a:stretch/>
        </p:blipFill>
        <p:spPr>
          <a:xfrm>
            <a:off x="4703520" y="3408850"/>
            <a:ext cx="1438167" cy="1078695"/>
          </a:xfrm>
          <a:prstGeom prst="rect">
            <a:avLst/>
          </a:prstGeom>
          <a:noFill/>
          <a:ln>
            <a:noFill/>
          </a:ln>
        </p:spPr>
      </p:pic>
      <p:pic>
        <p:nvPicPr>
          <p:cNvPr id="454" name="Google Shape;454;p41" title="IMG_3175.JPG"/>
          <p:cNvPicPr preferRelativeResize="0"/>
          <p:nvPr/>
        </p:nvPicPr>
        <p:blipFill rotWithShape="1">
          <a:blip r:embed="rId5">
            <a:alphaModFix/>
          </a:blip>
          <a:srcRect l="5563" r="5572"/>
          <a:stretch/>
        </p:blipFill>
        <p:spPr>
          <a:xfrm>
            <a:off x="606485" y="3413449"/>
            <a:ext cx="1470075" cy="1102569"/>
          </a:xfrm>
          <a:prstGeom prst="rect">
            <a:avLst/>
          </a:prstGeom>
          <a:noFill/>
          <a:ln>
            <a:noFill/>
          </a:ln>
        </p:spPr>
      </p:pic>
      <p:sp>
        <p:nvSpPr>
          <p:cNvPr id="455" name="Google Shape;455;p41"/>
          <p:cNvSpPr txBox="1"/>
          <p:nvPr/>
        </p:nvSpPr>
        <p:spPr>
          <a:xfrm>
            <a:off x="575425" y="882600"/>
            <a:ext cx="7962000" cy="2453400"/>
          </a:xfrm>
          <a:prstGeom prst="rect">
            <a:avLst/>
          </a:prstGeom>
          <a:noFill/>
          <a:ln>
            <a:noFill/>
          </a:ln>
        </p:spPr>
        <p:txBody>
          <a:bodyPr spcFirstLastPara="1" wrap="square" lIns="19050" tIns="19050" rIns="19050" bIns="19050" anchor="ctr" anchorCtr="0">
            <a:spAutoFit/>
          </a:bodyPr>
          <a:lstStyle/>
          <a:p>
            <a:pPr marL="457200" marR="0" lvl="0" indent="-304800" algn="l" rtl="0">
              <a:lnSpc>
                <a:spcPct val="115000"/>
              </a:lnSpc>
              <a:spcBef>
                <a:spcPts val="1200"/>
              </a:spcBef>
              <a:spcAft>
                <a:spcPts val="0"/>
              </a:spcAft>
              <a:buClr>
                <a:schemeClr val="dk1"/>
              </a:buClr>
              <a:buSzPts val="1200"/>
              <a:buFont typeface="Montserrat"/>
              <a:buChar char="●"/>
            </a:pPr>
            <a:r>
              <a:rPr lang="en-US" sz="1200" b="1">
                <a:solidFill>
                  <a:schemeClr val="dk1"/>
                </a:solidFill>
                <a:latin typeface="Montserrat"/>
                <a:ea typeface="Montserrat"/>
                <a:cs typeface="Montserrat"/>
                <a:sym typeface="Montserrat"/>
              </a:rPr>
              <a:t>Bond 2020 Q4 Community Update Sessions</a:t>
            </a:r>
            <a:r>
              <a:rPr lang="en-US" sz="1200">
                <a:solidFill>
                  <a:schemeClr val="dk1"/>
                </a:solidFill>
                <a:latin typeface="Montserrat"/>
                <a:ea typeface="Montserrat"/>
                <a:cs typeface="Montserrat"/>
                <a:sym typeface="Montserrat"/>
              </a:rPr>
              <a:t> (December 10 &amp; December 18) - </a:t>
            </a:r>
            <a:r>
              <a:rPr lang="en-US" sz="1200">
                <a:solidFill>
                  <a:srgbClr val="242424"/>
                </a:solidFill>
                <a:latin typeface="Montserrat"/>
                <a:ea typeface="Montserrat"/>
                <a:cs typeface="Montserrat"/>
                <a:sym typeface="Montserrat"/>
              </a:rPr>
              <a:t>Hosted four virtual community meetings for staff, families, and the broader community to provide an update on Bond 2020 projects and key operational developments. </a:t>
            </a:r>
            <a:endParaRPr sz="1200">
              <a:solidFill>
                <a:srgbClr val="242424"/>
              </a:solidFill>
              <a:latin typeface="Montserrat"/>
              <a:ea typeface="Montserrat"/>
              <a:cs typeface="Montserrat"/>
              <a:sym typeface="Montserrat"/>
            </a:endParaRPr>
          </a:p>
          <a:p>
            <a:pPr marL="457200" marR="0" lvl="0" indent="-317500" algn="l" rtl="0">
              <a:lnSpc>
                <a:spcPct val="115000"/>
              </a:lnSpc>
              <a:spcBef>
                <a:spcPts val="0"/>
              </a:spcBef>
              <a:spcAft>
                <a:spcPts val="0"/>
              </a:spcAft>
              <a:buClr>
                <a:schemeClr val="dk1"/>
              </a:buClr>
              <a:buSzPts val="1400"/>
              <a:buFont typeface="Montserrat"/>
              <a:buChar char="●"/>
            </a:pPr>
            <a:r>
              <a:rPr lang="en-US" sz="1200" b="1">
                <a:solidFill>
                  <a:srgbClr val="242424"/>
                </a:solidFill>
                <a:latin typeface="Montserrat"/>
                <a:ea typeface="Montserrat"/>
                <a:cs typeface="Montserrat"/>
                <a:sym typeface="Montserrat"/>
              </a:rPr>
              <a:t>Madison Elementary Community Meeting</a:t>
            </a:r>
            <a:r>
              <a:rPr lang="en-US" sz="1200">
                <a:solidFill>
                  <a:srgbClr val="242424"/>
                </a:solidFill>
                <a:latin typeface="Montserrat"/>
                <a:ea typeface="Montserrat"/>
                <a:cs typeface="Montserrat"/>
                <a:sym typeface="Montserrat"/>
              </a:rPr>
              <a:t> (January 22) - Discussed potential move to Huppertz with community</a:t>
            </a:r>
            <a:endParaRPr sz="1200">
              <a:solidFill>
                <a:srgbClr val="242424"/>
              </a:solidFill>
              <a:latin typeface="Montserrat"/>
              <a:ea typeface="Montserrat"/>
              <a:cs typeface="Montserrat"/>
              <a:sym typeface="Montserrat"/>
            </a:endParaRPr>
          </a:p>
          <a:p>
            <a:pPr marL="457200" marR="0" lvl="0" indent="-317500" algn="l" rtl="0">
              <a:lnSpc>
                <a:spcPct val="115000"/>
              </a:lnSpc>
              <a:spcBef>
                <a:spcPts val="0"/>
              </a:spcBef>
              <a:spcAft>
                <a:spcPts val="0"/>
              </a:spcAft>
              <a:buClr>
                <a:schemeClr val="dk1"/>
              </a:buClr>
              <a:buSzPts val="1400"/>
              <a:buFont typeface="Montserrat"/>
              <a:buChar char="●"/>
            </a:pPr>
            <a:r>
              <a:rPr lang="en-US" sz="1200" b="1">
                <a:solidFill>
                  <a:srgbClr val="242424"/>
                </a:solidFill>
                <a:latin typeface="Montserrat"/>
                <a:ea typeface="Montserrat"/>
                <a:cs typeface="Montserrat"/>
                <a:sym typeface="Montserrat"/>
              </a:rPr>
              <a:t>Steele Montessori Academy Community Meeting </a:t>
            </a:r>
            <a:r>
              <a:rPr lang="en-US" sz="1200">
                <a:solidFill>
                  <a:srgbClr val="242424"/>
                </a:solidFill>
                <a:latin typeface="Montserrat"/>
                <a:ea typeface="Montserrat"/>
                <a:cs typeface="Montserrat"/>
                <a:sym typeface="Montserrat"/>
              </a:rPr>
              <a:t>(January 29) - Provided update on Steele project to community</a:t>
            </a:r>
            <a:endParaRPr sz="1200">
              <a:solidFill>
                <a:srgbClr val="242424"/>
              </a:solidFill>
              <a:latin typeface="Montserrat"/>
              <a:ea typeface="Montserrat"/>
              <a:cs typeface="Montserrat"/>
              <a:sym typeface="Montserrat"/>
            </a:endParaRPr>
          </a:p>
          <a:p>
            <a:pPr marL="457200" marR="0" lvl="0" indent="-317500" algn="l" rtl="0">
              <a:lnSpc>
                <a:spcPct val="115000"/>
              </a:lnSpc>
              <a:spcBef>
                <a:spcPts val="0"/>
              </a:spcBef>
              <a:spcAft>
                <a:spcPts val="0"/>
              </a:spcAft>
              <a:buClr>
                <a:schemeClr val="dk1"/>
              </a:buClr>
              <a:buSzPts val="1400"/>
              <a:buFont typeface="Montserrat"/>
              <a:buChar char="●"/>
            </a:pPr>
            <a:r>
              <a:rPr lang="en-US" sz="1200" b="1">
                <a:solidFill>
                  <a:srgbClr val="242424"/>
                </a:solidFill>
                <a:latin typeface="Montserrat"/>
                <a:ea typeface="Montserrat"/>
                <a:cs typeface="Montserrat"/>
                <a:sym typeface="Montserrat"/>
              </a:rPr>
              <a:t>Collins Garden Elementary Community Meeting</a:t>
            </a:r>
            <a:r>
              <a:rPr lang="en-US" sz="1200">
                <a:solidFill>
                  <a:srgbClr val="242424"/>
                </a:solidFill>
                <a:latin typeface="Montserrat"/>
                <a:ea typeface="Montserrat"/>
                <a:cs typeface="Montserrat"/>
                <a:sym typeface="Montserrat"/>
              </a:rPr>
              <a:t> (February 5) - Discussed potential campus changes to community</a:t>
            </a:r>
            <a:endParaRPr sz="1200">
              <a:solidFill>
                <a:srgbClr val="242424"/>
              </a:solidFill>
              <a:latin typeface="Montserrat"/>
              <a:ea typeface="Montserrat"/>
              <a:cs typeface="Montserrat"/>
              <a:sym typeface="Montserrat"/>
            </a:endParaRPr>
          </a:p>
          <a:p>
            <a:pPr marL="457200" marR="0" lvl="0" indent="-304800" algn="l" rtl="0">
              <a:lnSpc>
                <a:spcPct val="115000"/>
              </a:lnSpc>
              <a:spcBef>
                <a:spcPts val="0"/>
              </a:spcBef>
              <a:spcAft>
                <a:spcPts val="0"/>
              </a:spcAft>
              <a:buClr>
                <a:srgbClr val="242424"/>
              </a:buClr>
              <a:buSzPts val="1200"/>
              <a:buFont typeface="Montserrat"/>
              <a:buChar char="●"/>
            </a:pPr>
            <a:r>
              <a:rPr lang="en-US" sz="1200" b="1">
                <a:solidFill>
                  <a:srgbClr val="242424"/>
                </a:solidFill>
                <a:latin typeface="Montserrat"/>
                <a:ea typeface="Montserrat"/>
                <a:cs typeface="Montserrat"/>
                <a:sym typeface="Montserrat"/>
              </a:rPr>
              <a:t>Bonham Academy &amp; Primary Community Meeting </a:t>
            </a:r>
            <a:r>
              <a:rPr lang="en-US" sz="1200">
                <a:solidFill>
                  <a:srgbClr val="242424"/>
                </a:solidFill>
                <a:latin typeface="Montserrat"/>
                <a:ea typeface="Montserrat"/>
                <a:cs typeface="Montserrat"/>
                <a:sym typeface="Montserrat"/>
              </a:rPr>
              <a:t>(March 26) - Provided project updates to both Bonham Campuses and received community feedback</a:t>
            </a:r>
            <a:endParaRPr sz="1200">
              <a:solidFill>
                <a:srgbClr val="242424"/>
              </a:solidFill>
              <a:latin typeface="Montserrat"/>
              <a:ea typeface="Montserrat"/>
              <a:cs typeface="Montserrat"/>
              <a:sym typeface="Montserrat"/>
            </a:endParaRPr>
          </a:p>
        </p:txBody>
      </p:sp>
      <p:sp>
        <p:nvSpPr>
          <p:cNvPr id="456" name="Google Shape;456;p41"/>
          <p:cNvSpPr txBox="1"/>
          <p:nvPr/>
        </p:nvSpPr>
        <p:spPr>
          <a:xfrm>
            <a:off x="4703444" y="4487550"/>
            <a:ext cx="1438500" cy="195600"/>
          </a:xfrm>
          <a:prstGeom prst="rect">
            <a:avLst/>
          </a:prstGeom>
          <a:noFill/>
          <a:ln>
            <a:noFill/>
          </a:ln>
        </p:spPr>
        <p:txBody>
          <a:bodyPr spcFirstLastPara="1" wrap="square" lIns="69375" tIns="69375" rIns="69375" bIns="69375" anchor="t" anchorCtr="0">
            <a:noAutofit/>
          </a:bodyPr>
          <a:lstStyle/>
          <a:p>
            <a:pPr marL="0" lvl="0" indent="0" algn="ctr" rtl="0">
              <a:spcBef>
                <a:spcPts val="0"/>
              </a:spcBef>
              <a:spcAft>
                <a:spcPts val="0"/>
              </a:spcAft>
              <a:buNone/>
            </a:pPr>
            <a:r>
              <a:rPr lang="en-US" sz="835" b="1">
                <a:latin typeface="Montserrat"/>
                <a:ea typeface="Montserrat"/>
                <a:cs typeface="Montserrat"/>
                <a:sym typeface="Montserrat"/>
              </a:rPr>
              <a:t>Collins Garden ES</a:t>
            </a:r>
            <a:endParaRPr sz="835" b="1">
              <a:latin typeface="Montserrat"/>
              <a:ea typeface="Montserrat"/>
              <a:cs typeface="Montserrat"/>
              <a:sym typeface="Montserrat"/>
            </a:endParaRPr>
          </a:p>
          <a:p>
            <a:pPr marL="0" lvl="0" indent="0" algn="ctr" rtl="0">
              <a:spcBef>
                <a:spcPts val="0"/>
              </a:spcBef>
              <a:spcAft>
                <a:spcPts val="0"/>
              </a:spcAft>
              <a:buNone/>
            </a:pPr>
            <a:r>
              <a:rPr lang="en-US" sz="835" b="1">
                <a:latin typeface="Montserrat"/>
                <a:ea typeface="Montserrat"/>
                <a:cs typeface="Montserrat"/>
                <a:sym typeface="Montserrat"/>
              </a:rPr>
              <a:t>Community Meeting</a:t>
            </a:r>
            <a:endParaRPr sz="835" b="1">
              <a:latin typeface="Montserrat"/>
              <a:ea typeface="Montserrat"/>
              <a:cs typeface="Montserrat"/>
              <a:sym typeface="Montserrat"/>
            </a:endParaRPr>
          </a:p>
        </p:txBody>
      </p:sp>
      <p:sp>
        <p:nvSpPr>
          <p:cNvPr id="457" name="Google Shape;457;p41"/>
          <p:cNvSpPr txBox="1"/>
          <p:nvPr/>
        </p:nvSpPr>
        <p:spPr>
          <a:xfrm>
            <a:off x="2654997" y="4487550"/>
            <a:ext cx="1470000" cy="195600"/>
          </a:xfrm>
          <a:prstGeom prst="rect">
            <a:avLst/>
          </a:prstGeom>
          <a:noFill/>
          <a:ln>
            <a:noFill/>
          </a:ln>
        </p:spPr>
        <p:txBody>
          <a:bodyPr spcFirstLastPara="1" wrap="square" lIns="69375" tIns="69375" rIns="69375" bIns="69375" anchor="t" anchorCtr="0">
            <a:noAutofit/>
          </a:bodyPr>
          <a:lstStyle/>
          <a:p>
            <a:pPr marL="0" lvl="0" indent="0" algn="ctr" rtl="0">
              <a:spcBef>
                <a:spcPts val="0"/>
              </a:spcBef>
              <a:spcAft>
                <a:spcPts val="0"/>
              </a:spcAft>
              <a:buNone/>
            </a:pPr>
            <a:r>
              <a:rPr lang="en-US" sz="835" b="1">
                <a:latin typeface="Montserrat"/>
                <a:ea typeface="Montserrat"/>
                <a:cs typeface="Montserrat"/>
                <a:sym typeface="Montserrat"/>
              </a:rPr>
              <a:t>Steele Montessori</a:t>
            </a:r>
            <a:endParaRPr sz="835" b="1">
              <a:latin typeface="Montserrat"/>
              <a:ea typeface="Montserrat"/>
              <a:cs typeface="Montserrat"/>
              <a:sym typeface="Montserrat"/>
            </a:endParaRPr>
          </a:p>
          <a:p>
            <a:pPr marL="0" lvl="0" indent="0" algn="ctr" rtl="0">
              <a:spcBef>
                <a:spcPts val="0"/>
              </a:spcBef>
              <a:spcAft>
                <a:spcPts val="0"/>
              </a:spcAft>
              <a:buNone/>
            </a:pPr>
            <a:r>
              <a:rPr lang="en-US" sz="835" b="1">
                <a:latin typeface="Montserrat"/>
                <a:ea typeface="Montserrat"/>
                <a:cs typeface="Montserrat"/>
                <a:sym typeface="Montserrat"/>
              </a:rPr>
              <a:t>Community Meeting</a:t>
            </a:r>
            <a:endParaRPr sz="835" b="1">
              <a:latin typeface="Montserrat"/>
              <a:ea typeface="Montserrat"/>
              <a:cs typeface="Montserrat"/>
              <a:sym typeface="Montserrat"/>
            </a:endParaRPr>
          </a:p>
        </p:txBody>
      </p:sp>
      <p:sp>
        <p:nvSpPr>
          <p:cNvPr id="458" name="Google Shape;458;p41"/>
          <p:cNvSpPr txBox="1"/>
          <p:nvPr/>
        </p:nvSpPr>
        <p:spPr>
          <a:xfrm>
            <a:off x="606475" y="4520610"/>
            <a:ext cx="1470000" cy="195600"/>
          </a:xfrm>
          <a:prstGeom prst="rect">
            <a:avLst/>
          </a:prstGeom>
          <a:noFill/>
          <a:ln>
            <a:noFill/>
          </a:ln>
        </p:spPr>
        <p:txBody>
          <a:bodyPr spcFirstLastPara="1" wrap="square" lIns="69375" tIns="69375" rIns="69375" bIns="69375" anchor="t" anchorCtr="0">
            <a:noAutofit/>
          </a:bodyPr>
          <a:lstStyle/>
          <a:p>
            <a:pPr marL="0" lvl="0" indent="0" algn="ctr" rtl="0">
              <a:spcBef>
                <a:spcPts val="0"/>
              </a:spcBef>
              <a:spcAft>
                <a:spcPts val="0"/>
              </a:spcAft>
              <a:buNone/>
            </a:pPr>
            <a:r>
              <a:rPr lang="en-US" sz="835" b="1">
                <a:latin typeface="Montserrat"/>
                <a:ea typeface="Montserrat"/>
                <a:cs typeface="Montserrat"/>
                <a:sym typeface="Montserrat"/>
              </a:rPr>
              <a:t>Madison ES </a:t>
            </a:r>
            <a:endParaRPr sz="835" b="1">
              <a:latin typeface="Montserrat"/>
              <a:ea typeface="Montserrat"/>
              <a:cs typeface="Montserrat"/>
              <a:sym typeface="Montserrat"/>
            </a:endParaRPr>
          </a:p>
          <a:p>
            <a:pPr marL="0" lvl="0" indent="0" algn="ctr" rtl="0">
              <a:spcBef>
                <a:spcPts val="0"/>
              </a:spcBef>
              <a:spcAft>
                <a:spcPts val="0"/>
              </a:spcAft>
              <a:buNone/>
            </a:pPr>
            <a:r>
              <a:rPr lang="en-US" sz="835" b="1">
                <a:latin typeface="Montserrat"/>
                <a:ea typeface="Montserrat"/>
                <a:cs typeface="Montserrat"/>
                <a:sym typeface="Montserrat"/>
              </a:rPr>
              <a:t>Community Meeting</a:t>
            </a:r>
            <a:endParaRPr sz="835" b="1">
              <a:latin typeface="Montserrat"/>
              <a:ea typeface="Montserrat"/>
              <a:cs typeface="Montserrat"/>
              <a:sym typeface="Montserrat"/>
            </a:endParaRPr>
          </a:p>
        </p:txBody>
      </p:sp>
      <p:pic>
        <p:nvPicPr>
          <p:cNvPr id="459" name="Google Shape;459;p41" title="IMG_6628.JPG"/>
          <p:cNvPicPr preferRelativeResize="0"/>
          <p:nvPr/>
        </p:nvPicPr>
        <p:blipFill rotWithShape="1">
          <a:blip r:embed="rId6">
            <a:alphaModFix/>
          </a:blip>
          <a:srcRect l="5572" r="5563"/>
          <a:stretch/>
        </p:blipFill>
        <p:spPr>
          <a:xfrm>
            <a:off x="6611870" y="3408850"/>
            <a:ext cx="1438167" cy="1078695"/>
          </a:xfrm>
          <a:prstGeom prst="rect">
            <a:avLst/>
          </a:prstGeom>
          <a:noFill/>
          <a:ln>
            <a:noFill/>
          </a:ln>
        </p:spPr>
      </p:pic>
      <p:sp>
        <p:nvSpPr>
          <p:cNvPr id="460" name="Google Shape;460;p41"/>
          <p:cNvSpPr txBox="1"/>
          <p:nvPr/>
        </p:nvSpPr>
        <p:spPr>
          <a:xfrm>
            <a:off x="6611794" y="4487550"/>
            <a:ext cx="1438500" cy="195600"/>
          </a:xfrm>
          <a:prstGeom prst="rect">
            <a:avLst/>
          </a:prstGeom>
          <a:noFill/>
          <a:ln>
            <a:noFill/>
          </a:ln>
        </p:spPr>
        <p:txBody>
          <a:bodyPr spcFirstLastPara="1" wrap="square" lIns="69375" tIns="69375" rIns="69375" bIns="69375" anchor="t" anchorCtr="0">
            <a:noAutofit/>
          </a:bodyPr>
          <a:lstStyle/>
          <a:p>
            <a:pPr marL="0" lvl="0" indent="0" algn="ctr" rtl="0">
              <a:spcBef>
                <a:spcPts val="0"/>
              </a:spcBef>
              <a:spcAft>
                <a:spcPts val="0"/>
              </a:spcAft>
              <a:buNone/>
            </a:pPr>
            <a:r>
              <a:rPr lang="en-US" sz="835" b="1">
                <a:latin typeface="Montserrat"/>
                <a:ea typeface="Montserrat"/>
                <a:cs typeface="Montserrat"/>
                <a:sym typeface="Montserrat"/>
              </a:rPr>
              <a:t>Bonham Relief</a:t>
            </a:r>
            <a:endParaRPr sz="835" b="1">
              <a:latin typeface="Montserrat"/>
              <a:ea typeface="Montserrat"/>
              <a:cs typeface="Montserrat"/>
              <a:sym typeface="Montserrat"/>
            </a:endParaRPr>
          </a:p>
          <a:p>
            <a:pPr marL="0" lvl="0" indent="0" algn="ctr" rtl="0">
              <a:spcBef>
                <a:spcPts val="0"/>
              </a:spcBef>
              <a:spcAft>
                <a:spcPts val="0"/>
              </a:spcAft>
              <a:buNone/>
            </a:pPr>
            <a:r>
              <a:rPr lang="en-US" sz="835" b="1">
                <a:latin typeface="Montserrat"/>
                <a:ea typeface="Montserrat"/>
                <a:cs typeface="Montserrat"/>
                <a:sym typeface="Montserrat"/>
              </a:rPr>
              <a:t>Community Meeting</a:t>
            </a:r>
            <a:endParaRPr sz="835" b="1">
              <a:latin typeface="Montserrat"/>
              <a:ea typeface="Montserrat"/>
              <a:cs typeface="Montserrat"/>
              <a:sym typeface="Montserra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sp>
        <p:nvSpPr>
          <p:cNvPr id="474" name="Google Shape;474;p43"/>
          <p:cNvSpPr txBox="1">
            <a:spLocks noGrp="1"/>
          </p:cNvSpPr>
          <p:nvPr>
            <p:ph type="body" idx="2"/>
          </p:nvPr>
        </p:nvSpPr>
        <p:spPr>
          <a:xfrm>
            <a:off x="1179848" y="2096787"/>
            <a:ext cx="6784200" cy="514800"/>
          </a:xfrm>
          <a:prstGeom prst="rect">
            <a:avLst/>
          </a:prstGeom>
          <a:noFill/>
          <a:ln>
            <a:noFill/>
          </a:ln>
        </p:spPr>
        <p:txBody>
          <a:bodyPr spcFirstLastPara="1" wrap="square" lIns="34275" tIns="17150" rIns="34275" bIns="17150" anchor="t" anchorCtr="0">
            <a:spAutoFit/>
          </a:bodyPr>
          <a:lstStyle/>
          <a:p>
            <a:pPr marL="0" lvl="0" indent="0" algn="ctr" rtl="0">
              <a:lnSpc>
                <a:spcPct val="80000"/>
              </a:lnSpc>
              <a:spcBef>
                <a:spcPts val="0"/>
              </a:spcBef>
              <a:spcAft>
                <a:spcPts val="0"/>
              </a:spcAft>
              <a:buClr>
                <a:srgbClr val="FFFFFF"/>
              </a:buClr>
              <a:buSzPts val="4100"/>
              <a:buFont typeface="Montserrat ExtraBold"/>
              <a:buNone/>
            </a:pPr>
            <a:r>
              <a:rPr lang="en-US" sz="3900">
                <a:solidFill>
                  <a:schemeClr val="lt1"/>
                </a:solidFill>
              </a:rPr>
              <a:t>Our Future</a:t>
            </a:r>
            <a:endParaRPr sz="3900">
              <a:solidFill>
                <a:schemeClr val="lt1"/>
              </a:solidFill>
            </a:endParaRPr>
          </a:p>
        </p:txBody>
      </p:sp>
      <p:sp>
        <p:nvSpPr>
          <p:cNvPr id="475" name="Google Shape;475;p43"/>
          <p:cNvSpPr txBox="1">
            <a:spLocks noGrp="1"/>
          </p:cNvSpPr>
          <p:nvPr>
            <p:ph type="sldNum" idx="12"/>
          </p:nvPr>
        </p:nvSpPr>
        <p:spPr>
          <a:xfrm>
            <a:off x="8556784" y="4749851"/>
            <a:ext cx="548700" cy="393600"/>
          </a:xfrm>
          <a:prstGeom prst="rect">
            <a:avLst/>
          </a:prstGeom>
          <a:noFill/>
          <a:ln>
            <a:noFill/>
          </a:ln>
        </p:spPr>
        <p:txBody>
          <a:bodyPr spcFirstLastPara="1" wrap="square" lIns="34275" tIns="34275" rIns="34275" bIns="34275" anchor="ctr" anchorCtr="0">
            <a:noAutofit/>
          </a:bodyPr>
          <a:lstStyle/>
          <a:p>
            <a:pPr marL="0" lvl="0" indent="0" algn="l" rtl="0">
              <a:spcBef>
                <a:spcPts val="0"/>
              </a:spcBef>
              <a:spcAft>
                <a:spcPts val="0"/>
              </a:spcAft>
              <a:buNone/>
            </a:pPr>
            <a:fld id="{00000000-1234-1234-1234-123412341234}" type="slidenum">
              <a:rPr lang="en-US" sz="500"/>
              <a:t>21</a:t>
            </a:fld>
            <a:endParaRPr sz="5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0" name="Google Shape;480;p44"/>
          <p:cNvSpPr txBox="1">
            <a:spLocks noGrp="1"/>
          </p:cNvSpPr>
          <p:nvPr>
            <p:ph type="body" idx="1"/>
          </p:nvPr>
        </p:nvSpPr>
        <p:spPr>
          <a:xfrm>
            <a:off x="606476" y="312173"/>
            <a:ext cx="7931100" cy="388800"/>
          </a:xfrm>
          <a:prstGeom prst="rect">
            <a:avLst/>
          </a:prstGeom>
          <a:noFill/>
          <a:ln>
            <a:noFill/>
          </a:ln>
        </p:spPr>
        <p:txBody>
          <a:bodyPr spcFirstLastPara="1" wrap="square" lIns="34275" tIns="17150" rIns="34275" bIns="17150" anchor="t" anchorCtr="0">
            <a:spAutoFit/>
          </a:bodyPr>
          <a:lstStyle/>
          <a:p>
            <a:pPr marL="0" lvl="0" indent="0" algn="l" rtl="0">
              <a:lnSpc>
                <a:spcPct val="100000"/>
              </a:lnSpc>
              <a:spcBef>
                <a:spcPts val="0"/>
              </a:spcBef>
              <a:spcAft>
                <a:spcPts val="0"/>
              </a:spcAft>
              <a:buSzPts val="2300"/>
              <a:buNone/>
            </a:pPr>
            <a:r>
              <a:rPr lang="en-US"/>
              <a:t>Our Condition 5-Year Renewal Forecast</a:t>
            </a:r>
            <a:endParaRPr/>
          </a:p>
        </p:txBody>
      </p:sp>
      <p:pic>
        <p:nvPicPr>
          <p:cNvPr id="481" name="Google Shape;481;p44"/>
          <p:cNvPicPr preferRelativeResize="0"/>
          <p:nvPr/>
        </p:nvPicPr>
        <p:blipFill rotWithShape="1">
          <a:blip r:embed="rId3">
            <a:alphaModFix/>
          </a:blip>
          <a:srcRect l="8792"/>
          <a:stretch/>
        </p:blipFill>
        <p:spPr>
          <a:xfrm>
            <a:off x="4578281" y="831731"/>
            <a:ext cx="3620926" cy="3962822"/>
          </a:xfrm>
          <a:prstGeom prst="rect">
            <a:avLst/>
          </a:prstGeom>
          <a:noFill/>
          <a:ln>
            <a:noFill/>
          </a:ln>
        </p:spPr>
      </p:pic>
      <p:sp>
        <p:nvSpPr>
          <p:cNvPr id="482" name="Google Shape;482;p44"/>
          <p:cNvSpPr txBox="1"/>
          <p:nvPr/>
        </p:nvSpPr>
        <p:spPr>
          <a:xfrm>
            <a:off x="4005131" y="880734"/>
            <a:ext cx="632700" cy="223200"/>
          </a:xfrm>
          <a:prstGeom prst="rect">
            <a:avLst/>
          </a:prstGeom>
          <a:noFill/>
          <a:ln>
            <a:noFill/>
          </a:ln>
        </p:spPr>
        <p:txBody>
          <a:bodyPr spcFirstLastPara="1" wrap="square" lIns="34275" tIns="34275" rIns="34275" bIns="34275" anchor="t" anchorCtr="0">
            <a:spAutoFit/>
          </a:bodyPr>
          <a:lstStyle/>
          <a:p>
            <a:pPr marL="0" lvl="0" indent="0" algn="l" rtl="0">
              <a:spcBef>
                <a:spcPts val="0"/>
              </a:spcBef>
              <a:spcAft>
                <a:spcPts val="0"/>
              </a:spcAft>
              <a:buNone/>
            </a:pPr>
            <a:r>
              <a:rPr lang="en-US" sz="1000" b="1">
                <a:latin typeface="Montserrat"/>
                <a:ea typeface="Montserrat"/>
                <a:cs typeface="Montserrat"/>
                <a:sym typeface="Montserrat"/>
              </a:rPr>
              <a:t>$800 M</a:t>
            </a:r>
            <a:endParaRPr sz="1000" b="1">
              <a:latin typeface="Montserrat"/>
              <a:ea typeface="Montserrat"/>
              <a:cs typeface="Montserrat"/>
              <a:sym typeface="Montserrat"/>
            </a:endParaRPr>
          </a:p>
        </p:txBody>
      </p:sp>
      <p:sp>
        <p:nvSpPr>
          <p:cNvPr id="483" name="Google Shape;483;p44"/>
          <p:cNvSpPr txBox="1"/>
          <p:nvPr/>
        </p:nvSpPr>
        <p:spPr>
          <a:xfrm>
            <a:off x="4005131" y="1771566"/>
            <a:ext cx="632700" cy="223200"/>
          </a:xfrm>
          <a:prstGeom prst="rect">
            <a:avLst/>
          </a:prstGeom>
          <a:noFill/>
          <a:ln>
            <a:noFill/>
          </a:ln>
        </p:spPr>
        <p:txBody>
          <a:bodyPr spcFirstLastPara="1" wrap="square" lIns="34275" tIns="34275" rIns="34275" bIns="34275" anchor="t" anchorCtr="0">
            <a:spAutoFit/>
          </a:bodyPr>
          <a:lstStyle/>
          <a:p>
            <a:pPr marL="0" lvl="0" indent="0" algn="l" rtl="0">
              <a:spcBef>
                <a:spcPts val="0"/>
              </a:spcBef>
              <a:spcAft>
                <a:spcPts val="0"/>
              </a:spcAft>
              <a:buNone/>
            </a:pPr>
            <a:r>
              <a:rPr lang="en-US" sz="1000" b="1">
                <a:latin typeface="Montserrat"/>
                <a:ea typeface="Montserrat"/>
                <a:cs typeface="Montserrat"/>
                <a:sym typeface="Montserrat"/>
              </a:rPr>
              <a:t>$600 M</a:t>
            </a:r>
            <a:endParaRPr sz="1000" b="1">
              <a:latin typeface="Montserrat"/>
              <a:ea typeface="Montserrat"/>
              <a:cs typeface="Montserrat"/>
              <a:sym typeface="Montserrat"/>
            </a:endParaRPr>
          </a:p>
        </p:txBody>
      </p:sp>
      <p:sp>
        <p:nvSpPr>
          <p:cNvPr id="484" name="Google Shape;484;p44"/>
          <p:cNvSpPr txBox="1"/>
          <p:nvPr/>
        </p:nvSpPr>
        <p:spPr>
          <a:xfrm>
            <a:off x="4005131" y="2635022"/>
            <a:ext cx="632700" cy="223200"/>
          </a:xfrm>
          <a:prstGeom prst="rect">
            <a:avLst/>
          </a:prstGeom>
          <a:noFill/>
          <a:ln>
            <a:noFill/>
          </a:ln>
        </p:spPr>
        <p:txBody>
          <a:bodyPr spcFirstLastPara="1" wrap="square" lIns="34275" tIns="34275" rIns="34275" bIns="34275" anchor="t" anchorCtr="0">
            <a:spAutoFit/>
          </a:bodyPr>
          <a:lstStyle/>
          <a:p>
            <a:pPr marL="0" lvl="0" indent="0" algn="l" rtl="0">
              <a:spcBef>
                <a:spcPts val="0"/>
              </a:spcBef>
              <a:spcAft>
                <a:spcPts val="0"/>
              </a:spcAft>
              <a:buNone/>
            </a:pPr>
            <a:r>
              <a:rPr lang="en-US" sz="1000" b="1">
                <a:latin typeface="Montserrat"/>
                <a:ea typeface="Montserrat"/>
                <a:cs typeface="Montserrat"/>
                <a:sym typeface="Montserrat"/>
              </a:rPr>
              <a:t>$400 M</a:t>
            </a:r>
            <a:endParaRPr sz="1000" b="1">
              <a:latin typeface="Montserrat"/>
              <a:ea typeface="Montserrat"/>
              <a:cs typeface="Montserrat"/>
              <a:sym typeface="Montserrat"/>
            </a:endParaRPr>
          </a:p>
        </p:txBody>
      </p:sp>
      <p:sp>
        <p:nvSpPr>
          <p:cNvPr id="485" name="Google Shape;485;p44"/>
          <p:cNvSpPr txBox="1"/>
          <p:nvPr/>
        </p:nvSpPr>
        <p:spPr>
          <a:xfrm>
            <a:off x="4005131" y="3527053"/>
            <a:ext cx="632700" cy="223200"/>
          </a:xfrm>
          <a:prstGeom prst="rect">
            <a:avLst/>
          </a:prstGeom>
          <a:noFill/>
          <a:ln>
            <a:noFill/>
          </a:ln>
        </p:spPr>
        <p:txBody>
          <a:bodyPr spcFirstLastPara="1" wrap="square" lIns="34275" tIns="34275" rIns="34275" bIns="34275" anchor="t" anchorCtr="0">
            <a:spAutoFit/>
          </a:bodyPr>
          <a:lstStyle/>
          <a:p>
            <a:pPr marL="0" lvl="0" indent="0" algn="l" rtl="0">
              <a:spcBef>
                <a:spcPts val="0"/>
              </a:spcBef>
              <a:spcAft>
                <a:spcPts val="0"/>
              </a:spcAft>
              <a:buNone/>
            </a:pPr>
            <a:r>
              <a:rPr lang="en-US" sz="1000" b="1">
                <a:latin typeface="Montserrat"/>
                <a:ea typeface="Montserrat"/>
                <a:cs typeface="Montserrat"/>
                <a:sym typeface="Montserrat"/>
              </a:rPr>
              <a:t>$200 M</a:t>
            </a:r>
            <a:endParaRPr sz="1000" b="1">
              <a:latin typeface="Montserrat"/>
              <a:ea typeface="Montserrat"/>
              <a:cs typeface="Montserrat"/>
              <a:sym typeface="Montserrat"/>
            </a:endParaRPr>
          </a:p>
        </p:txBody>
      </p:sp>
      <p:sp>
        <p:nvSpPr>
          <p:cNvPr id="486" name="Google Shape;486;p44"/>
          <p:cNvSpPr txBox="1"/>
          <p:nvPr/>
        </p:nvSpPr>
        <p:spPr>
          <a:xfrm>
            <a:off x="4206113" y="4446459"/>
            <a:ext cx="312600" cy="223200"/>
          </a:xfrm>
          <a:prstGeom prst="rect">
            <a:avLst/>
          </a:prstGeom>
          <a:noFill/>
          <a:ln>
            <a:noFill/>
          </a:ln>
        </p:spPr>
        <p:txBody>
          <a:bodyPr spcFirstLastPara="1" wrap="square" lIns="34275" tIns="34275" rIns="34275" bIns="34275" anchor="t" anchorCtr="0">
            <a:spAutoFit/>
          </a:bodyPr>
          <a:lstStyle/>
          <a:p>
            <a:pPr marL="0" lvl="0" indent="0" algn="l" rtl="0">
              <a:spcBef>
                <a:spcPts val="0"/>
              </a:spcBef>
              <a:spcAft>
                <a:spcPts val="0"/>
              </a:spcAft>
              <a:buNone/>
            </a:pPr>
            <a:r>
              <a:rPr lang="en-US" sz="1000" b="1">
                <a:latin typeface="Montserrat"/>
                <a:ea typeface="Montserrat"/>
                <a:cs typeface="Montserrat"/>
                <a:sym typeface="Montserrat"/>
              </a:rPr>
              <a:t>$0</a:t>
            </a:r>
            <a:endParaRPr sz="1000" b="1">
              <a:latin typeface="Montserrat"/>
              <a:ea typeface="Montserrat"/>
              <a:cs typeface="Montserrat"/>
              <a:sym typeface="Montserrat"/>
            </a:endParaRPr>
          </a:p>
        </p:txBody>
      </p:sp>
      <p:sp>
        <p:nvSpPr>
          <p:cNvPr id="487" name="Google Shape;487;p44"/>
          <p:cNvSpPr/>
          <p:nvPr/>
        </p:nvSpPr>
        <p:spPr>
          <a:xfrm>
            <a:off x="606478" y="805509"/>
            <a:ext cx="3294000" cy="3923100"/>
          </a:xfrm>
          <a:prstGeom prst="rect">
            <a:avLst/>
          </a:prstGeom>
          <a:solidFill>
            <a:srgbClr val="253667"/>
          </a:solidFill>
          <a:ln>
            <a:noFill/>
          </a:ln>
        </p:spPr>
        <p:txBody>
          <a:bodyPr spcFirstLastPara="1" wrap="square" lIns="34275" tIns="34275" rIns="34275" bIns="34275" anchor="ctr" anchorCtr="0">
            <a:noAutofit/>
          </a:bodyPr>
          <a:lstStyle/>
          <a:p>
            <a:pPr marL="0" lvl="0" indent="0" algn="ctr" rtl="0">
              <a:spcBef>
                <a:spcPts val="0"/>
              </a:spcBef>
              <a:spcAft>
                <a:spcPts val="0"/>
              </a:spcAft>
              <a:buNone/>
            </a:pPr>
            <a:endParaRPr sz="2400" b="1">
              <a:solidFill>
                <a:schemeClr val="lt1"/>
              </a:solidFill>
              <a:latin typeface="Montserrat"/>
              <a:ea typeface="Montserrat"/>
              <a:cs typeface="Montserrat"/>
              <a:sym typeface="Montserrat"/>
            </a:endParaRPr>
          </a:p>
        </p:txBody>
      </p:sp>
      <p:sp>
        <p:nvSpPr>
          <p:cNvPr id="488" name="Google Shape;488;p44"/>
          <p:cNvSpPr txBox="1"/>
          <p:nvPr/>
        </p:nvSpPr>
        <p:spPr>
          <a:xfrm>
            <a:off x="740541" y="937884"/>
            <a:ext cx="3011100" cy="3565800"/>
          </a:xfrm>
          <a:prstGeom prst="rect">
            <a:avLst/>
          </a:prstGeom>
          <a:noFill/>
          <a:ln>
            <a:noFill/>
          </a:ln>
        </p:spPr>
        <p:txBody>
          <a:bodyPr spcFirstLastPara="1" wrap="square" lIns="34275" tIns="34275" rIns="34275" bIns="3427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500" i="0" u="none" strike="noStrike" cap="none">
                <a:solidFill>
                  <a:schemeClr val="lt1"/>
                </a:solidFill>
                <a:latin typeface="Montserrat"/>
                <a:ea typeface="Montserrat"/>
                <a:cs typeface="Montserrat"/>
                <a:sym typeface="Montserrat"/>
              </a:rPr>
              <a:t>Capital improvements initiated under the </a:t>
            </a:r>
            <a:r>
              <a:rPr lang="en-US" sz="1500" b="1" i="0" u="none" strike="noStrike" cap="none">
                <a:solidFill>
                  <a:srgbClr val="FBCE20"/>
                </a:solidFill>
                <a:latin typeface="Montserrat"/>
                <a:ea typeface="Montserrat"/>
                <a:cs typeface="Montserrat"/>
                <a:sym typeface="Montserrat"/>
              </a:rPr>
              <a:t>2020 Bond</a:t>
            </a:r>
            <a:r>
              <a:rPr lang="en-US" sz="1500" i="0" u="none" strike="noStrike" cap="none">
                <a:solidFill>
                  <a:schemeClr val="lt1"/>
                </a:solidFill>
                <a:latin typeface="Montserrat"/>
                <a:ea typeface="Montserrat"/>
                <a:cs typeface="Montserrat"/>
                <a:sym typeface="Montserrat"/>
              </a:rPr>
              <a:t> program will address current infrastructure needs, though a significant balance will persist. </a:t>
            </a:r>
            <a:endParaRPr sz="1500" i="0" u="none" strike="noStrike" cap="none">
              <a:solidFill>
                <a:schemeClr val="lt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100"/>
              <a:buFont typeface="Arial"/>
              <a:buNone/>
            </a:pPr>
            <a:endParaRPr sz="1500">
              <a:solidFill>
                <a:schemeClr val="lt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100"/>
              <a:buFont typeface="Arial"/>
              <a:buNone/>
            </a:pPr>
            <a:r>
              <a:rPr lang="en-US" sz="1500" i="0" u="none" strike="noStrike" cap="none">
                <a:solidFill>
                  <a:schemeClr val="lt1"/>
                </a:solidFill>
                <a:latin typeface="Montserrat"/>
                <a:ea typeface="Montserrat"/>
                <a:cs typeface="Montserrat"/>
                <a:sym typeface="Montserrat"/>
              </a:rPr>
              <a:t>Based on the current </a:t>
            </a:r>
            <a:r>
              <a:rPr lang="en-US" sz="1500">
                <a:solidFill>
                  <a:schemeClr val="lt1"/>
                </a:solidFill>
                <a:latin typeface="Montserrat"/>
                <a:ea typeface="Montserrat"/>
                <a:cs typeface="Montserrat"/>
                <a:sym typeface="Montserrat"/>
              </a:rPr>
              <a:t>facility portfolio</a:t>
            </a:r>
            <a:r>
              <a:rPr lang="en-US" sz="1500" i="0" u="none" strike="noStrike" cap="none">
                <a:solidFill>
                  <a:schemeClr val="lt1"/>
                </a:solidFill>
                <a:latin typeface="Montserrat"/>
                <a:ea typeface="Montserrat"/>
                <a:cs typeface="Montserrat"/>
                <a:sym typeface="Montserrat"/>
              </a:rPr>
              <a:t>, an additional </a:t>
            </a:r>
            <a:r>
              <a:rPr lang="en-US" sz="1500" b="1" i="0" u="none" strike="noStrike" cap="none">
                <a:solidFill>
                  <a:srgbClr val="FBCE20"/>
                </a:solidFill>
                <a:latin typeface="Montserrat"/>
                <a:ea typeface="Montserrat"/>
                <a:cs typeface="Montserrat"/>
                <a:sym typeface="Montserrat"/>
              </a:rPr>
              <a:t>$781 million</a:t>
            </a:r>
            <a:r>
              <a:rPr lang="en-US" sz="1500" i="0" u="none" strike="noStrike" cap="none">
                <a:solidFill>
                  <a:schemeClr val="lt1"/>
                </a:solidFill>
                <a:latin typeface="Montserrat"/>
                <a:ea typeface="Montserrat"/>
                <a:cs typeface="Montserrat"/>
                <a:sym typeface="Montserrat"/>
              </a:rPr>
              <a:t> in capital life cycle needs will emerge by 2028. </a:t>
            </a:r>
            <a:endParaRPr sz="1500" i="0" u="none" strike="noStrike" cap="none">
              <a:solidFill>
                <a:schemeClr val="lt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100"/>
              <a:buFont typeface="Arial"/>
              <a:buNone/>
            </a:pPr>
            <a:endParaRPr sz="1500">
              <a:solidFill>
                <a:schemeClr val="lt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100"/>
              <a:buFont typeface="Arial"/>
              <a:buNone/>
            </a:pPr>
            <a:r>
              <a:rPr lang="en-US" sz="1500" i="0" u="none" strike="noStrike" cap="none">
                <a:solidFill>
                  <a:schemeClr val="lt1"/>
                </a:solidFill>
                <a:latin typeface="Montserrat"/>
                <a:ea typeface="Montserrat"/>
                <a:cs typeface="Montserrat"/>
                <a:sym typeface="Montserrat"/>
              </a:rPr>
              <a:t>This figure is subject to increase if </a:t>
            </a:r>
            <a:r>
              <a:rPr lang="en-US" sz="1500" b="1" i="0" u="none" strike="noStrike" cap="none">
                <a:solidFill>
                  <a:srgbClr val="FBCE20"/>
                </a:solidFill>
                <a:latin typeface="Montserrat"/>
                <a:ea typeface="Montserrat"/>
                <a:cs typeface="Montserrat"/>
                <a:sym typeface="Montserrat"/>
              </a:rPr>
              <a:t>preventative maintenance protocols</a:t>
            </a:r>
            <a:r>
              <a:rPr lang="en-US" sz="1500" i="0" u="none" strike="noStrike" cap="none">
                <a:solidFill>
                  <a:schemeClr val="lt1"/>
                </a:solidFill>
                <a:latin typeface="Montserrat"/>
                <a:ea typeface="Montserrat"/>
                <a:cs typeface="Montserrat"/>
                <a:sym typeface="Montserrat"/>
              </a:rPr>
              <a:t> are not consistently funded and implemented.</a:t>
            </a:r>
            <a:endParaRPr sz="1500" i="0" u="none" strike="noStrike" cap="none">
              <a:solidFill>
                <a:schemeClr val="lt1"/>
              </a:solidFill>
              <a:latin typeface="Montserrat"/>
              <a:ea typeface="Montserrat"/>
              <a:cs typeface="Montserrat"/>
              <a:sym typeface="Montserrat"/>
            </a:endParaRPr>
          </a:p>
        </p:txBody>
      </p:sp>
      <p:sp>
        <p:nvSpPr>
          <p:cNvPr id="489" name="Google Shape;489;p44"/>
          <p:cNvSpPr txBox="1">
            <a:spLocks noGrp="1"/>
          </p:cNvSpPr>
          <p:nvPr>
            <p:ph type="sldNum" idx="12"/>
          </p:nvPr>
        </p:nvSpPr>
        <p:spPr>
          <a:xfrm>
            <a:off x="4206109" y="5052035"/>
            <a:ext cx="548700" cy="393600"/>
          </a:xfrm>
          <a:prstGeom prst="rect">
            <a:avLst/>
          </a:prstGeom>
          <a:noFill/>
          <a:ln>
            <a:noFill/>
          </a:ln>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None/>
            </a:pPr>
            <a:fld id="{00000000-1234-1234-1234-123412341234}" type="slidenum">
              <a:rPr lang="en-US" sz="500"/>
              <a:t>22</a:t>
            </a:fld>
            <a:endParaRPr sz="5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Google Shape;494;p45"/>
          <p:cNvSpPr txBox="1">
            <a:spLocks noGrp="1"/>
          </p:cNvSpPr>
          <p:nvPr>
            <p:ph type="body" idx="2"/>
          </p:nvPr>
        </p:nvSpPr>
        <p:spPr>
          <a:xfrm>
            <a:off x="1179898" y="1596912"/>
            <a:ext cx="6784200" cy="1419900"/>
          </a:xfrm>
          <a:prstGeom prst="rect">
            <a:avLst/>
          </a:prstGeom>
          <a:noFill/>
          <a:ln>
            <a:noFill/>
          </a:ln>
        </p:spPr>
        <p:txBody>
          <a:bodyPr spcFirstLastPara="1" wrap="square" lIns="34275" tIns="17150" rIns="34275" bIns="17150" anchor="t" anchorCtr="0">
            <a:spAutoFit/>
          </a:bodyPr>
          <a:lstStyle/>
          <a:p>
            <a:pPr marL="0" lvl="0" indent="0" algn="ctr" rtl="0">
              <a:lnSpc>
                <a:spcPct val="100000"/>
              </a:lnSpc>
              <a:spcBef>
                <a:spcPts val="0"/>
              </a:spcBef>
              <a:spcAft>
                <a:spcPts val="0"/>
              </a:spcAft>
              <a:buClr>
                <a:schemeClr val="lt1"/>
              </a:buClr>
              <a:buSzPts val="5400"/>
              <a:buFont typeface="Rockwell"/>
              <a:buNone/>
            </a:pPr>
            <a:r>
              <a:rPr lang="en-US" sz="3000">
                <a:solidFill>
                  <a:schemeClr val="lt1"/>
                </a:solidFill>
                <a:latin typeface="Montserrat"/>
                <a:ea typeface="Montserrat"/>
                <a:cs typeface="Montserrat"/>
                <a:sym typeface="Montserrat"/>
              </a:rPr>
              <a:t>Framing the Long-term Vision </a:t>
            </a:r>
            <a:endParaRPr sz="3000">
              <a:solidFill>
                <a:schemeClr val="lt1"/>
              </a:solidFill>
              <a:latin typeface="Montserrat"/>
              <a:ea typeface="Montserrat"/>
              <a:cs typeface="Montserrat"/>
              <a:sym typeface="Montserrat"/>
            </a:endParaRPr>
          </a:p>
          <a:p>
            <a:pPr marL="342900" lvl="0" indent="0" algn="ctr" rtl="0">
              <a:lnSpc>
                <a:spcPct val="100000"/>
              </a:lnSpc>
              <a:spcBef>
                <a:spcPts val="0"/>
              </a:spcBef>
              <a:spcAft>
                <a:spcPts val="0"/>
              </a:spcAft>
              <a:buClr>
                <a:schemeClr val="dk1"/>
              </a:buClr>
              <a:buSzPts val="5400"/>
              <a:buFont typeface="Arial"/>
              <a:buNone/>
            </a:pPr>
            <a:r>
              <a:rPr lang="en-US" sz="3000">
                <a:solidFill>
                  <a:schemeClr val="lt1"/>
                </a:solidFill>
                <a:latin typeface="Montserrat"/>
                <a:ea typeface="Montserrat"/>
                <a:cs typeface="Montserrat"/>
                <a:sym typeface="Montserrat"/>
              </a:rPr>
              <a:t>of the </a:t>
            </a:r>
            <a:endParaRPr sz="3000">
              <a:solidFill>
                <a:schemeClr val="lt1"/>
              </a:solidFill>
              <a:latin typeface="Montserrat"/>
              <a:ea typeface="Montserrat"/>
              <a:cs typeface="Montserrat"/>
              <a:sym typeface="Montserrat"/>
            </a:endParaRPr>
          </a:p>
          <a:p>
            <a:pPr marL="342900" lvl="0" indent="0" algn="ctr" rtl="0">
              <a:lnSpc>
                <a:spcPct val="100000"/>
              </a:lnSpc>
              <a:spcBef>
                <a:spcPts val="0"/>
              </a:spcBef>
              <a:spcAft>
                <a:spcPts val="0"/>
              </a:spcAft>
              <a:buClr>
                <a:schemeClr val="dk1"/>
              </a:buClr>
              <a:buSzPts val="5400"/>
              <a:buFont typeface="Arial"/>
              <a:buNone/>
            </a:pPr>
            <a:r>
              <a:rPr lang="en-US" sz="3000">
                <a:solidFill>
                  <a:schemeClr val="lt1"/>
                </a:solidFill>
                <a:latin typeface="Montserrat"/>
                <a:ea typeface="Montserrat"/>
                <a:cs typeface="Montserrat"/>
                <a:sym typeface="Montserrat"/>
              </a:rPr>
              <a:t>NEW WAY FORWARD</a:t>
            </a:r>
            <a:endParaRPr sz="3900">
              <a:solidFill>
                <a:schemeClr val="lt1"/>
              </a:solidFill>
            </a:endParaRPr>
          </a:p>
        </p:txBody>
      </p:sp>
      <p:sp>
        <p:nvSpPr>
          <p:cNvPr id="495" name="Google Shape;495;p45"/>
          <p:cNvSpPr txBox="1">
            <a:spLocks noGrp="1"/>
          </p:cNvSpPr>
          <p:nvPr>
            <p:ph type="sldNum" idx="12"/>
          </p:nvPr>
        </p:nvSpPr>
        <p:spPr>
          <a:xfrm>
            <a:off x="8556784" y="4749851"/>
            <a:ext cx="548700" cy="393600"/>
          </a:xfrm>
          <a:prstGeom prst="rect">
            <a:avLst/>
          </a:prstGeom>
          <a:noFill/>
          <a:ln>
            <a:noFill/>
          </a:ln>
        </p:spPr>
        <p:txBody>
          <a:bodyPr spcFirstLastPara="1" wrap="square" lIns="34275" tIns="34275" rIns="34275" bIns="34275" anchor="ctr" anchorCtr="0">
            <a:noAutofit/>
          </a:bodyPr>
          <a:lstStyle/>
          <a:p>
            <a:pPr marL="0" lvl="0" indent="0" algn="l" rtl="0">
              <a:spcBef>
                <a:spcPts val="0"/>
              </a:spcBef>
              <a:spcAft>
                <a:spcPts val="0"/>
              </a:spcAft>
              <a:buNone/>
            </a:pPr>
            <a:fld id="{00000000-1234-1234-1234-123412341234}" type="slidenum">
              <a:rPr lang="en-US" sz="500"/>
              <a:t>23</a:t>
            </a:fld>
            <a:endParaRPr sz="5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46"/>
          <p:cNvSpPr txBox="1">
            <a:spLocks noGrp="1"/>
          </p:cNvSpPr>
          <p:nvPr>
            <p:ph type="body" idx="1"/>
          </p:nvPr>
        </p:nvSpPr>
        <p:spPr>
          <a:xfrm>
            <a:off x="434121" y="288585"/>
            <a:ext cx="7931100" cy="392400"/>
          </a:xfrm>
          <a:prstGeom prst="rect">
            <a:avLst/>
          </a:prstGeom>
          <a:noFill/>
          <a:ln>
            <a:noFill/>
          </a:ln>
        </p:spPr>
        <p:txBody>
          <a:bodyPr spcFirstLastPara="1" wrap="square" lIns="19050" tIns="19050" rIns="19050" bIns="19050" anchor="ctr" anchorCtr="0">
            <a:spAutoFit/>
          </a:bodyPr>
          <a:lstStyle/>
          <a:p>
            <a:pPr marL="342900" lvl="0" indent="-165100" algn="l" rtl="0">
              <a:lnSpc>
                <a:spcPct val="100000"/>
              </a:lnSpc>
              <a:spcBef>
                <a:spcPts val="0"/>
              </a:spcBef>
              <a:spcAft>
                <a:spcPts val="0"/>
              </a:spcAft>
              <a:buClr>
                <a:srgbClr val="253667"/>
              </a:buClr>
              <a:buSzPts val="2300"/>
              <a:buFont typeface="Montserrat"/>
              <a:buNone/>
            </a:pPr>
            <a:r>
              <a:rPr lang="en-US"/>
              <a:t>The Structural Budget Challenge</a:t>
            </a:r>
            <a:endParaRPr/>
          </a:p>
        </p:txBody>
      </p:sp>
      <p:sp>
        <p:nvSpPr>
          <p:cNvPr id="501" name="Google Shape;501;p46"/>
          <p:cNvSpPr txBox="1"/>
          <p:nvPr/>
        </p:nvSpPr>
        <p:spPr>
          <a:xfrm>
            <a:off x="476990" y="536702"/>
            <a:ext cx="7955700" cy="808200"/>
          </a:xfrm>
          <a:prstGeom prst="rect">
            <a:avLst/>
          </a:prstGeom>
          <a:noFill/>
          <a:ln>
            <a:noFill/>
          </a:ln>
        </p:spPr>
        <p:txBody>
          <a:bodyPr spcFirstLastPara="1" wrap="square" lIns="68575" tIns="34275" rIns="68575" bIns="34275" anchor="t" anchorCtr="0">
            <a:spAutoFit/>
          </a:bodyPr>
          <a:lstStyle/>
          <a:p>
            <a:pPr marL="215900" marR="0" lvl="1" indent="-76200" algn="l" rtl="0">
              <a:lnSpc>
                <a:spcPct val="150000"/>
              </a:lnSpc>
              <a:spcBef>
                <a:spcPts val="0"/>
              </a:spcBef>
              <a:spcAft>
                <a:spcPts val="0"/>
              </a:spcAft>
              <a:buClr>
                <a:srgbClr val="000000"/>
              </a:buClr>
              <a:buSzPts val="2100"/>
              <a:buFont typeface="Arial"/>
              <a:buNone/>
            </a:pPr>
            <a:endParaRPr sz="1800" b="0" i="0" u="none" strike="noStrike" cap="none">
              <a:solidFill>
                <a:srgbClr val="000000"/>
              </a:solidFill>
              <a:latin typeface="Arial"/>
              <a:ea typeface="Arial"/>
              <a:cs typeface="Arial"/>
              <a:sym typeface="Arial"/>
            </a:endParaRPr>
          </a:p>
          <a:p>
            <a:pPr marL="215900" marR="0" lvl="3" indent="-76200" algn="l" rtl="0">
              <a:lnSpc>
                <a:spcPct val="150000"/>
              </a:lnSpc>
              <a:spcBef>
                <a:spcPts val="0"/>
              </a:spcBef>
              <a:spcAft>
                <a:spcPts val="0"/>
              </a:spcAft>
              <a:buClr>
                <a:srgbClr val="000000"/>
              </a:buClr>
              <a:buSzPts val="2100"/>
              <a:buFont typeface="Arial"/>
              <a:buNone/>
            </a:pPr>
            <a:endParaRPr sz="2100" b="0" i="0" u="none" strike="noStrike" cap="none">
              <a:solidFill>
                <a:srgbClr val="000000"/>
              </a:solidFill>
              <a:latin typeface="Arial"/>
              <a:ea typeface="Arial"/>
              <a:cs typeface="Arial"/>
              <a:sym typeface="Arial"/>
            </a:endParaRPr>
          </a:p>
        </p:txBody>
      </p:sp>
      <p:sp>
        <p:nvSpPr>
          <p:cNvPr id="502" name="Google Shape;502;p46"/>
          <p:cNvSpPr txBox="1"/>
          <p:nvPr/>
        </p:nvSpPr>
        <p:spPr>
          <a:xfrm>
            <a:off x="605813" y="841762"/>
            <a:ext cx="8038200" cy="5232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chemeClr val="dk1"/>
                </a:solidFill>
                <a:latin typeface="Montserrat"/>
                <a:ea typeface="Montserrat"/>
                <a:cs typeface="Montserrat"/>
                <a:sym typeface="Montserrat"/>
              </a:rPr>
              <a:t>Since May 2022, we have identified a structural budget problem driven by root causes that run deep and require years of committed work to fix.</a:t>
            </a:r>
            <a:endParaRPr sz="1700" b="0" i="0" u="none" strike="noStrike" cap="none">
              <a:solidFill>
                <a:schemeClr val="dk1"/>
              </a:solidFill>
              <a:latin typeface="Montserrat"/>
              <a:ea typeface="Montserrat"/>
              <a:cs typeface="Montserrat"/>
              <a:sym typeface="Montserrat"/>
            </a:endParaRPr>
          </a:p>
        </p:txBody>
      </p:sp>
      <p:pic>
        <p:nvPicPr>
          <p:cNvPr id="503" name="Google Shape;503;p46" descr="image.png"/>
          <p:cNvPicPr preferRelativeResize="0"/>
          <p:nvPr/>
        </p:nvPicPr>
        <p:blipFill rotWithShape="1">
          <a:blip r:embed="rId3">
            <a:alphaModFix/>
          </a:blip>
          <a:srcRect/>
          <a:stretch/>
        </p:blipFill>
        <p:spPr>
          <a:xfrm>
            <a:off x="500063" y="1676403"/>
            <a:ext cx="2571750" cy="2881833"/>
          </a:xfrm>
          <a:prstGeom prst="rect">
            <a:avLst/>
          </a:prstGeom>
          <a:noFill/>
          <a:ln>
            <a:noFill/>
          </a:ln>
        </p:spPr>
      </p:pic>
      <p:pic>
        <p:nvPicPr>
          <p:cNvPr id="504" name="Google Shape;504;p46" descr="image.png"/>
          <p:cNvPicPr preferRelativeResize="0"/>
          <p:nvPr/>
        </p:nvPicPr>
        <p:blipFill rotWithShape="1">
          <a:blip r:embed="rId4">
            <a:alphaModFix/>
          </a:blip>
          <a:srcRect/>
          <a:stretch/>
        </p:blipFill>
        <p:spPr>
          <a:xfrm>
            <a:off x="3286125" y="1676403"/>
            <a:ext cx="2571750" cy="2881833"/>
          </a:xfrm>
          <a:prstGeom prst="rect">
            <a:avLst/>
          </a:prstGeom>
          <a:noFill/>
          <a:ln>
            <a:noFill/>
          </a:ln>
        </p:spPr>
      </p:pic>
      <p:pic>
        <p:nvPicPr>
          <p:cNvPr id="505" name="Google Shape;505;p46" descr="image.png"/>
          <p:cNvPicPr preferRelativeResize="0"/>
          <p:nvPr/>
        </p:nvPicPr>
        <p:blipFill rotWithShape="1">
          <a:blip r:embed="rId3">
            <a:alphaModFix/>
          </a:blip>
          <a:srcRect/>
          <a:stretch/>
        </p:blipFill>
        <p:spPr>
          <a:xfrm>
            <a:off x="6072188" y="1676403"/>
            <a:ext cx="2571750" cy="2881833"/>
          </a:xfrm>
          <a:prstGeom prst="rect">
            <a:avLst/>
          </a:prstGeom>
          <a:noFill/>
          <a:ln>
            <a:noFill/>
          </a:ln>
        </p:spPr>
      </p:pic>
      <p:sp>
        <p:nvSpPr>
          <p:cNvPr id="506" name="Google Shape;506;p46"/>
          <p:cNvSpPr txBox="1"/>
          <p:nvPr/>
        </p:nvSpPr>
        <p:spPr>
          <a:xfrm>
            <a:off x="957263" y="1883572"/>
            <a:ext cx="2025300" cy="1848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00205B"/>
                </a:solidFill>
                <a:latin typeface="Urbanist"/>
                <a:ea typeface="Urbanist"/>
                <a:cs typeface="Urbanist"/>
                <a:sym typeface="Urbanist"/>
              </a:rPr>
              <a:t>Funding Gap</a:t>
            </a:r>
            <a:endParaRPr sz="1100" b="0" i="0" u="none" strike="noStrike" cap="none">
              <a:solidFill>
                <a:srgbClr val="000000"/>
              </a:solidFill>
              <a:latin typeface="Arial"/>
              <a:ea typeface="Arial"/>
              <a:cs typeface="Arial"/>
              <a:sym typeface="Arial"/>
            </a:endParaRPr>
          </a:p>
        </p:txBody>
      </p:sp>
      <p:sp>
        <p:nvSpPr>
          <p:cNvPr id="507" name="Google Shape;507;p46"/>
          <p:cNvSpPr txBox="1"/>
          <p:nvPr/>
        </p:nvSpPr>
        <p:spPr>
          <a:xfrm>
            <a:off x="685800" y="3354875"/>
            <a:ext cx="2200200" cy="4617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chemeClr val="dk1"/>
                </a:solidFill>
                <a:latin typeface="Urbanist"/>
                <a:ea typeface="Urbanist"/>
                <a:cs typeface="Urbanist"/>
                <a:sym typeface="Urbanist"/>
              </a:rPr>
              <a:t>The State of Texas has </a:t>
            </a:r>
            <a:r>
              <a:rPr lang="en-US" sz="1000" b="1" i="0" u="none" strike="noStrike" cap="none">
                <a:solidFill>
                  <a:schemeClr val="dk1"/>
                </a:solidFill>
                <a:latin typeface="Urbanist"/>
                <a:ea typeface="Urbanist"/>
                <a:cs typeface="Urbanist"/>
                <a:sym typeface="Urbanist"/>
              </a:rPr>
              <a:t>"flat-funded"</a:t>
            </a:r>
            <a:r>
              <a:rPr lang="en-US" sz="1000" b="0" i="0" u="none" strike="noStrike" cap="none">
                <a:solidFill>
                  <a:schemeClr val="dk1"/>
                </a:solidFill>
                <a:latin typeface="Urbanist"/>
                <a:ea typeface="Urbanist"/>
                <a:cs typeface="Urbanist"/>
                <a:sym typeface="Urbanist"/>
              </a:rPr>
              <a:t> schools for 6 years, while the cost of living rose by </a:t>
            </a:r>
            <a:r>
              <a:rPr lang="en-US" sz="1000" b="1" i="0" u="none" strike="noStrike" cap="none">
                <a:solidFill>
                  <a:schemeClr val="dk1"/>
                </a:solidFill>
                <a:latin typeface="Urbanist"/>
                <a:ea typeface="Urbanist"/>
                <a:cs typeface="Urbanist"/>
                <a:sym typeface="Urbanist"/>
              </a:rPr>
              <a:t>22%</a:t>
            </a:r>
            <a:r>
              <a:rPr lang="en-US" sz="1000" b="0" i="0" u="none" strike="noStrike" cap="none">
                <a:solidFill>
                  <a:schemeClr val="dk1"/>
                </a:solidFill>
                <a:latin typeface="Urbanist"/>
                <a:ea typeface="Urbanist"/>
                <a:cs typeface="Urbanist"/>
                <a:sym typeface="Urbanist"/>
              </a:rPr>
              <a:t>.</a:t>
            </a:r>
            <a:endParaRPr sz="1100" b="0" i="0" u="none" strike="noStrike" cap="none">
              <a:solidFill>
                <a:schemeClr val="dk1"/>
              </a:solidFill>
              <a:latin typeface="Arial"/>
              <a:ea typeface="Arial"/>
              <a:cs typeface="Arial"/>
              <a:sym typeface="Arial"/>
            </a:endParaRPr>
          </a:p>
        </p:txBody>
      </p:sp>
      <p:sp>
        <p:nvSpPr>
          <p:cNvPr id="508" name="Google Shape;508;p46"/>
          <p:cNvSpPr txBox="1"/>
          <p:nvPr/>
        </p:nvSpPr>
        <p:spPr>
          <a:xfrm>
            <a:off x="685800" y="4031084"/>
            <a:ext cx="2200200" cy="4617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0" i="1" u="none" strike="noStrike" cap="none">
                <a:solidFill>
                  <a:srgbClr val="980000"/>
                </a:solidFill>
                <a:latin typeface="Urbanist"/>
                <a:ea typeface="Urbanist"/>
                <a:cs typeface="Urbanist"/>
                <a:sym typeface="Urbanist"/>
              </a:rPr>
              <a:t>Policy changes like vouchers and insufficient funding increases worsen this gap.</a:t>
            </a:r>
            <a:endParaRPr sz="1300" b="0" i="0" u="none" strike="noStrike" cap="none">
              <a:solidFill>
                <a:srgbClr val="980000"/>
              </a:solidFill>
              <a:latin typeface="Arial"/>
              <a:ea typeface="Arial"/>
              <a:cs typeface="Arial"/>
              <a:sym typeface="Arial"/>
            </a:endParaRPr>
          </a:p>
        </p:txBody>
      </p:sp>
      <p:sp>
        <p:nvSpPr>
          <p:cNvPr id="509" name="Google Shape;509;p46"/>
          <p:cNvSpPr txBox="1"/>
          <p:nvPr/>
        </p:nvSpPr>
        <p:spPr>
          <a:xfrm>
            <a:off x="3721894" y="1883572"/>
            <a:ext cx="2047800" cy="1848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00205B"/>
                </a:solidFill>
                <a:latin typeface="Urbanist"/>
                <a:ea typeface="Urbanist"/>
                <a:cs typeface="Urbanist"/>
                <a:sym typeface="Urbanist"/>
              </a:rPr>
              <a:t>Enrollment</a:t>
            </a:r>
            <a:endParaRPr sz="1100" b="0" i="0" u="none" strike="noStrike" cap="none">
              <a:solidFill>
                <a:srgbClr val="000000"/>
              </a:solidFill>
              <a:latin typeface="Arial"/>
              <a:ea typeface="Arial"/>
              <a:cs typeface="Arial"/>
              <a:sym typeface="Arial"/>
            </a:endParaRPr>
          </a:p>
        </p:txBody>
      </p:sp>
      <p:sp>
        <p:nvSpPr>
          <p:cNvPr id="510" name="Google Shape;510;p46"/>
          <p:cNvSpPr txBox="1"/>
          <p:nvPr/>
        </p:nvSpPr>
        <p:spPr>
          <a:xfrm>
            <a:off x="3471863" y="3354884"/>
            <a:ext cx="2200200" cy="307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chemeClr val="dk1"/>
                </a:solidFill>
                <a:latin typeface="Urbanist"/>
                <a:ea typeface="Urbanist"/>
                <a:cs typeface="Urbanist"/>
                <a:sym typeface="Urbanist"/>
              </a:rPr>
              <a:t>A </a:t>
            </a:r>
            <a:r>
              <a:rPr lang="en-US" sz="1000" b="1" i="0" u="none" strike="noStrike" cap="none">
                <a:solidFill>
                  <a:schemeClr val="dk1"/>
                </a:solidFill>
                <a:latin typeface="Urbanist"/>
                <a:ea typeface="Urbanist"/>
                <a:cs typeface="Urbanist"/>
                <a:sym typeface="Urbanist"/>
              </a:rPr>
              <a:t>25-year history</a:t>
            </a:r>
            <a:r>
              <a:rPr lang="en-US" sz="1000" b="0" i="0" u="none" strike="noStrike" cap="none">
                <a:solidFill>
                  <a:schemeClr val="dk1"/>
                </a:solidFill>
                <a:latin typeface="Urbanist"/>
                <a:ea typeface="Urbanist"/>
                <a:cs typeface="Urbanist"/>
                <a:sym typeface="Urbanist"/>
              </a:rPr>
              <a:t> of declining enrollment due to demographic shifts.</a:t>
            </a:r>
            <a:endParaRPr sz="1100" b="0" i="0" u="none" strike="noStrike" cap="none">
              <a:solidFill>
                <a:schemeClr val="dk1"/>
              </a:solidFill>
              <a:latin typeface="Arial"/>
              <a:ea typeface="Arial"/>
              <a:cs typeface="Arial"/>
              <a:sym typeface="Arial"/>
            </a:endParaRPr>
          </a:p>
        </p:txBody>
      </p:sp>
      <p:sp>
        <p:nvSpPr>
          <p:cNvPr id="511" name="Google Shape;511;p46"/>
          <p:cNvSpPr txBox="1"/>
          <p:nvPr/>
        </p:nvSpPr>
        <p:spPr>
          <a:xfrm>
            <a:off x="6257925" y="3282581"/>
            <a:ext cx="2200200" cy="769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chemeClr val="dk1"/>
                </a:solidFill>
                <a:latin typeface="Urbanist"/>
                <a:ea typeface="Urbanist"/>
                <a:cs typeface="Urbanist"/>
                <a:sym typeface="Urbanist"/>
              </a:rPr>
              <a:t>We operate thousands more "seats" than students. While we took significant steps to correct this issue, we are still slow to reduce our footprint.</a:t>
            </a:r>
            <a:endParaRPr sz="1100" b="0" i="0" u="none" strike="noStrike" cap="none">
              <a:solidFill>
                <a:schemeClr val="dk1"/>
              </a:solidFill>
              <a:latin typeface="Arial"/>
              <a:ea typeface="Arial"/>
              <a:cs typeface="Arial"/>
              <a:sym typeface="Arial"/>
            </a:endParaRPr>
          </a:p>
        </p:txBody>
      </p:sp>
      <p:sp>
        <p:nvSpPr>
          <p:cNvPr id="512" name="Google Shape;512;p46"/>
          <p:cNvSpPr txBox="1"/>
          <p:nvPr/>
        </p:nvSpPr>
        <p:spPr>
          <a:xfrm>
            <a:off x="3471863" y="3992159"/>
            <a:ext cx="2200200" cy="4617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0" i="1" u="none" strike="noStrike" cap="none">
                <a:solidFill>
                  <a:srgbClr val="980000"/>
                </a:solidFill>
                <a:latin typeface="Urbanist"/>
                <a:ea typeface="Urbanist"/>
                <a:cs typeface="Urbanist"/>
                <a:sym typeface="Urbanist"/>
              </a:rPr>
              <a:t>This trend has persisted despite our regional-leading strategy to recapture lost enrollment.</a:t>
            </a:r>
            <a:endParaRPr sz="1100" b="0" i="0" u="none" strike="noStrike" cap="none">
              <a:solidFill>
                <a:srgbClr val="000000"/>
              </a:solidFill>
              <a:latin typeface="Arial"/>
              <a:ea typeface="Arial"/>
              <a:cs typeface="Arial"/>
              <a:sym typeface="Arial"/>
            </a:endParaRPr>
          </a:p>
        </p:txBody>
      </p:sp>
      <p:sp>
        <p:nvSpPr>
          <p:cNvPr id="513" name="Google Shape;513;p46"/>
          <p:cNvSpPr txBox="1"/>
          <p:nvPr/>
        </p:nvSpPr>
        <p:spPr>
          <a:xfrm>
            <a:off x="6529388" y="1883572"/>
            <a:ext cx="2025300" cy="1848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00205B"/>
                </a:solidFill>
                <a:latin typeface="Urbanist"/>
                <a:ea typeface="Urbanist"/>
                <a:cs typeface="Urbanist"/>
                <a:sym typeface="Urbanist"/>
              </a:rPr>
              <a:t>Excess Capacity</a:t>
            </a:r>
            <a:endParaRPr sz="1100" b="0" i="0" u="none" strike="noStrike" cap="none">
              <a:solidFill>
                <a:srgbClr val="000000"/>
              </a:solidFill>
              <a:latin typeface="Arial"/>
              <a:ea typeface="Arial"/>
              <a:cs typeface="Arial"/>
              <a:sym typeface="Arial"/>
            </a:endParaRPr>
          </a:p>
        </p:txBody>
      </p:sp>
      <p:sp>
        <p:nvSpPr>
          <p:cNvPr id="514" name="Google Shape;514;p46"/>
          <p:cNvSpPr txBox="1"/>
          <p:nvPr/>
        </p:nvSpPr>
        <p:spPr>
          <a:xfrm>
            <a:off x="6257925" y="3992159"/>
            <a:ext cx="2200200" cy="4617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0" i="1" u="none" strike="noStrike" cap="none">
                <a:solidFill>
                  <a:srgbClr val="980000"/>
                </a:solidFill>
                <a:latin typeface="Urbanist"/>
                <a:ea typeface="Urbanist"/>
                <a:cs typeface="Urbanist"/>
                <a:sym typeface="Urbanist"/>
              </a:rPr>
              <a:t>Structural problems aren't fixed by one year's cuts. They require a long-term strategy.</a:t>
            </a:r>
            <a:endParaRPr sz="1100" b="0" i="0" u="none" strike="noStrike" cap="none">
              <a:solidFill>
                <a:srgbClr val="000000"/>
              </a:solidFill>
              <a:latin typeface="Arial"/>
              <a:ea typeface="Arial"/>
              <a:cs typeface="Arial"/>
              <a:sym typeface="Arial"/>
            </a:endParaRPr>
          </a:p>
        </p:txBody>
      </p:sp>
      <p:pic>
        <p:nvPicPr>
          <p:cNvPr id="515" name="Google Shape;515;p46" descr="image.png"/>
          <p:cNvPicPr preferRelativeResize="0"/>
          <p:nvPr/>
        </p:nvPicPr>
        <p:blipFill rotWithShape="1">
          <a:blip r:embed="rId5">
            <a:alphaModFix/>
          </a:blip>
          <a:srcRect/>
          <a:stretch/>
        </p:blipFill>
        <p:spPr>
          <a:xfrm>
            <a:off x="685800" y="1901431"/>
            <a:ext cx="200025" cy="157163"/>
          </a:xfrm>
          <a:prstGeom prst="rect">
            <a:avLst/>
          </a:prstGeom>
          <a:noFill/>
          <a:ln>
            <a:noFill/>
          </a:ln>
        </p:spPr>
      </p:pic>
      <p:pic>
        <p:nvPicPr>
          <p:cNvPr id="516" name="Google Shape;516;p46" descr="image.png"/>
          <p:cNvPicPr preferRelativeResize="0"/>
          <p:nvPr/>
        </p:nvPicPr>
        <p:blipFill rotWithShape="1">
          <a:blip r:embed="rId6">
            <a:alphaModFix/>
          </a:blip>
          <a:srcRect/>
          <a:stretch/>
        </p:blipFill>
        <p:spPr>
          <a:xfrm>
            <a:off x="3471863" y="1901431"/>
            <a:ext cx="178594" cy="157163"/>
          </a:xfrm>
          <a:prstGeom prst="rect">
            <a:avLst/>
          </a:prstGeom>
          <a:noFill/>
          <a:ln>
            <a:noFill/>
          </a:ln>
        </p:spPr>
      </p:pic>
      <p:pic>
        <p:nvPicPr>
          <p:cNvPr id="517" name="Google Shape;517;p46" descr="image.png"/>
          <p:cNvPicPr preferRelativeResize="0"/>
          <p:nvPr/>
        </p:nvPicPr>
        <p:blipFill rotWithShape="1">
          <a:blip r:embed="rId7">
            <a:alphaModFix/>
          </a:blip>
          <a:srcRect/>
          <a:stretch/>
        </p:blipFill>
        <p:spPr>
          <a:xfrm>
            <a:off x="6257925" y="1901431"/>
            <a:ext cx="200025" cy="157163"/>
          </a:xfrm>
          <a:prstGeom prst="rect">
            <a:avLst/>
          </a:prstGeom>
          <a:noFill/>
          <a:ln>
            <a:noFill/>
          </a:ln>
        </p:spPr>
      </p:pic>
      <p:pic>
        <p:nvPicPr>
          <p:cNvPr id="518" name="Google Shape;518;p46"/>
          <p:cNvPicPr preferRelativeResize="0"/>
          <p:nvPr/>
        </p:nvPicPr>
        <p:blipFill rotWithShape="1">
          <a:blip r:embed="rId8">
            <a:alphaModFix/>
          </a:blip>
          <a:srcRect/>
          <a:stretch/>
        </p:blipFill>
        <p:spPr>
          <a:xfrm>
            <a:off x="846525" y="2131809"/>
            <a:ext cx="1878806" cy="1014413"/>
          </a:xfrm>
          <a:prstGeom prst="rect">
            <a:avLst/>
          </a:prstGeom>
          <a:noFill/>
          <a:ln>
            <a:noFill/>
          </a:ln>
        </p:spPr>
      </p:pic>
      <p:pic>
        <p:nvPicPr>
          <p:cNvPr id="519" name="Google Shape;519;p46"/>
          <p:cNvPicPr preferRelativeResize="0"/>
          <p:nvPr/>
        </p:nvPicPr>
        <p:blipFill rotWithShape="1">
          <a:blip r:embed="rId9">
            <a:alphaModFix/>
          </a:blip>
          <a:srcRect t="14215" b="-8"/>
          <a:stretch/>
        </p:blipFill>
        <p:spPr>
          <a:xfrm>
            <a:off x="3506784" y="2114971"/>
            <a:ext cx="2125781" cy="1106888"/>
          </a:xfrm>
          <a:prstGeom prst="rect">
            <a:avLst/>
          </a:prstGeom>
          <a:noFill/>
          <a:ln>
            <a:noFill/>
          </a:ln>
        </p:spPr>
      </p:pic>
      <p:pic>
        <p:nvPicPr>
          <p:cNvPr id="520" name="Google Shape;520;p46"/>
          <p:cNvPicPr preferRelativeResize="0"/>
          <p:nvPr/>
        </p:nvPicPr>
        <p:blipFill rotWithShape="1">
          <a:blip r:embed="rId10">
            <a:alphaModFix/>
          </a:blip>
          <a:srcRect/>
          <a:stretch/>
        </p:blipFill>
        <p:spPr>
          <a:xfrm>
            <a:off x="6257922" y="2129013"/>
            <a:ext cx="1985122" cy="1106888"/>
          </a:xfrm>
          <a:prstGeom prst="rect">
            <a:avLst/>
          </a:prstGeom>
          <a:noFill/>
          <a:ln>
            <a:noFill/>
          </a:ln>
        </p:spPr>
      </p:pic>
      <p:sp>
        <p:nvSpPr>
          <p:cNvPr id="521" name="Google Shape;521;p46"/>
          <p:cNvSpPr txBox="1"/>
          <p:nvPr/>
        </p:nvSpPr>
        <p:spPr>
          <a:xfrm>
            <a:off x="7052700" y="4482346"/>
            <a:ext cx="1113600" cy="311700"/>
          </a:xfrm>
          <a:prstGeom prst="rect">
            <a:avLst/>
          </a:prstGeom>
          <a:noFill/>
          <a:ln>
            <a:noFill/>
          </a:ln>
        </p:spPr>
        <p:txBody>
          <a:bodyPr spcFirstLastPara="1" wrap="square" lIns="68575" tIns="68575" rIns="68575" bIns="6857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980000"/>
                </a:solidFill>
                <a:latin typeface="Montserrat"/>
                <a:ea typeface="Montserrat"/>
                <a:cs typeface="Montserrat"/>
                <a:sym typeface="Montserrat"/>
              </a:rPr>
              <a:t>and…</a:t>
            </a:r>
            <a:endParaRPr sz="2400" b="1" i="0" u="none" strike="noStrike" cap="none">
              <a:solidFill>
                <a:srgbClr val="980000"/>
              </a:solidFill>
              <a:latin typeface="Montserrat"/>
              <a:ea typeface="Montserrat"/>
              <a:cs typeface="Montserrat"/>
              <a:sym typeface="Montserra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521"/>
                                        </p:tgtEl>
                                        <p:attrNameLst>
                                          <p:attrName>style.visibility</p:attrName>
                                        </p:attrNameLst>
                                      </p:cBhvr>
                                      <p:to>
                                        <p:strVal val="visible"/>
                                      </p:to>
                                    </p:set>
                                    <p:anim calcmode="lin" valueType="num">
                                      <p:cBhvr additive="base">
                                        <p:cTn id="7" dur="1000"/>
                                        <p:tgtEl>
                                          <p:spTgt spid="5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p47"/>
          <p:cNvSpPr txBox="1">
            <a:spLocks noGrp="1"/>
          </p:cNvSpPr>
          <p:nvPr>
            <p:ph type="body" idx="1"/>
          </p:nvPr>
        </p:nvSpPr>
        <p:spPr>
          <a:xfrm>
            <a:off x="434121" y="288585"/>
            <a:ext cx="7931100" cy="392400"/>
          </a:xfrm>
          <a:prstGeom prst="rect">
            <a:avLst/>
          </a:prstGeom>
          <a:noFill/>
          <a:ln>
            <a:noFill/>
          </a:ln>
        </p:spPr>
        <p:txBody>
          <a:bodyPr spcFirstLastPara="1" wrap="square" lIns="19050" tIns="19050" rIns="19050" bIns="19050" anchor="ctr" anchorCtr="0">
            <a:spAutoFit/>
          </a:bodyPr>
          <a:lstStyle/>
          <a:p>
            <a:pPr marL="342900" lvl="0" indent="-165100" algn="l" rtl="0">
              <a:lnSpc>
                <a:spcPct val="100000"/>
              </a:lnSpc>
              <a:spcBef>
                <a:spcPts val="0"/>
              </a:spcBef>
              <a:spcAft>
                <a:spcPts val="0"/>
              </a:spcAft>
              <a:buClr>
                <a:srgbClr val="253667"/>
              </a:buClr>
              <a:buSzPts val="2300"/>
              <a:buFont typeface="Montserrat"/>
              <a:buNone/>
            </a:pPr>
            <a:r>
              <a:rPr lang="en-US"/>
              <a:t>The Complexity of a Legacy Infrastructure</a:t>
            </a:r>
            <a:endParaRPr/>
          </a:p>
        </p:txBody>
      </p:sp>
      <p:sp>
        <p:nvSpPr>
          <p:cNvPr id="527" name="Google Shape;527;p47"/>
          <p:cNvSpPr txBox="1"/>
          <p:nvPr/>
        </p:nvSpPr>
        <p:spPr>
          <a:xfrm>
            <a:off x="476990" y="536702"/>
            <a:ext cx="7955700" cy="808200"/>
          </a:xfrm>
          <a:prstGeom prst="rect">
            <a:avLst/>
          </a:prstGeom>
          <a:noFill/>
          <a:ln>
            <a:noFill/>
          </a:ln>
        </p:spPr>
        <p:txBody>
          <a:bodyPr spcFirstLastPara="1" wrap="square" lIns="68575" tIns="34275" rIns="68575" bIns="34275" anchor="t" anchorCtr="0">
            <a:spAutoFit/>
          </a:bodyPr>
          <a:lstStyle/>
          <a:p>
            <a:pPr marL="215900" marR="0" lvl="1" indent="-76200" algn="l" rtl="0">
              <a:lnSpc>
                <a:spcPct val="150000"/>
              </a:lnSpc>
              <a:spcBef>
                <a:spcPts val="0"/>
              </a:spcBef>
              <a:spcAft>
                <a:spcPts val="0"/>
              </a:spcAft>
              <a:buClr>
                <a:srgbClr val="000000"/>
              </a:buClr>
              <a:buSzPts val="2100"/>
              <a:buFont typeface="Arial"/>
              <a:buNone/>
            </a:pPr>
            <a:endParaRPr sz="1800" b="0" i="0" u="none" strike="noStrike" cap="none">
              <a:solidFill>
                <a:srgbClr val="000000"/>
              </a:solidFill>
              <a:latin typeface="Arial"/>
              <a:ea typeface="Arial"/>
              <a:cs typeface="Arial"/>
              <a:sym typeface="Arial"/>
            </a:endParaRPr>
          </a:p>
          <a:p>
            <a:pPr marL="215900" marR="0" lvl="3" indent="-76200" algn="l" rtl="0">
              <a:lnSpc>
                <a:spcPct val="150000"/>
              </a:lnSpc>
              <a:spcBef>
                <a:spcPts val="0"/>
              </a:spcBef>
              <a:spcAft>
                <a:spcPts val="0"/>
              </a:spcAft>
              <a:buClr>
                <a:srgbClr val="000000"/>
              </a:buClr>
              <a:buSzPts val="2100"/>
              <a:buFont typeface="Arial"/>
              <a:buNone/>
            </a:pPr>
            <a:endParaRPr sz="2100" b="0" i="0" u="none" strike="noStrike" cap="none">
              <a:solidFill>
                <a:srgbClr val="000000"/>
              </a:solidFill>
              <a:latin typeface="Arial"/>
              <a:ea typeface="Arial"/>
              <a:cs typeface="Arial"/>
              <a:sym typeface="Arial"/>
            </a:endParaRPr>
          </a:p>
        </p:txBody>
      </p:sp>
      <p:sp>
        <p:nvSpPr>
          <p:cNvPr id="528" name="Google Shape;528;p47"/>
          <p:cNvSpPr txBox="1"/>
          <p:nvPr/>
        </p:nvSpPr>
        <p:spPr>
          <a:xfrm>
            <a:off x="605813" y="841762"/>
            <a:ext cx="8038200" cy="5232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chemeClr val="dk1"/>
                </a:solidFill>
                <a:latin typeface="Montserrat"/>
                <a:ea typeface="Montserrat"/>
                <a:cs typeface="Montserrat"/>
                <a:sym typeface="Montserrat"/>
              </a:rPr>
              <a:t>Operating a district with an average building age of 63 years presents unique challenges beyond simple repairs and preventative maintenance.</a:t>
            </a:r>
            <a:endParaRPr sz="1700" b="0" i="0" u="none" strike="noStrike" cap="none">
              <a:solidFill>
                <a:schemeClr val="dk1"/>
              </a:solidFill>
              <a:latin typeface="Montserrat"/>
              <a:ea typeface="Montserrat"/>
              <a:cs typeface="Montserrat"/>
              <a:sym typeface="Montserrat"/>
            </a:endParaRPr>
          </a:p>
        </p:txBody>
      </p:sp>
      <p:sp>
        <p:nvSpPr>
          <p:cNvPr id="529" name="Google Shape;529;p47"/>
          <p:cNvSpPr txBox="1"/>
          <p:nvPr/>
        </p:nvSpPr>
        <p:spPr>
          <a:xfrm>
            <a:off x="605813" y="1633447"/>
            <a:ext cx="3500700" cy="8619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042D81"/>
                </a:solidFill>
                <a:latin typeface="Montserrat"/>
                <a:ea typeface="Montserrat"/>
                <a:cs typeface="Montserrat"/>
                <a:sym typeface="Montserrat"/>
              </a:rPr>
              <a:t>Systemic Obsolescence:</a:t>
            </a:r>
            <a:r>
              <a:rPr lang="en-US" sz="1400" b="0" i="0" u="none" strike="noStrike" cap="none">
                <a:solidFill>
                  <a:srgbClr val="042D81"/>
                </a:solidFill>
                <a:latin typeface="Montserrat"/>
                <a:ea typeface="Montserrat"/>
                <a:cs typeface="Montserrat"/>
                <a:sym typeface="Montserrat"/>
              </a:rPr>
              <a:t> </a:t>
            </a:r>
            <a:r>
              <a:rPr lang="en-US" sz="1400" b="0" i="0" u="none" strike="noStrike" cap="none">
                <a:solidFill>
                  <a:schemeClr val="dk1"/>
                </a:solidFill>
                <a:latin typeface="Montserrat"/>
                <a:ea typeface="Montserrat"/>
                <a:cs typeface="Montserrat"/>
                <a:sym typeface="Montserrat"/>
              </a:rPr>
              <a:t>Sourcing parts for 60-year-old systems (HVAC, plumbing) is often impossible, requiring costly custom fabrication.</a:t>
            </a:r>
            <a:endParaRPr sz="1400" b="0" i="0" u="none" strike="noStrike" cap="none">
              <a:solidFill>
                <a:schemeClr val="dk1"/>
              </a:solidFill>
              <a:latin typeface="Montserrat"/>
              <a:ea typeface="Montserrat"/>
              <a:cs typeface="Montserrat"/>
              <a:sym typeface="Montserrat"/>
            </a:endParaRPr>
          </a:p>
        </p:txBody>
      </p:sp>
      <p:sp>
        <p:nvSpPr>
          <p:cNvPr id="530" name="Google Shape;530;p47"/>
          <p:cNvSpPr txBox="1"/>
          <p:nvPr/>
        </p:nvSpPr>
        <p:spPr>
          <a:xfrm>
            <a:off x="605813" y="2732355"/>
            <a:ext cx="3500700" cy="8619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042D81"/>
                </a:solidFill>
                <a:latin typeface="Montserrat"/>
                <a:ea typeface="Montserrat"/>
                <a:cs typeface="Montserrat"/>
                <a:sym typeface="Montserrat"/>
              </a:rPr>
              <a:t>Energy Inefficiency:</a:t>
            </a:r>
            <a:r>
              <a:rPr lang="en-US" sz="1400" b="0" i="0" u="none" strike="noStrike" cap="none">
                <a:solidFill>
                  <a:srgbClr val="042D81"/>
                </a:solidFill>
                <a:latin typeface="Montserrat"/>
                <a:ea typeface="Montserrat"/>
                <a:cs typeface="Montserrat"/>
                <a:sym typeface="Montserrat"/>
              </a:rPr>
              <a:t> </a:t>
            </a:r>
            <a:r>
              <a:rPr lang="en-US" sz="1400" b="0" i="0" u="none" strike="noStrike" cap="none">
                <a:solidFill>
                  <a:schemeClr val="dk1"/>
                </a:solidFill>
                <a:latin typeface="Montserrat"/>
                <a:ea typeface="Montserrat"/>
                <a:cs typeface="Montserrat"/>
                <a:sym typeface="Montserrat"/>
              </a:rPr>
              <a:t>Uninsulated masonry and single-pane windows create massive energy waste compared to modern standards.</a:t>
            </a:r>
            <a:endParaRPr sz="1400" b="0" i="0" u="none" strike="noStrike" cap="none">
              <a:solidFill>
                <a:schemeClr val="dk1"/>
              </a:solidFill>
              <a:latin typeface="Montserrat"/>
              <a:ea typeface="Montserrat"/>
              <a:cs typeface="Montserrat"/>
              <a:sym typeface="Montserrat"/>
            </a:endParaRPr>
          </a:p>
        </p:txBody>
      </p:sp>
      <p:sp>
        <p:nvSpPr>
          <p:cNvPr id="531" name="Google Shape;531;p47"/>
          <p:cNvSpPr txBox="1"/>
          <p:nvPr/>
        </p:nvSpPr>
        <p:spPr>
          <a:xfrm>
            <a:off x="561000" y="3771094"/>
            <a:ext cx="3840900" cy="10776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042D81"/>
                </a:solidFill>
                <a:latin typeface="Montserrat"/>
                <a:ea typeface="Montserrat"/>
                <a:cs typeface="Montserrat"/>
                <a:sym typeface="Montserrat"/>
              </a:rPr>
              <a:t>Modernization Barriers:</a:t>
            </a:r>
            <a:r>
              <a:rPr lang="en-US" sz="1400" b="0" i="0" u="none" strike="noStrike" cap="none">
                <a:solidFill>
                  <a:srgbClr val="042D81"/>
                </a:solidFill>
                <a:latin typeface="Montserrat"/>
                <a:ea typeface="Montserrat"/>
                <a:cs typeface="Montserrat"/>
                <a:sym typeface="Montserrat"/>
              </a:rPr>
              <a:t> </a:t>
            </a:r>
            <a:r>
              <a:rPr lang="en-US" sz="1400" b="0" i="0" u="none" strike="noStrike" cap="none">
                <a:solidFill>
                  <a:schemeClr val="dk1"/>
                </a:solidFill>
                <a:latin typeface="Montserrat"/>
                <a:ea typeface="Montserrat"/>
                <a:cs typeface="Montserrat"/>
                <a:sym typeface="Montserrat"/>
              </a:rPr>
              <a:t>Retrofitting for HVAC, ADA, specialized classrooms, and modern security is often structurally invasive, cost-prohibitive, or not simply possible.</a:t>
            </a:r>
            <a:endParaRPr sz="1400" b="0" i="0" u="none" strike="noStrike" cap="none">
              <a:solidFill>
                <a:schemeClr val="dk1"/>
              </a:solidFill>
              <a:latin typeface="Montserrat"/>
              <a:ea typeface="Montserrat"/>
              <a:cs typeface="Montserrat"/>
              <a:sym typeface="Montserrat"/>
            </a:endParaRPr>
          </a:p>
        </p:txBody>
      </p:sp>
      <p:pic>
        <p:nvPicPr>
          <p:cNvPr id="532" name="Google Shape;532;p47"/>
          <p:cNvPicPr preferRelativeResize="0"/>
          <p:nvPr/>
        </p:nvPicPr>
        <p:blipFill rotWithShape="1">
          <a:blip r:embed="rId3">
            <a:alphaModFix/>
          </a:blip>
          <a:srcRect/>
          <a:stretch/>
        </p:blipFill>
        <p:spPr>
          <a:xfrm>
            <a:off x="4572000" y="1697485"/>
            <a:ext cx="3985144" cy="2655094"/>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sp>
        <p:nvSpPr>
          <p:cNvPr id="537" name="Google Shape;537;p48"/>
          <p:cNvSpPr txBox="1">
            <a:spLocks noGrp="1"/>
          </p:cNvSpPr>
          <p:nvPr>
            <p:ph type="body" idx="1"/>
          </p:nvPr>
        </p:nvSpPr>
        <p:spPr>
          <a:xfrm>
            <a:off x="410533" y="312173"/>
            <a:ext cx="7931100" cy="392400"/>
          </a:xfrm>
          <a:prstGeom prst="rect">
            <a:avLst/>
          </a:prstGeom>
          <a:noFill/>
          <a:ln>
            <a:noFill/>
          </a:ln>
        </p:spPr>
        <p:txBody>
          <a:bodyPr spcFirstLastPara="1" wrap="square" lIns="19050" tIns="19050" rIns="19050" bIns="19050" anchor="ctr" anchorCtr="0">
            <a:spAutoFit/>
          </a:bodyPr>
          <a:lstStyle/>
          <a:p>
            <a:pPr marL="342900" lvl="0" indent="-165100" algn="l" rtl="0">
              <a:lnSpc>
                <a:spcPct val="100000"/>
              </a:lnSpc>
              <a:spcBef>
                <a:spcPts val="0"/>
              </a:spcBef>
              <a:spcAft>
                <a:spcPts val="0"/>
              </a:spcAft>
              <a:buClr>
                <a:srgbClr val="253667"/>
              </a:buClr>
              <a:buSzPts val="2300"/>
              <a:buFont typeface="Montserrat"/>
              <a:buNone/>
            </a:pPr>
            <a:r>
              <a:rPr lang="en-US"/>
              <a:t>Our Historical Response</a:t>
            </a:r>
            <a:endParaRPr/>
          </a:p>
        </p:txBody>
      </p:sp>
      <p:sp>
        <p:nvSpPr>
          <p:cNvPr id="538" name="Google Shape;538;p48"/>
          <p:cNvSpPr txBox="1"/>
          <p:nvPr/>
        </p:nvSpPr>
        <p:spPr>
          <a:xfrm>
            <a:off x="476981" y="764775"/>
            <a:ext cx="8064000" cy="9159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chemeClr val="dk1"/>
                </a:solidFill>
                <a:latin typeface="Montserrat"/>
                <a:ea typeface="Montserrat"/>
                <a:cs typeface="Montserrat"/>
                <a:sym typeface="Montserrat"/>
              </a:rPr>
              <a:t>For decades, our strategy has been to patch, repair, and renovate buildings. With aging infrastructure, this is no longer financially viable.</a:t>
            </a:r>
            <a:endParaRPr sz="1700" b="0" i="0" u="none" strike="noStrike" cap="none">
              <a:solidFill>
                <a:schemeClr val="dk1"/>
              </a:solidFill>
              <a:latin typeface="Montserrat"/>
              <a:ea typeface="Montserrat"/>
              <a:cs typeface="Montserrat"/>
              <a:sym typeface="Montserrat"/>
            </a:endParaRPr>
          </a:p>
          <a:p>
            <a:pPr marL="215900" marR="0" lvl="3" indent="-76200" algn="l" rtl="0">
              <a:lnSpc>
                <a:spcPct val="150000"/>
              </a:lnSpc>
              <a:spcBef>
                <a:spcPts val="0"/>
              </a:spcBef>
              <a:spcAft>
                <a:spcPts val="0"/>
              </a:spcAft>
              <a:buClr>
                <a:srgbClr val="000000"/>
              </a:buClr>
              <a:buSzPts val="2100"/>
              <a:buFont typeface="Arial"/>
              <a:buNone/>
            </a:pPr>
            <a:endParaRPr sz="2100" b="0" i="0" u="none" strike="noStrike" cap="none">
              <a:solidFill>
                <a:srgbClr val="000000"/>
              </a:solidFill>
              <a:latin typeface="Arial"/>
              <a:ea typeface="Arial"/>
              <a:cs typeface="Arial"/>
              <a:sym typeface="Arial"/>
            </a:endParaRPr>
          </a:p>
        </p:txBody>
      </p:sp>
      <p:sp>
        <p:nvSpPr>
          <p:cNvPr id="539" name="Google Shape;539;p48"/>
          <p:cNvSpPr txBox="1"/>
          <p:nvPr/>
        </p:nvSpPr>
        <p:spPr>
          <a:xfrm>
            <a:off x="642938" y="1952619"/>
            <a:ext cx="3500700" cy="646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00205B"/>
                </a:solidFill>
                <a:latin typeface="Urbanist"/>
                <a:ea typeface="Urbanist"/>
                <a:cs typeface="Urbanist"/>
                <a:sym typeface="Urbanist"/>
              </a:rPr>
              <a:t>63 Years Old: </a:t>
            </a:r>
            <a:r>
              <a:rPr lang="en-US" sz="1400" b="0" i="0" u="none" strike="noStrike" cap="none">
                <a:solidFill>
                  <a:schemeClr val="dk1"/>
                </a:solidFill>
                <a:latin typeface="Montserrat"/>
                <a:ea typeface="Montserrat"/>
                <a:cs typeface="Montserrat"/>
                <a:sym typeface="Montserrat"/>
              </a:rPr>
              <a:t>Average building age demands constant, expensive maintenance.</a:t>
            </a:r>
            <a:endParaRPr sz="1400" b="0" i="0" u="none" strike="noStrike" cap="none">
              <a:solidFill>
                <a:srgbClr val="000000"/>
              </a:solidFill>
              <a:latin typeface="Arial"/>
              <a:ea typeface="Arial"/>
              <a:cs typeface="Arial"/>
              <a:sym typeface="Arial"/>
            </a:endParaRPr>
          </a:p>
        </p:txBody>
      </p:sp>
      <p:sp>
        <p:nvSpPr>
          <p:cNvPr id="540" name="Google Shape;540;p48"/>
          <p:cNvSpPr txBox="1"/>
          <p:nvPr/>
        </p:nvSpPr>
        <p:spPr>
          <a:xfrm>
            <a:off x="642938" y="2688323"/>
            <a:ext cx="3500700" cy="646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00205B"/>
                </a:solidFill>
                <a:latin typeface="Urbanist"/>
                <a:ea typeface="Urbanist"/>
                <a:cs typeface="Urbanist"/>
                <a:sym typeface="Urbanist"/>
              </a:rPr>
              <a:t>Cost Inefficiency:</a:t>
            </a:r>
            <a:r>
              <a:rPr lang="en-US" sz="1400" b="0" i="0" u="none" strike="noStrike" cap="none">
                <a:solidFill>
                  <a:schemeClr val="dk1"/>
                </a:solidFill>
                <a:latin typeface="Montserrat"/>
                <a:ea typeface="Montserrat"/>
                <a:cs typeface="Montserrat"/>
                <a:sym typeface="Montserrat"/>
              </a:rPr>
              <a:t> Repairing aging structures often costs significantly more than building new.</a:t>
            </a:r>
            <a:endParaRPr sz="1400" b="0" i="0" u="none" strike="noStrike" cap="none">
              <a:solidFill>
                <a:srgbClr val="000000"/>
              </a:solidFill>
              <a:latin typeface="Arial"/>
              <a:ea typeface="Arial"/>
              <a:cs typeface="Arial"/>
              <a:sym typeface="Arial"/>
            </a:endParaRPr>
          </a:p>
        </p:txBody>
      </p:sp>
      <p:sp>
        <p:nvSpPr>
          <p:cNvPr id="541" name="Google Shape;541;p48"/>
          <p:cNvSpPr txBox="1"/>
          <p:nvPr/>
        </p:nvSpPr>
        <p:spPr>
          <a:xfrm>
            <a:off x="642938" y="3539873"/>
            <a:ext cx="3500700" cy="8619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00205B"/>
                </a:solidFill>
                <a:latin typeface="Urbanist"/>
                <a:ea typeface="Urbanist"/>
                <a:cs typeface="Urbanist"/>
                <a:sym typeface="Urbanist"/>
              </a:rPr>
              <a:t>The "Churn":</a:t>
            </a:r>
            <a:r>
              <a:rPr lang="en-US" sz="1400" b="0" i="0" u="none" strike="noStrike" cap="none">
                <a:solidFill>
                  <a:schemeClr val="dk1"/>
                </a:solidFill>
                <a:latin typeface="Montserrat"/>
                <a:ea typeface="Montserrat"/>
                <a:cs typeface="Montserrat"/>
                <a:sym typeface="Montserrat"/>
              </a:rPr>
              <a:t> Continuing to move students between old buildings avoids the root cause of the infrastructure deficit.</a:t>
            </a:r>
            <a:endParaRPr sz="1400" b="0" i="0" u="none" strike="noStrike" cap="none">
              <a:solidFill>
                <a:schemeClr val="dk1"/>
              </a:solidFill>
              <a:latin typeface="Montserrat"/>
              <a:ea typeface="Montserrat"/>
              <a:cs typeface="Montserrat"/>
              <a:sym typeface="Montserrat"/>
            </a:endParaRPr>
          </a:p>
        </p:txBody>
      </p:sp>
      <p:pic>
        <p:nvPicPr>
          <p:cNvPr id="542" name="Google Shape;542;p48"/>
          <p:cNvPicPr preferRelativeResize="0"/>
          <p:nvPr/>
        </p:nvPicPr>
        <p:blipFill rotWithShape="1">
          <a:blip r:embed="rId3">
            <a:alphaModFix/>
          </a:blip>
          <a:srcRect/>
          <a:stretch/>
        </p:blipFill>
        <p:spPr>
          <a:xfrm>
            <a:off x="319875" y="1952625"/>
            <a:ext cx="270525" cy="300244"/>
          </a:xfrm>
          <a:prstGeom prst="rect">
            <a:avLst/>
          </a:prstGeom>
          <a:noFill/>
          <a:ln>
            <a:noFill/>
          </a:ln>
        </p:spPr>
      </p:pic>
      <p:pic>
        <p:nvPicPr>
          <p:cNvPr id="543" name="Google Shape;543;p48"/>
          <p:cNvPicPr preferRelativeResize="0"/>
          <p:nvPr/>
        </p:nvPicPr>
        <p:blipFill rotWithShape="1">
          <a:blip r:embed="rId4">
            <a:alphaModFix/>
          </a:blip>
          <a:srcRect/>
          <a:stretch/>
        </p:blipFill>
        <p:spPr>
          <a:xfrm>
            <a:off x="260841" y="3528061"/>
            <a:ext cx="341362" cy="334913"/>
          </a:xfrm>
          <a:prstGeom prst="rect">
            <a:avLst/>
          </a:prstGeom>
          <a:noFill/>
          <a:ln>
            <a:noFill/>
          </a:ln>
        </p:spPr>
      </p:pic>
      <p:pic>
        <p:nvPicPr>
          <p:cNvPr id="544" name="Google Shape;544;p48"/>
          <p:cNvPicPr preferRelativeResize="0"/>
          <p:nvPr/>
        </p:nvPicPr>
        <p:blipFill rotWithShape="1">
          <a:blip r:embed="rId5">
            <a:alphaModFix/>
          </a:blip>
          <a:srcRect/>
          <a:stretch/>
        </p:blipFill>
        <p:spPr>
          <a:xfrm>
            <a:off x="221497" y="2698088"/>
            <a:ext cx="421439" cy="300244"/>
          </a:xfrm>
          <a:prstGeom prst="rect">
            <a:avLst/>
          </a:prstGeom>
          <a:noFill/>
          <a:ln>
            <a:noFill/>
          </a:ln>
        </p:spPr>
      </p:pic>
      <p:pic>
        <p:nvPicPr>
          <p:cNvPr id="545" name="Google Shape;545;p48" title="Points scored"/>
          <p:cNvPicPr preferRelativeResize="0"/>
          <p:nvPr/>
        </p:nvPicPr>
        <p:blipFill rotWithShape="1">
          <a:blip r:embed="rId6">
            <a:alphaModFix/>
          </a:blip>
          <a:srcRect t="10960"/>
          <a:stretch/>
        </p:blipFill>
        <p:spPr>
          <a:xfrm>
            <a:off x="4285762" y="1995179"/>
            <a:ext cx="4489275" cy="2471559"/>
          </a:xfrm>
          <a:prstGeom prst="rect">
            <a:avLst/>
          </a:prstGeom>
          <a:noFill/>
          <a:ln>
            <a:noFill/>
          </a:ln>
        </p:spPr>
      </p:pic>
      <p:sp>
        <p:nvSpPr>
          <p:cNvPr id="546" name="Google Shape;546;p48"/>
          <p:cNvSpPr txBox="1"/>
          <p:nvPr/>
        </p:nvSpPr>
        <p:spPr>
          <a:xfrm>
            <a:off x="4780125" y="1696586"/>
            <a:ext cx="3500700" cy="200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chemeClr val="dk1"/>
                </a:solidFill>
                <a:latin typeface="Urbanist"/>
                <a:ea typeface="Urbanist"/>
                <a:cs typeface="Urbanist"/>
                <a:sym typeface="Urbanist"/>
              </a:rPr>
              <a:t>SAISD Campus Age</a:t>
            </a:r>
            <a:endParaRPr sz="1300" b="0" i="0" u="none" strike="noStrike" cap="none">
              <a:solidFill>
                <a:schemeClr val="dk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p49"/>
          <p:cNvSpPr txBox="1">
            <a:spLocks noGrp="1"/>
          </p:cNvSpPr>
          <p:nvPr>
            <p:ph type="body" idx="1"/>
          </p:nvPr>
        </p:nvSpPr>
        <p:spPr>
          <a:xfrm>
            <a:off x="410533" y="312173"/>
            <a:ext cx="7931100" cy="392400"/>
          </a:xfrm>
          <a:prstGeom prst="rect">
            <a:avLst/>
          </a:prstGeom>
          <a:noFill/>
          <a:ln>
            <a:noFill/>
          </a:ln>
        </p:spPr>
        <p:txBody>
          <a:bodyPr spcFirstLastPara="1" wrap="square" lIns="19050" tIns="19050" rIns="19050" bIns="19050" anchor="ctr" anchorCtr="0">
            <a:spAutoFit/>
          </a:bodyPr>
          <a:lstStyle/>
          <a:p>
            <a:pPr marL="342900" lvl="0" indent="-165100" algn="l" rtl="0">
              <a:lnSpc>
                <a:spcPct val="100000"/>
              </a:lnSpc>
              <a:spcBef>
                <a:spcPts val="0"/>
              </a:spcBef>
              <a:spcAft>
                <a:spcPts val="0"/>
              </a:spcAft>
              <a:buClr>
                <a:srgbClr val="253667"/>
              </a:buClr>
              <a:buSzPts val="2300"/>
              <a:buFont typeface="Montserrat"/>
              <a:buNone/>
            </a:pPr>
            <a:r>
              <a:rPr lang="en-US"/>
              <a:t>Rightsizing as a Response</a:t>
            </a:r>
            <a:endParaRPr/>
          </a:p>
        </p:txBody>
      </p:sp>
      <p:sp>
        <p:nvSpPr>
          <p:cNvPr id="552" name="Google Shape;552;p49"/>
          <p:cNvSpPr txBox="1"/>
          <p:nvPr/>
        </p:nvSpPr>
        <p:spPr>
          <a:xfrm>
            <a:off x="476990" y="764778"/>
            <a:ext cx="7955700" cy="808200"/>
          </a:xfrm>
          <a:prstGeom prst="rect">
            <a:avLst/>
          </a:prstGeom>
          <a:noFill/>
          <a:ln>
            <a:noFill/>
          </a:ln>
        </p:spPr>
        <p:txBody>
          <a:bodyPr spcFirstLastPara="1" wrap="square" lIns="68575" tIns="34275" rIns="68575" bIns="34275" anchor="t" anchorCtr="0">
            <a:spAutoFit/>
          </a:bodyPr>
          <a:lstStyle/>
          <a:p>
            <a:pPr marL="215900" marR="0" lvl="1" indent="-76200" algn="l" rtl="0">
              <a:lnSpc>
                <a:spcPct val="150000"/>
              </a:lnSpc>
              <a:spcBef>
                <a:spcPts val="0"/>
              </a:spcBef>
              <a:spcAft>
                <a:spcPts val="0"/>
              </a:spcAft>
              <a:buClr>
                <a:srgbClr val="000000"/>
              </a:buClr>
              <a:buSzPts val="2100"/>
              <a:buFont typeface="Arial"/>
              <a:buNone/>
            </a:pPr>
            <a:endParaRPr sz="1800" b="0" i="0" u="none" strike="noStrike" cap="none">
              <a:solidFill>
                <a:srgbClr val="000000"/>
              </a:solidFill>
              <a:latin typeface="Arial"/>
              <a:ea typeface="Arial"/>
              <a:cs typeface="Arial"/>
              <a:sym typeface="Arial"/>
            </a:endParaRPr>
          </a:p>
          <a:p>
            <a:pPr marL="215900" marR="0" lvl="3" indent="-76200" algn="l" rtl="0">
              <a:lnSpc>
                <a:spcPct val="150000"/>
              </a:lnSpc>
              <a:spcBef>
                <a:spcPts val="0"/>
              </a:spcBef>
              <a:spcAft>
                <a:spcPts val="0"/>
              </a:spcAft>
              <a:buClr>
                <a:srgbClr val="000000"/>
              </a:buClr>
              <a:buSzPts val="2100"/>
              <a:buFont typeface="Arial"/>
              <a:buNone/>
            </a:pPr>
            <a:endParaRPr sz="2100" b="0" i="0" u="none" strike="noStrike" cap="none">
              <a:solidFill>
                <a:srgbClr val="000000"/>
              </a:solidFill>
              <a:latin typeface="Arial"/>
              <a:ea typeface="Arial"/>
              <a:cs typeface="Arial"/>
              <a:sym typeface="Arial"/>
            </a:endParaRPr>
          </a:p>
        </p:txBody>
      </p:sp>
      <p:pic>
        <p:nvPicPr>
          <p:cNvPr id="553" name="Google Shape;553;p49"/>
          <p:cNvPicPr preferRelativeResize="0"/>
          <p:nvPr/>
        </p:nvPicPr>
        <p:blipFill rotWithShape="1">
          <a:blip r:embed="rId3">
            <a:alphaModFix/>
          </a:blip>
          <a:srcRect/>
          <a:stretch/>
        </p:blipFill>
        <p:spPr>
          <a:xfrm>
            <a:off x="536606" y="1127440"/>
            <a:ext cx="5386388" cy="3014663"/>
          </a:xfrm>
          <a:prstGeom prst="rect">
            <a:avLst/>
          </a:prstGeom>
          <a:noFill/>
          <a:ln>
            <a:noFill/>
          </a:ln>
        </p:spPr>
      </p:pic>
      <p:sp>
        <p:nvSpPr>
          <p:cNvPr id="554" name="Google Shape;554;p49"/>
          <p:cNvSpPr txBox="1">
            <a:spLocks noGrp="1"/>
          </p:cNvSpPr>
          <p:nvPr>
            <p:ph type="body" idx="1"/>
          </p:nvPr>
        </p:nvSpPr>
        <p:spPr>
          <a:xfrm>
            <a:off x="6173757" y="2571750"/>
            <a:ext cx="2258700" cy="654300"/>
          </a:xfrm>
          <a:prstGeom prst="rect">
            <a:avLst/>
          </a:prstGeom>
          <a:noFill/>
          <a:ln>
            <a:noFill/>
          </a:ln>
        </p:spPr>
        <p:txBody>
          <a:bodyPr spcFirstLastPara="1" wrap="square" lIns="19050" tIns="19050" rIns="19050" bIns="19050" anchor="ctr" anchorCtr="0">
            <a:spAutoFit/>
          </a:bodyPr>
          <a:lstStyle/>
          <a:p>
            <a:pPr marL="342900" lvl="0" indent="-165100" algn="l" rtl="0">
              <a:lnSpc>
                <a:spcPct val="100000"/>
              </a:lnSpc>
              <a:spcBef>
                <a:spcPts val="0"/>
              </a:spcBef>
              <a:spcAft>
                <a:spcPts val="0"/>
              </a:spcAft>
              <a:buClr>
                <a:srgbClr val="253667"/>
              </a:buClr>
              <a:buSzPts val="2300"/>
              <a:buFont typeface="Montserrat"/>
              <a:buNone/>
            </a:pPr>
            <a:r>
              <a:rPr lang="en-US" sz="2000"/>
              <a:t>November 2023</a:t>
            </a:r>
            <a:endParaRPr sz="20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50"/>
          <p:cNvSpPr txBox="1">
            <a:spLocks noGrp="1"/>
          </p:cNvSpPr>
          <p:nvPr>
            <p:ph type="body" idx="1"/>
          </p:nvPr>
        </p:nvSpPr>
        <p:spPr>
          <a:xfrm>
            <a:off x="410533" y="312173"/>
            <a:ext cx="7931100" cy="392400"/>
          </a:xfrm>
          <a:prstGeom prst="rect">
            <a:avLst/>
          </a:prstGeom>
          <a:noFill/>
          <a:ln>
            <a:noFill/>
          </a:ln>
        </p:spPr>
        <p:txBody>
          <a:bodyPr spcFirstLastPara="1" wrap="square" lIns="19050" tIns="19050" rIns="19050" bIns="19050" anchor="ctr" anchorCtr="0">
            <a:spAutoFit/>
          </a:bodyPr>
          <a:lstStyle/>
          <a:p>
            <a:pPr marL="342900" lvl="0" indent="-165100" algn="l" rtl="0">
              <a:lnSpc>
                <a:spcPct val="100000"/>
              </a:lnSpc>
              <a:spcBef>
                <a:spcPts val="0"/>
              </a:spcBef>
              <a:spcAft>
                <a:spcPts val="0"/>
              </a:spcAft>
              <a:buClr>
                <a:srgbClr val="253667"/>
              </a:buClr>
              <a:buSzPts val="2300"/>
              <a:buFont typeface="Montserrat"/>
              <a:buNone/>
            </a:pPr>
            <a:r>
              <a:rPr lang="en-US"/>
              <a:t>Our Rightsizing Reality </a:t>
            </a:r>
            <a:endParaRPr/>
          </a:p>
        </p:txBody>
      </p:sp>
      <p:sp>
        <p:nvSpPr>
          <p:cNvPr id="560" name="Google Shape;560;p50"/>
          <p:cNvSpPr txBox="1"/>
          <p:nvPr/>
        </p:nvSpPr>
        <p:spPr>
          <a:xfrm>
            <a:off x="989119" y="3800288"/>
            <a:ext cx="7488600" cy="654560"/>
          </a:xfrm>
          <a:prstGeom prst="rect">
            <a:avLst/>
          </a:prstGeom>
          <a:noFill/>
          <a:ln>
            <a:noFill/>
          </a:ln>
        </p:spPr>
        <p:txBody>
          <a:bodyPr spcFirstLastPara="1" wrap="square" lIns="33575" tIns="16775" rIns="33575" bIns="16775" anchor="t" anchorCtr="0">
            <a:spAutoFit/>
          </a:bodyPr>
          <a:lstStyle/>
          <a:p>
            <a:pPr marL="0" marR="0" lvl="0" indent="0" algn="l" rtl="0">
              <a:lnSpc>
                <a:spcPct val="100000"/>
              </a:lnSpc>
              <a:spcBef>
                <a:spcPts val="2200"/>
              </a:spcBef>
              <a:spcAft>
                <a:spcPts val="0"/>
              </a:spcAft>
              <a:buClr>
                <a:srgbClr val="000000"/>
              </a:buClr>
              <a:buSzPts val="1100"/>
              <a:buFont typeface="Arial"/>
              <a:buNone/>
            </a:pPr>
            <a:r>
              <a:rPr lang="en-US" sz="1100" b="1" i="1" u="none" strike="noStrike" cap="none">
                <a:solidFill>
                  <a:srgbClr val="980000"/>
                </a:solidFill>
                <a:latin typeface="Montserrat"/>
                <a:ea typeface="Montserrat"/>
                <a:cs typeface="Montserrat"/>
                <a:sym typeface="Montserrat"/>
              </a:rPr>
              <a:t>* The District needs an additional 21 buildings or renovations to meet the ideal campus size based on enrollment.</a:t>
            </a:r>
            <a:endParaRPr sz="1100" b="1" i="1" u="none" strike="noStrike" cap="none">
              <a:solidFill>
                <a:srgbClr val="980000"/>
              </a:solidFill>
              <a:latin typeface="Montserrat"/>
              <a:ea typeface="Montserrat"/>
              <a:cs typeface="Montserrat"/>
              <a:sym typeface="Montserrat"/>
            </a:endParaRPr>
          </a:p>
        </p:txBody>
      </p:sp>
      <p:sp>
        <p:nvSpPr>
          <p:cNvPr id="561" name="Google Shape;561;p50"/>
          <p:cNvSpPr txBox="1"/>
          <p:nvPr/>
        </p:nvSpPr>
        <p:spPr>
          <a:xfrm>
            <a:off x="2075372" y="1088681"/>
            <a:ext cx="5120400" cy="2772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Montserrat"/>
                <a:ea typeface="Montserrat"/>
                <a:cs typeface="Montserrat"/>
                <a:sym typeface="Montserrat"/>
              </a:rPr>
              <a:t>2024-2025 Enrollment &amp; Campus Options</a:t>
            </a:r>
            <a:endParaRPr sz="1800" b="0" i="0" u="none" strike="noStrike" cap="none">
              <a:solidFill>
                <a:schemeClr val="dk1"/>
              </a:solidFill>
              <a:latin typeface="Montserrat"/>
              <a:ea typeface="Montserrat"/>
              <a:cs typeface="Montserrat"/>
              <a:sym typeface="Montserrat"/>
            </a:endParaRPr>
          </a:p>
        </p:txBody>
      </p:sp>
      <p:sp>
        <p:nvSpPr>
          <p:cNvPr id="562" name="Google Shape;562;p50"/>
          <p:cNvSpPr/>
          <p:nvPr/>
        </p:nvSpPr>
        <p:spPr>
          <a:xfrm>
            <a:off x="4685813" y="3366019"/>
            <a:ext cx="1815000" cy="294300"/>
          </a:xfrm>
          <a:prstGeom prst="rect">
            <a:avLst/>
          </a:prstGeom>
          <a:noFill/>
          <a:ln w="57150" cap="flat" cmpd="sng">
            <a:solidFill>
              <a:srgbClr val="980000"/>
            </a:solidFill>
            <a:prstDash val="solid"/>
            <a:round/>
            <a:headEnd type="none" w="sm" len="sm"/>
            <a:tailEnd type="none" w="sm" len="sm"/>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Montserrat"/>
              <a:ea typeface="Montserrat"/>
              <a:cs typeface="Montserrat"/>
              <a:sym typeface="Montserrat"/>
            </a:endParaRPr>
          </a:p>
        </p:txBody>
      </p:sp>
      <p:graphicFrame>
        <p:nvGraphicFramePr>
          <p:cNvPr id="563" name="Google Shape;563;p50"/>
          <p:cNvGraphicFramePr/>
          <p:nvPr/>
        </p:nvGraphicFramePr>
        <p:xfrm>
          <a:off x="1087643" y="1465809"/>
          <a:ext cx="3000000" cy="3000000"/>
        </p:xfrm>
        <a:graphic>
          <a:graphicData uri="http://schemas.openxmlformats.org/drawingml/2006/table">
            <a:tbl>
              <a:tblPr>
                <a:noFill/>
                <a:tableStyleId>{B90A78BC-3D61-4E9D-89A6-F328AED91595}</a:tableStyleId>
              </a:tblPr>
              <a:tblGrid>
                <a:gridCol w="867100">
                  <a:extLst>
                    <a:ext uri="{9D8B030D-6E8A-4147-A177-3AD203B41FA5}">
                      <a16:colId xmlns:a16="http://schemas.microsoft.com/office/drawing/2014/main" val="20000"/>
                    </a:ext>
                  </a:extLst>
                </a:gridCol>
                <a:gridCol w="868400">
                  <a:extLst>
                    <a:ext uri="{9D8B030D-6E8A-4147-A177-3AD203B41FA5}">
                      <a16:colId xmlns:a16="http://schemas.microsoft.com/office/drawing/2014/main" val="20001"/>
                    </a:ext>
                  </a:extLst>
                </a:gridCol>
                <a:gridCol w="784550">
                  <a:extLst>
                    <a:ext uri="{9D8B030D-6E8A-4147-A177-3AD203B41FA5}">
                      <a16:colId xmlns:a16="http://schemas.microsoft.com/office/drawing/2014/main" val="20002"/>
                    </a:ext>
                  </a:extLst>
                </a:gridCol>
                <a:gridCol w="1081350">
                  <a:extLst>
                    <a:ext uri="{9D8B030D-6E8A-4147-A177-3AD203B41FA5}">
                      <a16:colId xmlns:a16="http://schemas.microsoft.com/office/drawing/2014/main" val="20003"/>
                    </a:ext>
                  </a:extLst>
                </a:gridCol>
                <a:gridCol w="781975">
                  <a:extLst>
                    <a:ext uri="{9D8B030D-6E8A-4147-A177-3AD203B41FA5}">
                      <a16:colId xmlns:a16="http://schemas.microsoft.com/office/drawing/2014/main" val="20004"/>
                    </a:ext>
                  </a:extLst>
                </a:gridCol>
                <a:gridCol w="1033025">
                  <a:extLst>
                    <a:ext uri="{9D8B030D-6E8A-4147-A177-3AD203B41FA5}">
                      <a16:colId xmlns:a16="http://schemas.microsoft.com/office/drawing/2014/main" val="20005"/>
                    </a:ext>
                  </a:extLst>
                </a:gridCol>
                <a:gridCol w="1717475">
                  <a:extLst>
                    <a:ext uri="{9D8B030D-6E8A-4147-A177-3AD203B41FA5}">
                      <a16:colId xmlns:a16="http://schemas.microsoft.com/office/drawing/2014/main" val="20006"/>
                    </a:ext>
                  </a:extLst>
                </a:gridCol>
              </a:tblGrid>
              <a:tr h="428375">
                <a:tc>
                  <a:txBody>
                    <a:bodyPr/>
                    <a:lstStyle/>
                    <a:p>
                      <a:pPr marL="0" marR="0" lvl="0" indent="0" algn="ctr" rtl="0">
                        <a:lnSpc>
                          <a:spcPct val="100000"/>
                        </a:lnSpc>
                        <a:spcBef>
                          <a:spcPts val="0"/>
                        </a:spcBef>
                        <a:spcAft>
                          <a:spcPts val="0"/>
                        </a:spcAft>
                        <a:buClr>
                          <a:srgbClr val="000000"/>
                        </a:buClr>
                        <a:buSzPts val="1100"/>
                        <a:buFont typeface="Arial"/>
                        <a:buNone/>
                      </a:pPr>
                      <a:r>
                        <a:rPr lang="en-US" sz="1100" b="1" u="none" strike="noStrike" cap="none">
                          <a:solidFill>
                            <a:schemeClr val="lt1"/>
                          </a:solidFill>
                          <a:latin typeface="Montserrat"/>
                          <a:ea typeface="Montserrat"/>
                          <a:cs typeface="Montserrat"/>
                          <a:sym typeface="Montserrat"/>
                        </a:rPr>
                        <a:t>Grade Group</a:t>
                      </a:r>
                      <a:endParaRPr sz="1100" b="1" u="none" strike="noStrike" cap="none">
                        <a:solidFill>
                          <a:schemeClr val="lt1"/>
                        </a:solidFill>
                        <a:latin typeface="Montserrat"/>
                        <a:ea typeface="Montserrat"/>
                        <a:cs typeface="Montserrat"/>
                        <a:sym typeface="Montserrat"/>
                      </a:endParaRPr>
                    </a:p>
                  </a:txBody>
                  <a:tcPr marL="51425" marR="51425" marT="68575" marB="6857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42D8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1" u="none" strike="noStrike" cap="none">
                          <a:solidFill>
                            <a:schemeClr val="lt1"/>
                          </a:solidFill>
                          <a:latin typeface="Montserrat"/>
                          <a:ea typeface="Montserrat"/>
                          <a:cs typeface="Montserrat"/>
                          <a:sym typeface="Montserrat"/>
                        </a:rPr>
                        <a:t>Number of Students</a:t>
                      </a:r>
                      <a:endParaRPr sz="1100" b="1" u="none" strike="noStrike" cap="none">
                        <a:solidFill>
                          <a:schemeClr val="lt1"/>
                        </a:solidFill>
                        <a:latin typeface="Montserrat"/>
                        <a:ea typeface="Montserrat"/>
                        <a:cs typeface="Montserrat"/>
                        <a:sym typeface="Montserrat"/>
                      </a:endParaRPr>
                    </a:p>
                  </a:txBody>
                  <a:tcPr marL="51425" marR="51425" marT="68575" marB="6857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42D8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1" u="none" strike="noStrike" cap="none">
                          <a:solidFill>
                            <a:schemeClr val="lt1"/>
                          </a:solidFill>
                          <a:latin typeface="Montserrat"/>
                          <a:ea typeface="Montserrat"/>
                          <a:cs typeface="Montserrat"/>
                          <a:sym typeface="Montserrat"/>
                        </a:rPr>
                        <a:t>Number of Current Campus Options</a:t>
                      </a:r>
                      <a:endParaRPr sz="1100" b="1" u="none" strike="noStrike" cap="none">
                        <a:solidFill>
                          <a:schemeClr val="lt1"/>
                        </a:solidFill>
                        <a:latin typeface="Montserrat"/>
                        <a:ea typeface="Montserrat"/>
                        <a:cs typeface="Montserrat"/>
                        <a:sym typeface="Montserrat"/>
                      </a:endParaRPr>
                    </a:p>
                  </a:txBody>
                  <a:tcPr marL="51425" marR="51425" marT="68575" marB="6857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42D8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1" u="none" strike="noStrike" cap="none">
                          <a:solidFill>
                            <a:schemeClr val="lt1"/>
                          </a:solidFill>
                          <a:latin typeface="Montserrat"/>
                          <a:ea typeface="Montserrat"/>
                          <a:cs typeface="Montserrat"/>
                          <a:sym typeface="Montserrat"/>
                        </a:rPr>
                        <a:t>Ideal Campus Enrollment</a:t>
                      </a:r>
                      <a:endParaRPr sz="1100" b="1" u="none" strike="noStrike" cap="none">
                        <a:solidFill>
                          <a:schemeClr val="lt1"/>
                        </a:solidFill>
                        <a:latin typeface="Montserrat"/>
                        <a:ea typeface="Montserrat"/>
                        <a:cs typeface="Montserrat"/>
                        <a:sym typeface="Montserrat"/>
                      </a:endParaRPr>
                    </a:p>
                  </a:txBody>
                  <a:tcPr marL="51425" marR="51425" marT="68575" marB="6857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42D8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1" u="none" strike="noStrike" cap="none">
                          <a:solidFill>
                            <a:schemeClr val="lt1"/>
                          </a:solidFill>
                          <a:latin typeface="Montserrat"/>
                          <a:ea typeface="Montserrat"/>
                          <a:cs typeface="Montserrat"/>
                          <a:sym typeface="Montserrat"/>
                        </a:rPr>
                        <a:t>Number Needed Based on Ideal</a:t>
                      </a:r>
                      <a:endParaRPr sz="1100" b="1" u="none" strike="noStrike" cap="none">
                        <a:solidFill>
                          <a:schemeClr val="lt1"/>
                        </a:solidFill>
                        <a:latin typeface="Montserrat"/>
                        <a:ea typeface="Montserrat"/>
                        <a:cs typeface="Montserrat"/>
                        <a:sym typeface="Montserrat"/>
                      </a:endParaRPr>
                    </a:p>
                  </a:txBody>
                  <a:tcPr marL="51425" marR="51425" marT="68575" marB="6857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42D8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1" u="none" strike="noStrike" cap="none">
                          <a:solidFill>
                            <a:schemeClr val="lt1"/>
                          </a:solidFill>
                          <a:latin typeface="Montserrat"/>
                          <a:ea typeface="Montserrat"/>
                          <a:cs typeface="Montserrat"/>
                          <a:sym typeface="Montserrat"/>
                        </a:rPr>
                        <a:t>Number of Campuses with FC&gt;=Ideal</a:t>
                      </a:r>
                      <a:endParaRPr sz="1100" b="1" u="none" strike="noStrike" cap="none">
                        <a:solidFill>
                          <a:schemeClr val="lt1"/>
                        </a:solidFill>
                        <a:latin typeface="Montserrat"/>
                        <a:ea typeface="Montserrat"/>
                        <a:cs typeface="Montserrat"/>
                        <a:sym typeface="Montserrat"/>
                      </a:endParaRPr>
                    </a:p>
                  </a:txBody>
                  <a:tcPr marL="51425" marR="51425" marT="68575" marB="6857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42D8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1" u="none" strike="noStrike" cap="none">
                          <a:solidFill>
                            <a:schemeClr val="lt1"/>
                          </a:solidFill>
                          <a:latin typeface="Montserrat"/>
                          <a:ea typeface="Montserrat"/>
                          <a:cs typeface="Montserrat"/>
                          <a:sym typeface="Montserrat"/>
                        </a:rPr>
                        <a:t>Current Average (MED) Campus FC</a:t>
                      </a:r>
                      <a:endParaRPr sz="1100" b="1" u="none" strike="noStrike" cap="none">
                        <a:solidFill>
                          <a:schemeClr val="lt1"/>
                        </a:solidFill>
                        <a:latin typeface="Montserrat"/>
                        <a:ea typeface="Montserrat"/>
                        <a:cs typeface="Montserrat"/>
                        <a:sym typeface="Montserrat"/>
                      </a:endParaRPr>
                    </a:p>
                  </a:txBody>
                  <a:tcPr marL="51425" marR="51425" marT="68575" marB="6857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42D81"/>
                    </a:solidFill>
                  </a:tcPr>
                </a:tc>
                <a:extLst>
                  <a:ext uri="{0D108BD9-81ED-4DB2-BD59-A6C34878D82A}">
                    <a16:rowId xmlns:a16="http://schemas.microsoft.com/office/drawing/2014/main" val="10000"/>
                  </a:ext>
                </a:extLst>
              </a:tr>
              <a:tr h="0">
                <a:tc>
                  <a:txBody>
                    <a:bodyPr/>
                    <a:lstStyle/>
                    <a:p>
                      <a:pPr marL="0" marR="0" lvl="0" indent="0" algn="ctr" rtl="0">
                        <a:lnSpc>
                          <a:spcPct val="100000"/>
                        </a:lnSpc>
                        <a:spcBef>
                          <a:spcPts val="0"/>
                        </a:spcBef>
                        <a:spcAft>
                          <a:spcPts val="0"/>
                        </a:spcAft>
                        <a:buClr>
                          <a:srgbClr val="000000"/>
                        </a:buClr>
                        <a:buSzPts val="1100"/>
                        <a:buFont typeface="Arial"/>
                        <a:buNone/>
                      </a:pPr>
                      <a:r>
                        <a:rPr lang="en-US" sz="1100" b="1" u="none" strike="noStrike" cap="none">
                          <a:latin typeface="Montserrat"/>
                          <a:ea typeface="Montserrat"/>
                          <a:cs typeface="Montserrat"/>
                          <a:sym typeface="Montserrat"/>
                        </a:rPr>
                        <a:t>PK-5</a:t>
                      </a:r>
                      <a:endParaRPr sz="1100" b="1" u="none" strike="noStrike" cap="none">
                        <a:latin typeface="Montserrat"/>
                        <a:ea typeface="Montserrat"/>
                        <a:cs typeface="Montserrat"/>
                        <a:sym typeface="Montserrat"/>
                      </a:endParaRPr>
                    </a:p>
                  </a:txBody>
                  <a:tcPr marL="51425" marR="51425" marT="68575" marB="6857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Montserrat"/>
                          <a:ea typeface="Montserrat"/>
                          <a:cs typeface="Montserrat"/>
                          <a:sym typeface="Montserrat"/>
                        </a:rPr>
                        <a:t>22,578</a:t>
                      </a:r>
                      <a:endParaRPr sz="1100" u="none" strike="noStrike" cap="none">
                        <a:latin typeface="Montserrat"/>
                        <a:ea typeface="Montserrat"/>
                        <a:cs typeface="Montserrat"/>
                        <a:sym typeface="Montserrat"/>
                      </a:endParaRPr>
                    </a:p>
                  </a:txBody>
                  <a:tcPr marL="51425" marR="51425" marT="68575" marB="6857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Montserrat"/>
                          <a:ea typeface="Montserrat"/>
                          <a:cs typeface="Montserrat"/>
                          <a:sym typeface="Montserrat"/>
                        </a:rPr>
                        <a:t>49</a:t>
                      </a:r>
                      <a:endParaRPr sz="1100" u="none" strike="noStrike" cap="none">
                        <a:latin typeface="Montserrat"/>
                        <a:ea typeface="Montserrat"/>
                        <a:cs typeface="Montserrat"/>
                        <a:sym typeface="Montserrat"/>
                      </a:endParaRPr>
                    </a:p>
                  </a:txBody>
                  <a:tcPr marL="51425" marR="51425" marT="68575" marB="6857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Montserrat"/>
                          <a:ea typeface="Montserrat"/>
                          <a:cs typeface="Montserrat"/>
                          <a:sym typeface="Montserrat"/>
                        </a:rPr>
                        <a:t>700</a:t>
                      </a:r>
                      <a:endParaRPr sz="1100" u="none" strike="noStrike" cap="none">
                        <a:latin typeface="Montserrat"/>
                        <a:ea typeface="Montserrat"/>
                        <a:cs typeface="Montserrat"/>
                        <a:sym typeface="Montserrat"/>
                      </a:endParaRPr>
                    </a:p>
                  </a:txBody>
                  <a:tcPr marL="51425" marR="51425" marT="68575" marB="6857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Montserrat"/>
                          <a:ea typeface="Montserrat"/>
                          <a:cs typeface="Montserrat"/>
                          <a:sym typeface="Montserrat"/>
                        </a:rPr>
                        <a:t>32</a:t>
                      </a:r>
                      <a:endParaRPr sz="1100" u="none" strike="noStrike" cap="none">
                        <a:latin typeface="Montserrat"/>
                        <a:ea typeface="Montserrat"/>
                        <a:cs typeface="Montserrat"/>
                        <a:sym typeface="Montserrat"/>
                      </a:endParaRPr>
                    </a:p>
                  </a:txBody>
                  <a:tcPr marL="51425" marR="51425" marT="68575" marB="6857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Montserrat"/>
                          <a:ea typeface="Montserrat"/>
                          <a:cs typeface="Montserrat"/>
                          <a:sym typeface="Montserrat"/>
                        </a:rPr>
                        <a:t>18</a:t>
                      </a:r>
                      <a:endParaRPr sz="1100" u="none" strike="noStrike" cap="none">
                        <a:latin typeface="Montserrat"/>
                        <a:ea typeface="Montserrat"/>
                        <a:cs typeface="Montserrat"/>
                        <a:sym typeface="Montserrat"/>
                      </a:endParaRPr>
                    </a:p>
                  </a:txBody>
                  <a:tcPr marL="51425" marR="51425" marT="68575" marB="6857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Montserrat"/>
                          <a:ea typeface="Montserrat"/>
                          <a:cs typeface="Montserrat"/>
                          <a:sym typeface="Montserrat"/>
                        </a:rPr>
                        <a:t>597 (610)</a:t>
                      </a:r>
                      <a:endParaRPr sz="1100" u="none" strike="noStrike" cap="none">
                        <a:latin typeface="Montserrat"/>
                        <a:ea typeface="Montserrat"/>
                        <a:cs typeface="Montserrat"/>
                        <a:sym typeface="Montserrat"/>
                      </a:endParaRPr>
                    </a:p>
                  </a:txBody>
                  <a:tcPr marL="51425" marR="51425" marT="68575" marB="6857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0">
                <a:tc>
                  <a:txBody>
                    <a:bodyPr/>
                    <a:lstStyle/>
                    <a:p>
                      <a:pPr marL="0" marR="0" lvl="0" indent="0" algn="ctr" rtl="0">
                        <a:lnSpc>
                          <a:spcPct val="100000"/>
                        </a:lnSpc>
                        <a:spcBef>
                          <a:spcPts val="0"/>
                        </a:spcBef>
                        <a:spcAft>
                          <a:spcPts val="0"/>
                        </a:spcAft>
                        <a:buClr>
                          <a:srgbClr val="000000"/>
                        </a:buClr>
                        <a:buSzPts val="1100"/>
                        <a:buFont typeface="Arial"/>
                        <a:buNone/>
                      </a:pPr>
                      <a:r>
                        <a:rPr lang="en-US" sz="1100" b="1" u="none" strike="noStrike" cap="none">
                          <a:latin typeface="Montserrat"/>
                          <a:ea typeface="Montserrat"/>
                          <a:cs typeface="Montserrat"/>
                          <a:sym typeface="Montserrat"/>
                        </a:rPr>
                        <a:t>6-8</a:t>
                      </a:r>
                      <a:endParaRPr sz="1100" b="1" u="none" strike="noStrike" cap="none">
                        <a:latin typeface="Montserrat"/>
                        <a:ea typeface="Montserrat"/>
                        <a:cs typeface="Montserrat"/>
                        <a:sym typeface="Montserrat"/>
                      </a:endParaRPr>
                    </a:p>
                  </a:txBody>
                  <a:tcPr marL="51425" marR="51425" marT="68575" marB="6857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Montserrat"/>
                          <a:ea typeface="Montserrat"/>
                          <a:cs typeface="Montserrat"/>
                          <a:sym typeface="Montserrat"/>
                        </a:rPr>
                        <a:t>8,361</a:t>
                      </a:r>
                      <a:endParaRPr sz="1100" u="none" strike="noStrike" cap="none">
                        <a:latin typeface="Montserrat"/>
                        <a:ea typeface="Montserrat"/>
                        <a:cs typeface="Montserrat"/>
                        <a:sym typeface="Montserrat"/>
                      </a:endParaRPr>
                    </a:p>
                  </a:txBody>
                  <a:tcPr marL="51425" marR="51425" marT="68575" marB="6857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Montserrat"/>
                          <a:ea typeface="Montserrat"/>
                          <a:cs typeface="Montserrat"/>
                          <a:sym typeface="Montserrat"/>
                        </a:rPr>
                        <a:t>28</a:t>
                      </a:r>
                      <a:endParaRPr sz="1100" u="none" strike="noStrike" cap="none">
                        <a:latin typeface="Montserrat"/>
                        <a:ea typeface="Montserrat"/>
                        <a:cs typeface="Montserrat"/>
                        <a:sym typeface="Montserrat"/>
                      </a:endParaRPr>
                    </a:p>
                  </a:txBody>
                  <a:tcPr marL="51425" marR="51425" marT="68575" marB="6857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Montserrat"/>
                          <a:ea typeface="Montserrat"/>
                          <a:cs typeface="Montserrat"/>
                          <a:sym typeface="Montserrat"/>
                        </a:rPr>
                        <a:t>1,000</a:t>
                      </a:r>
                      <a:endParaRPr sz="1100" u="none" strike="noStrike" cap="none">
                        <a:latin typeface="Montserrat"/>
                        <a:ea typeface="Montserrat"/>
                        <a:cs typeface="Montserrat"/>
                        <a:sym typeface="Montserrat"/>
                      </a:endParaRPr>
                    </a:p>
                  </a:txBody>
                  <a:tcPr marL="51425" marR="51425" marT="68575" marB="6857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Montserrat"/>
                          <a:ea typeface="Montserrat"/>
                          <a:cs typeface="Montserrat"/>
                          <a:sym typeface="Montserrat"/>
                        </a:rPr>
                        <a:t>9</a:t>
                      </a:r>
                      <a:endParaRPr sz="1100" u="none" strike="noStrike" cap="none">
                        <a:latin typeface="Montserrat"/>
                        <a:ea typeface="Montserrat"/>
                        <a:cs typeface="Montserrat"/>
                        <a:sym typeface="Montserrat"/>
                      </a:endParaRPr>
                    </a:p>
                  </a:txBody>
                  <a:tcPr marL="51425" marR="51425" marT="68575" marB="6857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Montserrat"/>
                          <a:ea typeface="Montserrat"/>
                          <a:cs typeface="Montserrat"/>
                          <a:sym typeface="Montserrat"/>
                        </a:rPr>
                        <a:t>4</a:t>
                      </a:r>
                      <a:endParaRPr sz="1100" u="none" strike="noStrike" cap="none">
                        <a:latin typeface="Montserrat"/>
                        <a:ea typeface="Montserrat"/>
                        <a:cs typeface="Montserrat"/>
                        <a:sym typeface="Montserrat"/>
                      </a:endParaRPr>
                    </a:p>
                  </a:txBody>
                  <a:tcPr marL="51425" marR="51425" marT="68575" marB="6857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Montserrat"/>
                          <a:ea typeface="Montserrat"/>
                          <a:cs typeface="Montserrat"/>
                          <a:sym typeface="Montserrat"/>
                        </a:rPr>
                        <a:t>767 (716)</a:t>
                      </a:r>
                      <a:endParaRPr sz="1100" u="none" strike="noStrike" cap="none">
                        <a:latin typeface="Montserrat"/>
                        <a:ea typeface="Montserrat"/>
                        <a:cs typeface="Montserrat"/>
                        <a:sym typeface="Montserrat"/>
                      </a:endParaRPr>
                    </a:p>
                  </a:txBody>
                  <a:tcPr marL="51425" marR="51425" marT="68575" marB="6857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0">
                <a:tc>
                  <a:txBody>
                    <a:bodyPr/>
                    <a:lstStyle/>
                    <a:p>
                      <a:pPr marL="0" marR="0" lvl="0" indent="0" algn="ctr" rtl="0">
                        <a:lnSpc>
                          <a:spcPct val="100000"/>
                        </a:lnSpc>
                        <a:spcBef>
                          <a:spcPts val="0"/>
                        </a:spcBef>
                        <a:spcAft>
                          <a:spcPts val="0"/>
                        </a:spcAft>
                        <a:buClr>
                          <a:srgbClr val="000000"/>
                        </a:buClr>
                        <a:buSzPts val="1100"/>
                        <a:buFont typeface="Arial"/>
                        <a:buNone/>
                      </a:pPr>
                      <a:r>
                        <a:rPr lang="en-US" sz="1100" b="1" u="none" strike="noStrike" cap="none">
                          <a:latin typeface="Montserrat"/>
                          <a:ea typeface="Montserrat"/>
                          <a:cs typeface="Montserrat"/>
                          <a:sym typeface="Montserrat"/>
                        </a:rPr>
                        <a:t>9-12</a:t>
                      </a:r>
                      <a:endParaRPr sz="1100" b="1" u="none" strike="noStrike" cap="none">
                        <a:latin typeface="Montserrat"/>
                        <a:ea typeface="Montserrat"/>
                        <a:cs typeface="Montserrat"/>
                        <a:sym typeface="Montserrat"/>
                      </a:endParaRPr>
                    </a:p>
                  </a:txBody>
                  <a:tcPr marL="51425" marR="51425" marT="68575" marB="6857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Montserrat"/>
                          <a:ea typeface="Montserrat"/>
                          <a:cs typeface="Montserrat"/>
                          <a:sym typeface="Montserrat"/>
                        </a:rPr>
                        <a:t>13,137</a:t>
                      </a:r>
                      <a:endParaRPr sz="1100" u="none" strike="noStrike" cap="none">
                        <a:latin typeface="Montserrat"/>
                        <a:ea typeface="Montserrat"/>
                        <a:cs typeface="Montserrat"/>
                        <a:sym typeface="Montserrat"/>
                      </a:endParaRPr>
                    </a:p>
                  </a:txBody>
                  <a:tcPr marL="51425" marR="51425" marT="68575" marB="6857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Montserrat"/>
                          <a:ea typeface="Montserrat"/>
                          <a:cs typeface="Montserrat"/>
                          <a:sym typeface="Montserrat"/>
                        </a:rPr>
                        <a:t>17</a:t>
                      </a:r>
                      <a:endParaRPr sz="1100" u="none" strike="noStrike" cap="none">
                        <a:latin typeface="Montserrat"/>
                        <a:ea typeface="Montserrat"/>
                        <a:cs typeface="Montserrat"/>
                        <a:sym typeface="Montserrat"/>
                      </a:endParaRPr>
                    </a:p>
                  </a:txBody>
                  <a:tcPr marL="51425" marR="51425" marT="68575" marB="6857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Montserrat"/>
                          <a:ea typeface="Montserrat"/>
                          <a:cs typeface="Montserrat"/>
                          <a:sym typeface="Montserrat"/>
                        </a:rPr>
                        <a:t>1,400</a:t>
                      </a:r>
                      <a:endParaRPr sz="1100" u="none" strike="noStrike" cap="none">
                        <a:latin typeface="Montserrat"/>
                        <a:ea typeface="Montserrat"/>
                        <a:cs typeface="Montserrat"/>
                        <a:sym typeface="Montserrat"/>
                      </a:endParaRPr>
                    </a:p>
                  </a:txBody>
                  <a:tcPr marL="51425" marR="51425" marT="68575" marB="6857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Montserrat"/>
                          <a:ea typeface="Montserrat"/>
                          <a:cs typeface="Montserrat"/>
                          <a:sym typeface="Montserrat"/>
                        </a:rPr>
                        <a:t>9</a:t>
                      </a:r>
                      <a:endParaRPr sz="1100" u="none" strike="noStrike" cap="none">
                        <a:latin typeface="Montserrat"/>
                        <a:ea typeface="Montserrat"/>
                        <a:cs typeface="Montserrat"/>
                        <a:sym typeface="Montserrat"/>
                      </a:endParaRPr>
                    </a:p>
                  </a:txBody>
                  <a:tcPr marL="51425" marR="51425" marT="68575" marB="6857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Montserrat"/>
                          <a:ea typeface="Montserrat"/>
                          <a:cs typeface="Montserrat"/>
                          <a:sym typeface="Montserrat"/>
                        </a:rPr>
                        <a:t>7</a:t>
                      </a:r>
                      <a:endParaRPr sz="1100" u="none" strike="noStrike" cap="none">
                        <a:latin typeface="Montserrat"/>
                        <a:ea typeface="Montserrat"/>
                        <a:cs typeface="Montserrat"/>
                        <a:sym typeface="Montserrat"/>
                      </a:endParaRPr>
                    </a:p>
                  </a:txBody>
                  <a:tcPr marL="51425" marR="51425" marT="68575" marB="6857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Montserrat"/>
                          <a:ea typeface="Montserrat"/>
                          <a:cs typeface="Montserrat"/>
                          <a:sym typeface="Montserrat"/>
                        </a:rPr>
                        <a:t>1,433 (1745)</a:t>
                      </a:r>
                      <a:endParaRPr sz="1100" u="none" strike="noStrike" cap="none">
                        <a:latin typeface="Montserrat"/>
                        <a:ea typeface="Montserrat"/>
                        <a:cs typeface="Montserrat"/>
                        <a:sym typeface="Montserrat"/>
                      </a:endParaRPr>
                    </a:p>
                  </a:txBody>
                  <a:tcPr marL="51425" marR="51425" marT="68575" marB="6857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0">
                <a:tc>
                  <a:txBody>
                    <a:bodyPr/>
                    <a:lstStyle/>
                    <a:p>
                      <a:pPr marL="0" marR="0" lvl="0" indent="0" algn="ctr" rtl="0">
                        <a:lnSpc>
                          <a:spcPct val="100000"/>
                        </a:lnSpc>
                        <a:spcBef>
                          <a:spcPts val="0"/>
                        </a:spcBef>
                        <a:spcAft>
                          <a:spcPts val="0"/>
                        </a:spcAft>
                        <a:buClr>
                          <a:srgbClr val="000000"/>
                        </a:buClr>
                        <a:buSzPts val="1100"/>
                        <a:buFont typeface="Arial"/>
                        <a:buNone/>
                      </a:pPr>
                      <a:r>
                        <a:rPr lang="en-US" sz="1100" b="1" u="none" strike="noStrike" cap="none">
                          <a:latin typeface="Montserrat"/>
                          <a:ea typeface="Montserrat"/>
                          <a:cs typeface="Montserrat"/>
                          <a:sym typeface="Montserrat"/>
                        </a:rPr>
                        <a:t>Total</a:t>
                      </a:r>
                      <a:endParaRPr sz="1100" b="1" u="none" strike="noStrike" cap="none">
                        <a:latin typeface="Montserrat"/>
                        <a:ea typeface="Montserrat"/>
                        <a:cs typeface="Montserrat"/>
                        <a:sym typeface="Montserrat"/>
                      </a:endParaRPr>
                    </a:p>
                  </a:txBody>
                  <a:tcPr marL="51425" marR="51425" marT="68575" marB="6857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Montserrat"/>
                          <a:ea typeface="Montserrat"/>
                          <a:cs typeface="Montserrat"/>
                          <a:sym typeface="Montserrat"/>
                        </a:rPr>
                        <a:t>44,076</a:t>
                      </a:r>
                      <a:endParaRPr sz="1100" u="none" strike="noStrike" cap="none">
                        <a:latin typeface="Montserrat"/>
                        <a:ea typeface="Montserrat"/>
                        <a:cs typeface="Montserrat"/>
                        <a:sym typeface="Montserrat"/>
                      </a:endParaRPr>
                    </a:p>
                  </a:txBody>
                  <a:tcPr marL="51425" marR="51425" marT="68575" marB="6857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Montserrat"/>
                          <a:ea typeface="Montserrat"/>
                          <a:cs typeface="Montserrat"/>
                          <a:sym typeface="Montserrat"/>
                        </a:rPr>
                        <a:t>86</a:t>
                      </a:r>
                      <a:endParaRPr sz="1100" u="none" strike="noStrike" cap="none">
                        <a:latin typeface="Montserrat"/>
                        <a:ea typeface="Montserrat"/>
                        <a:cs typeface="Montserrat"/>
                        <a:sym typeface="Montserrat"/>
                      </a:endParaRPr>
                    </a:p>
                  </a:txBody>
                  <a:tcPr marL="51425" marR="51425" marT="68575" marB="6857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Montserrat"/>
                          <a:ea typeface="Montserrat"/>
                          <a:cs typeface="Montserrat"/>
                          <a:sym typeface="Montserrat"/>
                        </a:rPr>
                        <a:t> </a:t>
                      </a:r>
                      <a:endParaRPr sz="1100" u="none" strike="noStrike" cap="none">
                        <a:latin typeface="Montserrat"/>
                        <a:ea typeface="Montserrat"/>
                        <a:cs typeface="Montserrat"/>
                        <a:sym typeface="Montserrat"/>
                      </a:endParaRPr>
                    </a:p>
                  </a:txBody>
                  <a:tcPr marL="51425" marR="51425" marT="68575" marB="6857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1" u="none" strike="noStrike" cap="none">
                          <a:solidFill>
                            <a:srgbClr val="980000"/>
                          </a:solidFill>
                          <a:latin typeface="Montserrat"/>
                          <a:ea typeface="Montserrat"/>
                          <a:cs typeface="Montserrat"/>
                          <a:sym typeface="Montserrat"/>
                        </a:rPr>
                        <a:t>50</a:t>
                      </a:r>
                      <a:endParaRPr sz="1100" b="1" u="none" strike="noStrike" cap="none">
                        <a:solidFill>
                          <a:srgbClr val="980000"/>
                        </a:solidFill>
                        <a:latin typeface="Montserrat"/>
                        <a:ea typeface="Montserrat"/>
                        <a:cs typeface="Montserrat"/>
                        <a:sym typeface="Montserrat"/>
                      </a:endParaRPr>
                    </a:p>
                  </a:txBody>
                  <a:tcPr marL="51425" marR="51425" marT="68575" marB="6857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1" u="none" strike="noStrike" cap="none">
                          <a:solidFill>
                            <a:srgbClr val="980000"/>
                          </a:solidFill>
                          <a:latin typeface="Montserrat"/>
                          <a:ea typeface="Montserrat"/>
                          <a:cs typeface="Montserrat"/>
                          <a:sym typeface="Montserrat"/>
                        </a:rPr>
                        <a:t>29*</a:t>
                      </a:r>
                      <a:endParaRPr sz="1100" b="1" u="none" strike="noStrike" cap="none">
                        <a:solidFill>
                          <a:srgbClr val="980000"/>
                        </a:solidFill>
                        <a:latin typeface="Montserrat"/>
                        <a:ea typeface="Montserrat"/>
                        <a:cs typeface="Montserrat"/>
                        <a:sym typeface="Montserrat"/>
                      </a:endParaRPr>
                    </a:p>
                  </a:txBody>
                  <a:tcPr marL="51425" marR="51425" marT="68575" marB="6857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Montserrat"/>
                          <a:ea typeface="Montserrat"/>
                          <a:cs typeface="Montserrat"/>
                          <a:sym typeface="Montserrat"/>
                        </a:rPr>
                        <a:t> </a:t>
                      </a:r>
                      <a:endParaRPr sz="1100" u="none" strike="noStrike" cap="none">
                        <a:latin typeface="Montserrat"/>
                        <a:ea typeface="Montserrat"/>
                        <a:cs typeface="Montserrat"/>
                        <a:sym typeface="Montserrat"/>
                      </a:endParaRPr>
                    </a:p>
                  </a:txBody>
                  <a:tcPr marL="51425" marR="51425" marT="68575" marB="6857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62"/>
                                        </p:tgtEl>
                                        <p:attrNameLst>
                                          <p:attrName>style.visibility</p:attrName>
                                        </p:attrNameLst>
                                      </p:cBhvr>
                                      <p:to>
                                        <p:strVal val="visible"/>
                                      </p:to>
                                    </p:set>
                                    <p:anim calcmode="lin" valueType="num">
                                      <p:cBhvr additive="base">
                                        <p:cTn id="7" dur="2700"/>
                                        <p:tgtEl>
                                          <p:spTgt spid="5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sp>
        <p:nvSpPr>
          <p:cNvPr id="568" name="Google Shape;568;p51"/>
          <p:cNvSpPr txBox="1">
            <a:spLocks noGrp="1"/>
          </p:cNvSpPr>
          <p:nvPr>
            <p:ph type="body" idx="1"/>
          </p:nvPr>
        </p:nvSpPr>
        <p:spPr>
          <a:xfrm>
            <a:off x="410533" y="312173"/>
            <a:ext cx="7931100" cy="392400"/>
          </a:xfrm>
          <a:prstGeom prst="rect">
            <a:avLst/>
          </a:prstGeom>
          <a:noFill/>
          <a:ln>
            <a:noFill/>
          </a:ln>
        </p:spPr>
        <p:txBody>
          <a:bodyPr spcFirstLastPara="1" wrap="square" lIns="19050" tIns="19050" rIns="19050" bIns="19050" anchor="ctr" anchorCtr="0">
            <a:spAutoFit/>
          </a:bodyPr>
          <a:lstStyle/>
          <a:p>
            <a:pPr marL="342900" lvl="0" indent="-165100" algn="l" rtl="0">
              <a:lnSpc>
                <a:spcPct val="100000"/>
              </a:lnSpc>
              <a:spcBef>
                <a:spcPts val="0"/>
              </a:spcBef>
              <a:spcAft>
                <a:spcPts val="0"/>
              </a:spcAft>
              <a:buClr>
                <a:srgbClr val="253667"/>
              </a:buClr>
              <a:buSzPts val="2300"/>
              <a:buFont typeface="Montserrat"/>
              <a:buNone/>
            </a:pPr>
            <a:r>
              <a:rPr lang="en-US"/>
              <a:t>A Strategic Shift: The New Way Forward</a:t>
            </a:r>
            <a:endParaRPr/>
          </a:p>
        </p:txBody>
      </p:sp>
      <p:sp>
        <p:nvSpPr>
          <p:cNvPr id="569" name="Google Shape;569;p51"/>
          <p:cNvSpPr txBox="1"/>
          <p:nvPr/>
        </p:nvSpPr>
        <p:spPr>
          <a:xfrm>
            <a:off x="476990" y="764778"/>
            <a:ext cx="7955700" cy="808200"/>
          </a:xfrm>
          <a:prstGeom prst="rect">
            <a:avLst/>
          </a:prstGeom>
          <a:noFill/>
          <a:ln>
            <a:noFill/>
          </a:ln>
        </p:spPr>
        <p:txBody>
          <a:bodyPr spcFirstLastPara="1" wrap="square" lIns="68575" tIns="34275" rIns="68575" bIns="34275" anchor="t" anchorCtr="0">
            <a:spAutoFit/>
          </a:bodyPr>
          <a:lstStyle/>
          <a:p>
            <a:pPr marL="215900" marR="0" lvl="1" indent="-76200" algn="l" rtl="0">
              <a:lnSpc>
                <a:spcPct val="150000"/>
              </a:lnSpc>
              <a:spcBef>
                <a:spcPts val="0"/>
              </a:spcBef>
              <a:spcAft>
                <a:spcPts val="0"/>
              </a:spcAft>
              <a:buClr>
                <a:srgbClr val="000000"/>
              </a:buClr>
              <a:buSzPts val="2100"/>
              <a:buFont typeface="Arial"/>
              <a:buNone/>
            </a:pPr>
            <a:endParaRPr sz="1800" b="0" i="0" u="none" strike="noStrike" cap="none">
              <a:solidFill>
                <a:srgbClr val="000000"/>
              </a:solidFill>
              <a:latin typeface="Arial"/>
              <a:ea typeface="Arial"/>
              <a:cs typeface="Arial"/>
              <a:sym typeface="Arial"/>
            </a:endParaRPr>
          </a:p>
          <a:p>
            <a:pPr marL="215900" marR="0" lvl="3" indent="-76200" algn="l" rtl="0">
              <a:lnSpc>
                <a:spcPct val="150000"/>
              </a:lnSpc>
              <a:spcBef>
                <a:spcPts val="0"/>
              </a:spcBef>
              <a:spcAft>
                <a:spcPts val="0"/>
              </a:spcAft>
              <a:buClr>
                <a:srgbClr val="000000"/>
              </a:buClr>
              <a:buSzPts val="2100"/>
              <a:buFont typeface="Arial"/>
              <a:buNone/>
            </a:pPr>
            <a:endParaRPr sz="2100" b="0" i="0" u="none" strike="noStrike" cap="none">
              <a:solidFill>
                <a:srgbClr val="000000"/>
              </a:solidFill>
              <a:latin typeface="Arial"/>
              <a:ea typeface="Arial"/>
              <a:cs typeface="Arial"/>
              <a:sym typeface="Arial"/>
            </a:endParaRPr>
          </a:p>
        </p:txBody>
      </p:sp>
      <p:pic>
        <p:nvPicPr>
          <p:cNvPr id="570" name="Google Shape;570;p51"/>
          <p:cNvPicPr preferRelativeResize="0"/>
          <p:nvPr/>
        </p:nvPicPr>
        <p:blipFill rotWithShape="1">
          <a:blip r:embed="rId3">
            <a:alphaModFix/>
          </a:blip>
          <a:srcRect/>
          <a:stretch/>
        </p:blipFill>
        <p:spPr>
          <a:xfrm>
            <a:off x="540159" y="827550"/>
            <a:ext cx="7829195" cy="3488399"/>
          </a:xfrm>
          <a:prstGeom prst="rect">
            <a:avLst/>
          </a:prstGeom>
          <a:noFill/>
          <a:ln>
            <a:noFill/>
          </a:ln>
        </p:spPr>
      </p:pic>
      <p:sp>
        <p:nvSpPr>
          <p:cNvPr id="571" name="Google Shape;571;p51"/>
          <p:cNvSpPr txBox="1"/>
          <p:nvPr/>
        </p:nvSpPr>
        <p:spPr>
          <a:xfrm>
            <a:off x="4082959" y="4963767"/>
            <a:ext cx="548700" cy="215400"/>
          </a:xfrm>
          <a:prstGeom prst="rect">
            <a:avLst/>
          </a:prstGeom>
          <a:noFill/>
          <a:ln>
            <a:noFill/>
          </a:ln>
        </p:spPr>
        <p:txBody>
          <a:bodyPr spcFirstLastPara="1" wrap="square" lIns="0" tIns="0" rIns="0" bIns="0" anchor="t" anchorCtr="0">
            <a:spAutoFit/>
          </a:bodyPr>
          <a:lstStyle/>
          <a:p>
            <a:pPr marL="114300" marR="0" lvl="0" indent="0" algn="ctr" rtl="0">
              <a:lnSpc>
                <a:spcPct val="116111"/>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DCA900"/>
                </a:solidFill>
                <a:latin typeface="Arial"/>
                <a:ea typeface="Arial"/>
                <a:cs typeface="Arial"/>
                <a:sym typeface="Arial"/>
              </a:rPr>
              <a:t>29</a:t>
            </a:fld>
            <a:endParaRPr sz="1400" b="0" i="0" u="none" strike="noStrike" cap="none">
              <a:solidFill>
                <a:srgbClr val="DCA9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sp>
        <p:nvSpPr>
          <p:cNvPr id="576" name="Google Shape;576;p52"/>
          <p:cNvSpPr/>
          <p:nvPr/>
        </p:nvSpPr>
        <p:spPr>
          <a:xfrm>
            <a:off x="243806" y="2494369"/>
            <a:ext cx="4938900" cy="597900"/>
          </a:xfrm>
          <a:prstGeom prst="rect">
            <a:avLst/>
          </a:prstGeom>
          <a:solidFill>
            <a:srgbClr val="E9990A"/>
          </a:solidFill>
          <a:ln w="9525" cap="flat" cmpd="sng">
            <a:solidFill>
              <a:srgbClr val="FFC000"/>
            </a:solidFill>
            <a:prstDash val="solid"/>
            <a:round/>
            <a:headEnd type="none" w="sm" len="sm"/>
            <a:tailEnd type="none" w="sm" len="sm"/>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577" name="Google Shape;577;p52"/>
          <p:cNvSpPr txBox="1">
            <a:spLocks noGrp="1"/>
          </p:cNvSpPr>
          <p:nvPr>
            <p:ph type="body" idx="1"/>
          </p:nvPr>
        </p:nvSpPr>
        <p:spPr>
          <a:xfrm>
            <a:off x="410533" y="312173"/>
            <a:ext cx="7931100" cy="392400"/>
          </a:xfrm>
          <a:prstGeom prst="rect">
            <a:avLst/>
          </a:prstGeom>
          <a:noFill/>
          <a:ln>
            <a:noFill/>
          </a:ln>
        </p:spPr>
        <p:txBody>
          <a:bodyPr spcFirstLastPara="1" wrap="square" lIns="19050" tIns="19050" rIns="19050" bIns="19050" anchor="ctr" anchorCtr="0">
            <a:spAutoFit/>
          </a:bodyPr>
          <a:lstStyle/>
          <a:p>
            <a:pPr marL="342900" lvl="0" indent="-165100" algn="l" rtl="0">
              <a:lnSpc>
                <a:spcPct val="100000"/>
              </a:lnSpc>
              <a:spcBef>
                <a:spcPts val="0"/>
              </a:spcBef>
              <a:spcAft>
                <a:spcPts val="0"/>
              </a:spcAft>
              <a:buClr>
                <a:srgbClr val="253667"/>
              </a:buClr>
              <a:buSzPts val="2300"/>
              <a:buFont typeface="Montserrat"/>
              <a:buNone/>
            </a:pPr>
            <a:r>
              <a:rPr lang="en-US"/>
              <a:t>Shift Investment Priorities</a:t>
            </a:r>
            <a:endParaRPr/>
          </a:p>
        </p:txBody>
      </p:sp>
      <p:sp>
        <p:nvSpPr>
          <p:cNvPr id="578" name="Google Shape;578;p52"/>
          <p:cNvSpPr txBox="1"/>
          <p:nvPr/>
        </p:nvSpPr>
        <p:spPr>
          <a:xfrm>
            <a:off x="476990" y="764778"/>
            <a:ext cx="7955700" cy="808200"/>
          </a:xfrm>
          <a:prstGeom prst="rect">
            <a:avLst/>
          </a:prstGeom>
          <a:noFill/>
          <a:ln>
            <a:noFill/>
          </a:ln>
        </p:spPr>
        <p:txBody>
          <a:bodyPr spcFirstLastPara="1" wrap="square" lIns="68575" tIns="34275" rIns="68575" bIns="34275" anchor="t" anchorCtr="0">
            <a:spAutoFit/>
          </a:bodyPr>
          <a:lstStyle/>
          <a:p>
            <a:pPr marL="215900" marR="0" lvl="1" indent="-76200" algn="l" rtl="0">
              <a:lnSpc>
                <a:spcPct val="150000"/>
              </a:lnSpc>
              <a:spcBef>
                <a:spcPts val="0"/>
              </a:spcBef>
              <a:spcAft>
                <a:spcPts val="0"/>
              </a:spcAft>
              <a:buClr>
                <a:srgbClr val="000000"/>
              </a:buClr>
              <a:buSzPts val="2100"/>
              <a:buFont typeface="Arial"/>
              <a:buNone/>
            </a:pPr>
            <a:endParaRPr sz="1800" b="0" i="0" u="none" strike="noStrike" cap="none">
              <a:solidFill>
                <a:srgbClr val="000000"/>
              </a:solidFill>
              <a:latin typeface="Arial"/>
              <a:ea typeface="Arial"/>
              <a:cs typeface="Arial"/>
              <a:sym typeface="Arial"/>
            </a:endParaRPr>
          </a:p>
          <a:p>
            <a:pPr marL="215900" marR="0" lvl="3" indent="-76200" algn="l" rtl="0">
              <a:lnSpc>
                <a:spcPct val="150000"/>
              </a:lnSpc>
              <a:spcBef>
                <a:spcPts val="0"/>
              </a:spcBef>
              <a:spcAft>
                <a:spcPts val="0"/>
              </a:spcAft>
              <a:buClr>
                <a:srgbClr val="000000"/>
              </a:buClr>
              <a:buSzPts val="2100"/>
              <a:buFont typeface="Arial"/>
              <a:buNone/>
            </a:pPr>
            <a:endParaRPr sz="2100" b="0" i="0" u="none" strike="noStrike" cap="none">
              <a:solidFill>
                <a:srgbClr val="000000"/>
              </a:solidFill>
              <a:latin typeface="Arial"/>
              <a:ea typeface="Arial"/>
              <a:cs typeface="Arial"/>
              <a:sym typeface="Arial"/>
            </a:endParaRPr>
          </a:p>
        </p:txBody>
      </p:sp>
      <p:sp>
        <p:nvSpPr>
          <p:cNvPr id="579" name="Google Shape;579;p52"/>
          <p:cNvSpPr txBox="1"/>
          <p:nvPr/>
        </p:nvSpPr>
        <p:spPr>
          <a:xfrm>
            <a:off x="605813" y="841762"/>
            <a:ext cx="8038200" cy="5232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dk1"/>
              </a:buClr>
              <a:buSzPts val="1700"/>
              <a:buFont typeface="Arial"/>
              <a:buNone/>
            </a:pPr>
            <a:r>
              <a:rPr lang="en-US" sz="1700" b="0" i="0" u="none" strike="noStrike" cap="none">
                <a:solidFill>
                  <a:schemeClr val="dk1"/>
                </a:solidFill>
                <a:latin typeface="Montserrat"/>
                <a:ea typeface="Montserrat"/>
                <a:cs typeface="Montserrat"/>
                <a:sym typeface="Montserrat"/>
              </a:rPr>
              <a:t>The "New Way Forward" shifts investment from maintaining empty hallways to funding academic excellence.</a:t>
            </a:r>
            <a:endParaRPr sz="1700" b="0" i="0" u="none" strike="noStrike" cap="none">
              <a:solidFill>
                <a:schemeClr val="dk1"/>
              </a:solidFill>
              <a:latin typeface="Montserrat"/>
              <a:ea typeface="Montserrat"/>
              <a:cs typeface="Montserrat"/>
              <a:sym typeface="Montserrat"/>
            </a:endParaRPr>
          </a:p>
        </p:txBody>
      </p:sp>
      <p:sp>
        <p:nvSpPr>
          <p:cNvPr id="580" name="Google Shape;580;p52"/>
          <p:cNvSpPr txBox="1"/>
          <p:nvPr/>
        </p:nvSpPr>
        <p:spPr>
          <a:xfrm>
            <a:off x="5314556" y="2234755"/>
            <a:ext cx="3500700" cy="4311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042D81"/>
                </a:solidFill>
                <a:latin typeface="Montserrat"/>
                <a:ea typeface="Montserrat"/>
                <a:cs typeface="Montserrat"/>
                <a:sym typeface="Montserrat"/>
              </a:rPr>
              <a:t>Build New:</a:t>
            </a:r>
            <a:r>
              <a:rPr lang="en-US" sz="1400" b="0" i="0" u="none" strike="noStrike" cap="none">
                <a:solidFill>
                  <a:srgbClr val="042D81"/>
                </a:solidFill>
                <a:latin typeface="Montserrat"/>
                <a:ea typeface="Montserrat"/>
                <a:cs typeface="Montserrat"/>
                <a:sym typeface="Montserrat"/>
              </a:rPr>
              <a:t> </a:t>
            </a:r>
            <a:r>
              <a:rPr lang="en-US" sz="1400" b="0" i="0" u="none" strike="noStrike" cap="none">
                <a:solidFill>
                  <a:schemeClr val="dk1"/>
                </a:solidFill>
                <a:latin typeface="Montserrat"/>
                <a:ea typeface="Montserrat"/>
                <a:cs typeface="Montserrat"/>
                <a:sym typeface="Montserrat"/>
              </a:rPr>
              <a:t>Constructing fewer, larger, state-of-the-art facilities</a:t>
            </a:r>
            <a:endParaRPr sz="1400" b="0" i="0" u="none" strike="noStrike" cap="none">
              <a:solidFill>
                <a:schemeClr val="dk1"/>
              </a:solidFill>
              <a:latin typeface="Montserrat"/>
              <a:ea typeface="Montserrat"/>
              <a:cs typeface="Montserrat"/>
              <a:sym typeface="Montserrat"/>
            </a:endParaRPr>
          </a:p>
        </p:txBody>
      </p:sp>
      <p:sp>
        <p:nvSpPr>
          <p:cNvPr id="581" name="Google Shape;581;p52"/>
          <p:cNvSpPr txBox="1"/>
          <p:nvPr/>
        </p:nvSpPr>
        <p:spPr>
          <a:xfrm>
            <a:off x="5332199" y="2879046"/>
            <a:ext cx="3500700" cy="646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042D81"/>
                </a:solidFill>
                <a:latin typeface="Montserrat"/>
                <a:ea typeface="Montserrat"/>
                <a:cs typeface="Montserrat"/>
                <a:sym typeface="Montserrat"/>
              </a:rPr>
              <a:t>Consolidate: </a:t>
            </a:r>
            <a:r>
              <a:rPr lang="en-US" sz="1400" b="0" i="0" u="none" strike="noStrike" cap="none">
                <a:solidFill>
                  <a:schemeClr val="dk1"/>
                </a:solidFill>
                <a:latin typeface="Montserrat"/>
                <a:ea typeface="Montserrat"/>
                <a:cs typeface="Montserrat"/>
                <a:sym typeface="Montserrat"/>
              </a:rPr>
              <a:t>Closing older, inefficient schools at the conclusion of construction to concentrate resources </a:t>
            </a:r>
            <a:endParaRPr sz="1400" b="0" i="0" u="none" strike="noStrike" cap="none">
              <a:solidFill>
                <a:schemeClr val="dk1"/>
              </a:solidFill>
              <a:latin typeface="Montserrat"/>
              <a:ea typeface="Montserrat"/>
              <a:cs typeface="Montserrat"/>
              <a:sym typeface="Montserrat"/>
            </a:endParaRPr>
          </a:p>
        </p:txBody>
      </p:sp>
      <p:pic>
        <p:nvPicPr>
          <p:cNvPr id="582" name="Google Shape;582;p52"/>
          <p:cNvPicPr preferRelativeResize="0"/>
          <p:nvPr/>
        </p:nvPicPr>
        <p:blipFill rotWithShape="1">
          <a:blip r:embed="rId3">
            <a:alphaModFix/>
          </a:blip>
          <a:srcRect l="6761" r="9353"/>
          <a:stretch/>
        </p:blipFill>
        <p:spPr>
          <a:xfrm>
            <a:off x="650213" y="1769869"/>
            <a:ext cx="4123987" cy="2201794"/>
          </a:xfrm>
          <a:prstGeom prst="rect">
            <a:avLst/>
          </a:prstGeom>
          <a:noFill/>
          <a:ln>
            <a:noFill/>
          </a:ln>
        </p:spPr>
      </p:pic>
      <p:sp>
        <p:nvSpPr>
          <p:cNvPr id="583" name="Google Shape;583;p52"/>
          <p:cNvSpPr txBox="1"/>
          <p:nvPr/>
        </p:nvSpPr>
        <p:spPr>
          <a:xfrm>
            <a:off x="4082959" y="4963767"/>
            <a:ext cx="548700" cy="215400"/>
          </a:xfrm>
          <a:prstGeom prst="rect">
            <a:avLst/>
          </a:prstGeom>
          <a:noFill/>
          <a:ln>
            <a:noFill/>
          </a:ln>
        </p:spPr>
        <p:txBody>
          <a:bodyPr spcFirstLastPara="1" wrap="square" lIns="0" tIns="0" rIns="0" bIns="0" anchor="t" anchorCtr="0">
            <a:spAutoFit/>
          </a:bodyPr>
          <a:lstStyle/>
          <a:p>
            <a:pPr marL="114300" marR="0" lvl="0" indent="0" algn="ctr" rtl="0">
              <a:lnSpc>
                <a:spcPct val="116111"/>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DCA900"/>
                </a:solidFill>
                <a:latin typeface="Arial"/>
                <a:ea typeface="Arial"/>
                <a:cs typeface="Arial"/>
                <a:sym typeface="Arial"/>
              </a:rPr>
              <a:t>30</a:t>
            </a:fld>
            <a:endParaRPr sz="1400" b="0" i="0" u="none" strike="noStrike" cap="none">
              <a:solidFill>
                <a:srgbClr val="DCA900"/>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87"/>
        <p:cNvGrpSpPr/>
        <p:nvPr/>
      </p:nvGrpSpPr>
      <p:grpSpPr>
        <a:xfrm>
          <a:off x="0" y="0"/>
          <a:ext cx="0" cy="0"/>
          <a:chOff x="0" y="0"/>
          <a:chExt cx="0" cy="0"/>
        </a:xfrm>
      </p:grpSpPr>
      <p:sp>
        <p:nvSpPr>
          <p:cNvPr id="588" name="Google Shape;588;p53"/>
          <p:cNvSpPr/>
          <p:nvPr/>
        </p:nvSpPr>
        <p:spPr>
          <a:xfrm>
            <a:off x="3806504" y="2493094"/>
            <a:ext cx="5190900" cy="597900"/>
          </a:xfrm>
          <a:prstGeom prst="rect">
            <a:avLst/>
          </a:prstGeom>
          <a:solidFill>
            <a:srgbClr val="FFC000"/>
          </a:solidFill>
          <a:ln w="9525" cap="flat" cmpd="sng">
            <a:solidFill>
              <a:srgbClr val="FFC000"/>
            </a:solidFill>
            <a:prstDash val="solid"/>
            <a:round/>
            <a:headEnd type="none" w="sm" len="sm"/>
            <a:tailEnd type="none" w="sm" len="sm"/>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589" name="Google Shape;589;p53"/>
          <p:cNvSpPr txBox="1">
            <a:spLocks noGrp="1"/>
          </p:cNvSpPr>
          <p:nvPr>
            <p:ph type="body" idx="1"/>
          </p:nvPr>
        </p:nvSpPr>
        <p:spPr>
          <a:xfrm>
            <a:off x="410533" y="312173"/>
            <a:ext cx="7931100" cy="392400"/>
          </a:xfrm>
          <a:prstGeom prst="rect">
            <a:avLst/>
          </a:prstGeom>
          <a:noFill/>
          <a:ln>
            <a:noFill/>
          </a:ln>
        </p:spPr>
        <p:txBody>
          <a:bodyPr spcFirstLastPara="1" wrap="square" lIns="19050" tIns="19050" rIns="19050" bIns="19050" anchor="ctr" anchorCtr="0">
            <a:spAutoFit/>
          </a:bodyPr>
          <a:lstStyle/>
          <a:p>
            <a:pPr marL="342900" lvl="0" indent="-165100" algn="l" rtl="0">
              <a:lnSpc>
                <a:spcPct val="100000"/>
              </a:lnSpc>
              <a:spcBef>
                <a:spcPts val="0"/>
              </a:spcBef>
              <a:spcAft>
                <a:spcPts val="0"/>
              </a:spcAft>
              <a:buClr>
                <a:srgbClr val="253667"/>
              </a:buClr>
              <a:buSzPts val="2300"/>
              <a:buFont typeface="Montserrat"/>
              <a:buNone/>
            </a:pPr>
            <a:r>
              <a:rPr lang="en-US"/>
              <a:t>Focus on Three Organizing Elements</a:t>
            </a:r>
            <a:endParaRPr/>
          </a:p>
        </p:txBody>
      </p:sp>
      <p:sp>
        <p:nvSpPr>
          <p:cNvPr id="590" name="Google Shape;590;p53"/>
          <p:cNvSpPr txBox="1"/>
          <p:nvPr/>
        </p:nvSpPr>
        <p:spPr>
          <a:xfrm>
            <a:off x="476990" y="764778"/>
            <a:ext cx="7955700" cy="808200"/>
          </a:xfrm>
          <a:prstGeom prst="rect">
            <a:avLst/>
          </a:prstGeom>
          <a:noFill/>
          <a:ln>
            <a:noFill/>
          </a:ln>
        </p:spPr>
        <p:txBody>
          <a:bodyPr spcFirstLastPara="1" wrap="square" lIns="68575" tIns="34275" rIns="68575" bIns="34275" anchor="t" anchorCtr="0">
            <a:spAutoFit/>
          </a:bodyPr>
          <a:lstStyle/>
          <a:p>
            <a:pPr marL="215900" marR="0" lvl="1" indent="-76200" algn="l" rtl="0">
              <a:lnSpc>
                <a:spcPct val="150000"/>
              </a:lnSpc>
              <a:spcBef>
                <a:spcPts val="0"/>
              </a:spcBef>
              <a:spcAft>
                <a:spcPts val="0"/>
              </a:spcAft>
              <a:buClr>
                <a:srgbClr val="000000"/>
              </a:buClr>
              <a:buSzPts val="2100"/>
              <a:buFont typeface="Arial"/>
              <a:buNone/>
            </a:pPr>
            <a:endParaRPr sz="1800" b="0" i="0" u="none" strike="noStrike" cap="none">
              <a:solidFill>
                <a:srgbClr val="000000"/>
              </a:solidFill>
              <a:latin typeface="Arial"/>
              <a:ea typeface="Arial"/>
              <a:cs typeface="Arial"/>
              <a:sym typeface="Arial"/>
            </a:endParaRPr>
          </a:p>
          <a:p>
            <a:pPr marL="215900" marR="0" lvl="3" indent="-76200" algn="l" rtl="0">
              <a:lnSpc>
                <a:spcPct val="150000"/>
              </a:lnSpc>
              <a:spcBef>
                <a:spcPts val="0"/>
              </a:spcBef>
              <a:spcAft>
                <a:spcPts val="0"/>
              </a:spcAft>
              <a:buClr>
                <a:srgbClr val="000000"/>
              </a:buClr>
              <a:buSzPts val="2100"/>
              <a:buFont typeface="Arial"/>
              <a:buNone/>
            </a:pPr>
            <a:endParaRPr sz="2100" b="0" i="0" u="none" strike="noStrike" cap="none">
              <a:solidFill>
                <a:srgbClr val="000000"/>
              </a:solidFill>
              <a:latin typeface="Arial"/>
              <a:ea typeface="Arial"/>
              <a:cs typeface="Arial"/>
              <a:sym typeface="Arial"/>
            </a:endParaRPr>
          </a:p>
        </p:txBody>
      </p:sp>
      <p:pic>
        <p:nvPicPr>
          <p:cNvPr id="591" name="Google Shape;591;p53"/>
          <p:cNvPicPr preferRelativeResize="0"/>
          <p:nvPr/>
        </p:nvPicPr>
        <p:blipFill rotWithShape="1">
          <a:blip r:embed="rId3">
            <a:alphaModFix/>
          </a:blip>
          <a:srcRect/>
          <a:stretch/>
        </p:blipFill>
        <p:spPr>
          <a:xfrm>
            <a:off x="4249182" y="1757433"/>
            <a:ext cx="4362993" cy="2052919"/>
          </a:xfrm>
          <a:prstGeom prst="rect">
            <a:avLst/>
          </a:prstGeom>
          <a:noFill/>
          <a:ln>
            <a:noFill/>
          </a:ln>
        </p:spPr>
      </p:pic>
      <p:sp>
        <p:nvSpPr>
          <p:cNvPr id="592" name="Google Shape;592;p53"/>
          <p:cNvSpPr txBox="1"/>
          <p:nvPr/>
        </p:nvSpPr>
        <p:spPr>
          <a:xfrm>
            <a:off x="586200" y="961875"/>
            <a:ext cx="5717400" cy="33372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900"/>
              </a:spcBef>
              <a:spcAft>
                <a:spcPts val="0"/>
              </a:spcAft>
              <a:buClr>
                <a:srgbClr val="000000"/>
              </a:buClr>
              <a:buSzPts val="800"/>
              <a:buFont typeface="Arial"/>
              <a:buNone/>
            </a:pPr>
            <a:r>
              <a:rPr lang="en-US" sz="1400" b="0" i="0" u="none" strike="noStrike" cap="none">
                <a:solidFill>
                  <a:schemeClr val="dk1"/>
                </a:solidFill>
                <a:latin typeface="Montserrat"/>
                <a:ea typeface="Montserrat"/>
                <a:cs typeface="Montserrat"/>
                <a:sym typeface="Montserrat"/>
              </a:rPr>
              <a:t>The New Way Forward will focus on three organizing elements:</a:t>
            </a:r>
            <a:endParaRPr sz="1400" b="0" i="0" u="none" strike="noStrike" cap="none">
              <a:solidFill>
                <a:schemeClr val="dk1"/>
              </a:solidFill>
              <a:latin typeface="Montserrat"/>
              <a:ea typeface="Montserrat"/>
              <a:cs typeface="Montserrat"/>
              <a:sym typeface="Montserrat"/>
            </a:endParaRPr>
          </a:p>
          <a:p>
            <a:pPr marL="0" marR="0" lvl="0" indent="0" algn="l" rtl="0">
              <a:lnSpc>
                <a:spcPct val="115000"/>
              </a:lnSpc>
              <a:spcBef>
                <a:spcPts val="900"/>
              </a:spcBef>
              <a:spcAft>
                <a:spcPts val="0"/>
              </a:spcAft>
              <a:buClr>
                <a:srgbClr val="000000"/>
              </a:buClr>
              <a:buSzPts val="800"/>
              <a:buFont typeface="Arial"/>
              <a:buNone/>
            </a:pPr>
            <a:r>
              <a:rPr lang="en-US" sz="1400" b="0" i="0" u="none" strike="noStrike" cap="none">
                <a:solidFill>
                  <a:schemeClr val="dk1"/>
                </a:solidFill>
                <a:latin typeface="Montserrat"/>
                <a:ea typeface="Montserrat"/>
                <a:cs typeface="Montserrat"/>
                <a:sym typeface="Montserrat"/>
              </a:rPr>
              <a:t>		</a:t>
            </a:r>
            <a:endParaRPr sz="1400" b="0" i="0" u="none" strike="noStrike" cap="none">
              <a:solidFill>
                <a:schemeClr val="dk1"/>
              </a:solidFill>
              <a:latin typeface="Montserrat"/>
              <a:ea typeface="Montserrat"/>
              <a:cs typeface="Montserrat"/>
              <a:sym typeface="Montserrat"/>
            </a:endParaRPr>
          </a:p>
          <a:p>
            <a:pPr marL="0" marR="0" lvl="0" indent="0" algn="l" rtl="0">
              <a:lnSpc>
                <a:spcPct val="115000"/>
              </a:lnSpc>
              <a:spcBef>
                <a:spcPts val="900"/>
              </a:spcBef>
              <a:spcAft>
                <a:spcPts val="0"/>
              </a:spcAft>
              <a:buClr>
                <a:srgbClr val="000000"/>
              </a:buClr>
              <a:buSzPts val="800"/>
              <a:buFont typeface="Arial"/>
              <a:buNone/>
            </a:pPr>
            <a:r>
              <a:rPr lang="en-US" sz="1400" b="0" i="0" u="none" strike="noStrike" cap="none">
                <a:solidFill>
                  <a:schemeClr val="dk1"/>
                </a:solidFill>
                <a:latin typeface="Montserrat"/>
                <a:ea typeface="Montserrat"/>
                <a:cs typeface="Montserrat"/>
                <a:sym typeface="Montserrat"/>
              </a:rPr>
              <a:t>	</a:t>
            </a:r>
            <a:endParaRPr sz="1400" b="0" i="0" u="none" strike="noStrike" cap="none">
              <a:solidFill>
                <a:schemeClr val="dk1"/>
              </a:solidFill>
              <a:latin typeface="Montserrat"/>
              <a:ea typeface="Montserrat"/>
              <a:cs typeface="Montserrat"/>
              <a:sym typeface="Montserrat"/>
            </a:endParaRPr>
          </a:p>
          <a:p>
            <a:pPr marL="685800" marR="0" lvl="0" indent="0" algn="l" rtl="0">
              <a:lnSpc>
                <a:spcPct val="115000"/>
              </a:lnSpc>
              <a:spcBef>
                <a:spcPts val="900"/>
              </a:spcBef>
              <a:spcAft>
                <a:spcPts val="0"/>
              </a:spcAft>
              <a:buClr>
                <a:srgbClr val="000000"/>
              </a:buClr>
              <a:buSzPts val="800"/>
              <a:buFont typeface="Arial"/>
              <a:buNone/>
            </a:pPr>
            <a:r>
              <a:rPr lang="en-US" sz="1400" b="0" i="0" u="none" strike="noStrike" cap="none">
                <a:solidFill>
                  <a:schemeClr val="dk1"/>
                </a:solidFill>
                <a:latin typeface="Montserrat"/>
                <a:ea typeface="Montserrat"/>
                <a:cs typeface="Montserrat"/>
                <a:sym typeface="Montserrat"/>
              </a:rPr>
              <a:t>Student Success</a:t>
            </a:r>
            <a:endParaRPr sz="1400" b="0" i="0" u="none" strike="noStrike" cap="none">
              <a:solidFill>
                <a:schemeClr val="dk1"/>
              </a:solidFill>
              <a:latin typeface="Montserrat"/>
              <a:ea typeface="Montserrat"/>
              <a:cs typeface="Montserrat"/>
              <a:sym typeface="Montserrat"/>
            </a:endParaRPr>
          </a:p>
          <a:p>
            <a:pPr marL="685800" marR="0" lvl="0" indent="342900" algn="l" rtl="0">
              <a:lnSpc>
                <a:spcPct val="115000"/>
              </a:lnSpc>
              <a:spcBef>
                <a:spcPts val="900"/>
              </a:spcBef>
              <a:spcAft>
                <a:spcPts val="0"/>
              </a:spcAft>
              <a:buClr>
                <a:srgbClr val="000000"/>
              </a:buClr>
              <a:buSzPts val="800"/>
              <a:buFont typeface="Arial"/>
              <a:buNone/>
            </a:pPr>
            <a:endParaRPr sz="1400" b="0" i="0" u="none" strike="noStrike" cap="none">
              <a:solidFill>
                <a:schemeClr val="dk1"/>
              </a:solidFill>
              <a:latin typeface="Montserrat"/>
              <a:ea typeface="Montserrat"/>
              <a:cs typeface="Montserrat"/>
              <a:sym typeface="Montserrat"/>
            </a:endParaRPr>
          </a:p>
          <a:p>
            <a:pPr marL="685800" marR="0" lvl="0" indent="0" algn="l" rtl="0">
              <a:lnSpc>
                <a:spcPct val="115000"/>
              </a:lnSpc>
              <a:spcBef>
                <a:spcPts val="900"/>
              </a:spcBef>
              <a:spcAft>
                <a:spcPts val="0"/>
              </a:spcAft>
              <a:buClr>
                <a:srgbClr val="000000"/>
              </a:buClr>
              <a:buSzPts val="800"/>
              <a:buFont typeface="Arial"/>
              <a:buNone/>
            </a:pPr>
            <a:r>
              <a:rPr lang="en-US" sz="1400" b="0" i="0" u="none" strike="noStrike" cap="none">
                <a:solidFill>
                  <a:schemeClr val="dk1"/>
                </a:solidFill>
                <a:latin typeface="Montserrat"/>
                <a:ea typeface="Montserrat"/>
                <a:cs typeface="Montserrat"/>
                <a:sym typeface="Montserrat"/>
              </a:rPr>
              <a:t>Community Benefit</a:t>
            </a:r>
            <a:endParaRPr sz="1400" b="0" i="0" u="none" strike="noStrike" cap="none">
              <a:solidFill>
                <a:schemeClr val="dk1"/>
              </a:solidFill>
              <a:latin typeface="Montserrat"/>
              <a:ea typeface="Montserrat"/>
              <a:cs typeface="Montserrat"/>
              <a:sym typeface="Montserrat"/>
            </a:endParaRPr>
          </a:p>
          <a:p>
            <a:pPr marL="685800" marR="0" lvl="0" indent="342900" algn="l" rtl="0">
              <a:lnSpc>
                <a:spcPct val="115000"/>
              </a:lnSpc>
              <a:spcBef>
                <a:spcPts val="900"/>
              </a:spcBef>
              <a:spcAft>
                <a:spcPts val="0"/>
              </a:spcAft>
              <a:buClr>
                <a:srgbClr val="000000"/>
              </a:buClr>
              <a:buSzPts val="800"/>
              <a:buFont typeface="Arial"/>
              <a:buNone/>
            </a:pPr>
            <a:endParaRPr sz="1400" b="0" i="0" u="none" strike="noStrike" cap="none">
              <a:solidFill>
                <a:schemeClr val="dk1"/>
              </a:solidFill>
              <a:latin typeface="Montserrat"/>
              <a:ea typeface="Montserrat"/>
              <a:cs typeface="Montserrat"/>
              <a:sym typeface="Montserrat"/>
            </a:endParaRPr>
          </a:p>
          <a:p>
            <a:pPr marL="685800" marR="0" lvl="0" indent="0" algn="l" rtl="0">
              <a:lnSpc>
                <a:spcPct val="115000"/>
              </a:lnSpc>
              <a:spcBef>
                <a:spcPts val="900"/>
              </a:spcBef>
              <a:spcAft>
                <a:spcPts val="0"/>
              </a:spcAft>
              <a:buClr>
                <a:schemeClr val="dk1"/>
              </a:buClr>
              <a:buSzPts val="800"/>
              <a:buFont typeface="Arial"/>
              <a:buNone/>
            </a:pPr>
            <a:r>
              <a:rPr lang="en-US" sz="1400" b="0" i="0" u="none" strike="noStrike" cap="none">
                <a:solidFill>
                  <a:schemeClr val="dk1"/>
                </a:solidFill>
                <a:latin typeface="Montserrat"/>
                <a:ea typeface="Montserrat"/>
                <a:cs typeface="Montserrat"/>
                <a:sym typeface="Montserrat"/>
              </a:rPr>
              <a:t>Strengthening District Identity</a:t>
            </a:r>
            <a:endParaRPr sz="800" b="0" i="0" u="none" strike="noStrike" cap="none">
              <a:solidFill>
                <a:schemeClr val="dk1"/>
              </a:solidFill>
              <a:latin typeface="Arial"/>
              <a:ea typeface="Arial"/>
              <a:cs typeface="Arial"/>
              <a:sym typeface="Arial"/>
            </a:endParaRPr>
          </a:p>
          <a:p>
            <a:pPr marL="0" marR="0" lvl="0" indent="0" algn="l" rtl="0">
              <a:lnSpc>
                <a:spcPct val="100000"/>
              </a:lnSpc>
              <a:spcBef>
                <a:spcPts val="900"/>
              </a:spcBef>
              <a:spcAft>
                <a:spcPts val="0"/>
              </a:spcAft>
              <a:buClr>
                <a:srgbClr val="000000"/>
              </a:buClr>
              <a:buSzPts val="1400"/>
              <a:buFont typeface="Arial"/>
              <a:buNone/>
            </a:pPr>
            <a:endParaRPr sz="1400" b="0" i="0" u="none" strike="noStrike" cap="none">
              <a:solidFill>
                <a:schemeClr val="dk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Montserrat"/>
                <a:ea typeface="Montserrat"/>
                <a:cs typeface="Montserrat"/>
                <a:sym typeface="Montserrat"/>
              </a:rPr>
              <a:t> </a:t>
            </a:r>
            <a:endParaRPr sz="1400" b="0" i="0" u="none" strike="noStrike" cap="none">
              <a:solidFill>
                <a:schemeClr val="dk1"/>
              </a:solidFill>
              <a:latin typeface="Montserrat"/>
              <a:ea typeface="Montserrat"/>
              <a:cs typeface="Montserrat"/>
              <a:sym typeface="Montserrat"/>
            </a:endParaRPr>
          </a:p>
        </p:txBody>
      </p:sp>
      <p:grpSp>
        <p:nvGrpSpPr>
          <p:cNvPr id="593" name="Google Shape;593;p53"/>
          <p:cNvGrpSpPr/>
          <p:nvPr/>
        </p:nvGrpSpPr>
        <p:grpSpPr>
          <a:xfrm>
            <a:off x="526931" y="1735650"/>
            <a:ext cx="636975" cy="2094900"/>
            <a:chOff x="702575" y="1960925"/>
            <a:chExt cx="849300" cy="2793200"/>
          </a:xfrm>
        </p:grpSpPr>
        <p:sp>
          <p:nvSpPr>
            <p:cNvPr id="594" name="Google Shape;594;p53"/>
            <p:cNvSpPr/>
            <p:nvPr/>
          </p:nvSpPr>
          <p:spPr>
            <a:xfrm>
              <a:off x="702575" y="2906661"/>
              <a:ext cx="849300" cy="838800"/>
            </a:xfrm>
            <a:prstGeom prst="ellipse">
              <a:avLst/>
            </a:prstGeom>
            <a:solidFill>
              <a:srgbClr val="FFC000"/>
            </a:solidFill>
            <a:ln w="9525" cap="flat" cmpd="sng">
              <a:solidFill>
                <a:srgbClr val="FFC000"/>
              </a:solidFill>
              <a:prstDash val="solid"/>
              <a:round/>
              <a:headEnd type="none" w="sm" len="sm"/>
              <a:tailEnd type="none" w="sm" len="sm"/>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595" name="Google Shape;595;p53"/>
            <p:cNvSpPr/>
            <p:nvPr/>
          </p:nvSpPr>
          <p:spPr>
            <a:xfrm>
              <a:off x="702575" y="1960925"/>
              <a:ext cx="849300" cy="838800"/>
            </a:xfrm>
            <a:prstGeom prst="ellipse">
              <a:avLst/>
            </a:prstGeom>
            <a:solidFill>
              <a:srgbClr val="FFC000"/>
            </a:solidFill>
            <a:ln w="9525" cap="flat" cmpd="sng">
              <a:solidFill>
                <a:srgbClr val="FFC000"/>
              </a:solidFill>
              <a:prstDash val="solid"/>
              <a:round/>
              <a:headEnd type="none" w="sm" len="sm"/>
              <a:tailEnd type="none" w="sm" len="sm"/>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596" name="Google Shape;596;p53"/>
            <p:cNvSpPr/>
            <p:nvPr/>
          </p:nvSpPr>
          <p:spPr>
            <a:xfrm>
              <a:off x="702575" y="3915325"/>
              <a:ext cx="849300" cy="838800"/>
            </a:xfrm>
            <a:prstGeom prst="ellipse">
              <a:avLst/>
            </a:prstGeom>
            <a:solidFill>
              <a:srgbClr val="FFC000"/>
            </a:solidFill>
            <a:ln w="9525" cap="flat" cmpd="sng">
              <a:solidFill>
                <a:srgbClr val="FFC000"/>
              </a:solidFill>
              <a:prstDash val="solid"/>
              <a:round/>
              <a:headEnd type="none" w="sm" len="sm"/>
              <a:tailEnd type="none" w="sm" len="sm"/>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597" name="Google Shape;597;p53"/>
            <p:cNvSpPr txBox="1"/>
            <p:nvPr/>
          </p:nvSpPr>
          <p:spPr>
            <a:xfrm>
              <a:off x="917553" y="2055055"/>
              <a:ext cx="377400" cy="398400"/>
            </a:xfrm>
            <a:prstGeom prst="rect">
              <a:avLst/>
            </a:prstGeom>
            <a:noFill/>
            <a:ln>
              <a:noFill/>
            </a:ln>
          </p:spPr>
          <p:txBody>
            <a:bodyPr spcFirstLastPara="1" wrap="square" lIns="68575" tIns="68575" rIns="68575" bIns="6857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Arial"/>
                  <a:ea typeface="Arial"/>
                  <a:cs typeface="Arial"/>
                  <a:sym typeface="Arial"/>
                </a:rPr>
                <a:t>1</a:t>
              </a:r>
              <a:endParaRPr sz="2400" b="0" i="0" u="none" strike="noStrike" cap="none">
                <a:solidFill>
                  <a:schemeClr val="dk1"/>
                </a:solidFill>
                <a:latin typeface="Arial"/>
                <a:ea typeface="Arial"/>
                <a:cs typeface="Arial"/>
                <a:sym typeface="Arial"/>
              </a:endParaRPr>
            </a:p>
          </p:txBody>
        </p:sp>
        <p:sp>
          <p:nvSpPr>
            <p:cNvPr id="598" name="Google Shape;598;p53"/>
            <p:cNvSpPr txBox="1"/>
            <p:nvPr/>
          </p:nvSpPr>
          <p:spPr>
            <a:xfrm>
              <a:off x="907069" y="3000916"/>
              <a:ext cx="377400" cy="398400"/>
            </a:xfrm>
            <a:prstGeom prst="rect">
              <a:avLst/>
            </a:prstGeom>
            <a:noFill/>
            <a:ln>
              <a:noFill/>
            </a:ln>
          </p:spPr>
          <p:txBody>
            <a:bodyPr spcFirstLastPara="1" wrap="square" lIns="68575" tIns="68575" rIns="68575" bIns="6857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Arial"/>
                  <a:ea typeface="Arial"/>
                  <a:cs typeface="Arial"/>
                  <a:sym typeface="Arial"/>
                </a:rPr>
                <a:t>2</a:t>
              </a:r>
              <a:endParaRPr sz="2400" b="0" i="0" u="none" strike="noStrike" cap="none">
                <a:solidFill>
                  <a:schemeClr val="dk1"/>
                </a:solidFill>
                <a:latin typeface="Arial"/>
                <a:ea typeface="Arial"/>
                <a:cs typeface="Arial"/>
                <a:sym typeface="Arial"/>
              </a:endParaRPr>
            </a:p>
          </p:txBody>
        </p:sp>
        <p:sp>
          <p:nvSpPr>
            <p:cNvPr id="599" name="Google Shape;599;p53"/>
            <p:cNvSpPr txBox="1"/>
            <p:nvPr/>
          </p:nvSpPr>
          <p:spPr>
            <a:xfrm>
              <a:off x="917553" y="4020181"/>
              <a:ext cx="377400" cy="398400"/>
            </a:xfrm>
            <a:prstGeom prst="rect">
              <a:avLst/>
            </a:prstGeom>
            <a:noFill/>
            <a:ln>
              <a:noFill/>
            </a:ln>
          </p:spPr>
          <p:txBody>
            <a:bodyPr spcFirstLastPara="1" wrap="square" lIns="68575" tIns="68575" rIns="68575" bIns="6857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Arial"/>
                  <a:ea typeface="Arial"/>
                  <a:cs typeface="Arial"/>
                  <a:sym typeface="Arial"/>
                </a:rPr>
                <a:t>3</a:t>
              </a:r>
              <a:endParaRPr sz="2400" b="0" i="0" u="none" strike="noStrike" cap="none">
                <a:solidFill>
                  <a:schemeClr val="dk1"/>
                </a:solidFill>
                <a:latin typeface="Arial"/>
                <a:ea typeface="Arial"/>
                <a:cs typeface="Arial"/>
                <a:sym typeface="Arial"/>
              </a:endParaRPr>
            </a:p>
          </p:txBody>
        </p:sp>
      </p:grpSp>
      <p:sp>
        <p:nvSpPr>
          <p:cNvPr id="600" name="Google Shape;600;p53"/>
          <p:cNvSpPr txBox="1"/>
          <p:nvPr/>
        </p:nvSpPr>
        <p:spPr>
          <a:xfrm>
            <a:off x="4082959" y="4963767"/>
            <a:ext cx="548700" cy="215400"/>
          </a:xfrm>
          <a:prstGeom prst="rect">
            <a:avLst/>
          </a:prstGeom>
          <a:noFill/>
          <a:ln>
            <a:noFill/>
          </a:ln>
        </p:spPr>
        <p:txBody>
          <a:bodyPr spcFirstLastPara="1" wrap="square" lIns="0" tIns="0" rIns="0" bIns="0" anchor="t" anchorCtr="0">
            <a:spAutoFit/>
          </a:bodyPr>
          <a:lstStyle/>
          <a:p>
            <a:pPr marL="114300" marR="0" lvl="0" indent="0" algn="ctr" rtl="0">
              <a:lnSpc>
                <a:spcPct val="116111"/>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DCA900"/>
                </a:solidFill>
                <a:latin typeface="Arial"/>
                <a:ea typeface="Arial"/>
                <a:cs typeface="Arial"/>
                <a:sym typeface="Arial"/>
              </a:rPr>
              <a:t>31</a:t>
            </a:fld>
            <a:endParaRPr sz="1400" b="0" i="0" u="none" strike="noStrike" cap="none">
              <a:solidFill>
                <a:srgbClr val="DCA9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sp>
        <p:nvSpPr>
          <p:cNvPr id="605" name="Google Shape;605;p54"/>
          <p:cNvSpPr txBox="1">
            <a:spLocks noGrp="1"/>
          </p:cNvSpPr>
          <p:nvPr>
            <p:ph type="body" idx="1"/>
          </p:nvPr>
        </p:nvSpPr>
        <p:spPr>
          <a:xfrm>
            <a:off x="410533" y="312173"/>
            <a:ext cx="7931100" cy="392400"/>
          </a:xfrm>
          <a:prstGeom prst="rect">
            <a:avLst/>
          </a:prstGeom>
          <a:noFill/>
          <a:ln>
            <a:noFill/>
          </a:ln>
        </p:spPr>
        <p:txBody>
          <a:bodyPr spcFirstLastPara="1" wrap="square" lIns="19050" tIns="19050" rIns="19050" bIns="19050" anchor="ctr" anchorCtr="0">
            <a:spAutoFit/>
          </a:bodyPr>
          <a:lstStyle/>
          <a:p>
            <a:pPr marL="342900" lvl="0" indent="-165100" algn="l" rtl="0">
              <a:lnSpc>
                <a:spcPct val="100000"/>
              </a:lnSpc>
              <a:spcBef>
                <a:spcPts val="0"/>
              </a:spcBef>
              <a:spcAft>
                <a:spcPts val="0"/>
              </a:spcAft>
              <a:buClr>
                <a:srgbClr val="253667"/>
              </a:buClr>
              <a:buSzPts val="2300"/>
              <a:buFont typeface="Montserrat"/>
              <a:buNone/>
            </a:pPr>
            <a:r>
              <a:rPr lang="en-US"/>
              <a:t>New Budget Trajectory</a:t>
            </a:r>
            <a:endParaRPr/>
          </a:p>
        </p:txBody>
      </p:sp>
      <p:sp>
        <p:nvSpPr>
          <p:cNvPr id="606" name="Google Shape;606;p54"/>
          <p:cNvSpPr txBox="1"/>
          <p:nvPr/>
        </p:nvSpPr>
        <p:spPr>
          <a:xfrm>
            <a:off x="476990" y="764778"/>
            <a:ext cx="7955700" cy="808200"/>
          </a:xfrm>
          <a:prstGeom prst="rect">
            <a:avLst/>
          </a:prstGeom>
          <a:noFill/>
          <a:ln>
            <a:noFill/>
          </a:ln>
        </p:spPr>
        <p:txBody>
          <a:bodyPr spcFirstLastPara="1" wrap="square" lIns="68575" tIns="34275" rIns="68575" bIns="34275" anchor="t" anchorCtr="0">
            <a:spAutoFit/>
          </a:bodyPr>
          <a:lstStyle/>
          <a:p>
            <a:pPr marL="215900" marR="0" lvl="1" indent="-76200" algn="l" rtl="0">
              <a:lnSpc>
                <a:spcPct val="150000"/>
              </a:lnSpc>
              <a:spcBef>
                <a:spcPts val="0"/>
              </a:spcBef>
              <a:spcAft>
                <a:spcPts val="0"/>
              </a:spcAft>
              <a:buClr>
                <a:srgbClr val="000000"/>
              </a:buClr>
              <a:buSzPts val="2100"/>
              <a:buFont typeface="Arial"/>
              <a:buNone/>
            </a:pPr>
            <a:endParaRPr sz="1800" b="0" i="0" u="none" strike="noStrike" cap="none">
              <a:solidFill>
                <a:srgbClr val="000000"/>
              </a:solidFill>
              <a:latin typeface="Arial"/>
              <a:ea typeface="Arial"/>
              <a:cs typeface="Arial"/>
              <a:sym typeface="Arial"/>
            </a:endParaRPr>
          </a:p>
          <a:p>
            <a:pPr marL="215900" marR="0" lvl="3" indent="-76200" algn="l" rtl="0">
              <a:lnSpc>
                <a:spcPct val="150000"/>
              </a:lnSpc>
              <a:spcBef>
                <a:spcPts val="0"/>
              </a:spcBef>
              <a:spcAft>
                <a:spcPts val="0"/>
              </a:spcAft>
              <a:buClr>
                <a:srgbClr val="000000"/>
              </a:buClr>
              <a:buSzPts val="2100"/>
              <a:buFont typeface="Arial"/>
              <a:buNone/>
            </a:pPr>
            <a:endParaRPr sz="2100" b="0" i="0" u="none" strike="noStrike" cap="none">
              <a:solidFill>
                <a:srgbClr val="000000"/>
              </a:solidFill>
              <a:latin typeface="Arial"/>
              <a:ea typeface="Arial"/>
              <a:cs typeface="Arial"/>
              <a:sym typeface="Arial"/>
            </a:endParaRPr>
          </a:p>
        </p:txBody>
      </p:sp>
      <p:sp>
        <p:nvSpPr>
          <p:cNvPr id="607" name="Google Shape;607;p54"/>
          <p:cNvSpPr txBox="1"/>
          <p:nvPr/>
        </p:nvSpPr>
        <p:spPr>
          <a:xfrm>
            <a:off x="605813" y="841762"/>
            <a:ext cx="8038200" cy="2616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chemeClr val="dk1"/>
                </a:solidFill>
                <a:latin typeface="Montserrat"/>
                <a:ea typeface="Montserrat"/>
                <a:cs typeface="Montserrat"/>
                <a:sym typeface="Montserrat"/>
              </a:rPr>
              <a:t>The New Way Forward directly transforms critical budget challenges.</a:t>
            </a:r>
            <a:endParaRPr sz="1700" b="0" i="0" u="none" strike="noStrike" cap="none">
              <a:solidFill>
                <a:schemeClr val="dk1"/>
              </a:solidFill>
              <a:latin typeface="Montserrat"/>
              <a:ea typeface="Montserrat"/>
              <a:cs typeface="Montserrat"/>
              <a:sym typeface="Montserrat"/>
            </a:endParaRPr>
          </a:p>
        </p:txBody>
      </p:sp>
      <p:pic>
        <p:nvPicPr>
          <p:cNvPr id="608" name="Google Shape;608;p54" descr="image.png"/>
          <p:cNvPicPr preferRelativeResize="0"/>
          <p:nvPr/>
        </p:nvPicPr>
        <p:blipFill rotWithShape="1">
          <a:blip r:embed="rId3">
            <a:alphaModFix/>
          </a:blip>
          <a:srcRect/>
          <a:stretch/>
        </p:blipFill>
        <p:spPr>
          <a:xfrm>
            <a:off x="500063" y="1244351"/>
            <a:ext cx="2619300" cy="1699543"/>
          </a:xfrm>
          <a:prstGeom prst="rect">
            <a:avLst/>
          </a:prstGeom>
          <a:noFill/>
          <a:ln>
            <a:noFill/>
          </a:ln>
        </p:spPr>
      </p:pic>
      <p:pic>
        <p:nvPicPr>
          <p:cNvPr id="609" name="Google Shape;609;p54" descr="image.png"/>
          <p:cNvPicPr preferRelativeResize="0"/>
          <p:nvPr/>
        </p:nvPicPr>
        <p:blipFill rotWithShape="1">
          <a:blip r:embed="rId4">
            <a:alphaModFix/>
          </a:blip>
          <a:srcRect/>
          <a:stretch/>
        </p:blipFill>
        <p:spPr>
          <a:xfrm>
            <a:off x="3262238" y="1244351"/>
            <a:ext cx="2619412" cy="1699543"/>
          </a:xfrm>
          <a:prstGeom prst="rect">
            <a:avLst/>
          </a:prstGeom>
          <a:noFill/>
          <a:ln>
            <a:noFill/>
          </a:ln>
        </p:spPr>
      </p:pic>
      <p:pic>
        <p:nvPicPr>
          <p:cNvPr id="610" name="Google Shape;610;p54" descr="image.png"/>
          <p:cNvPicPr preferRelativeResize="0"/>
          <p:nvPr/>
        </p:nvPicPr>
        <p:blipFill rotWithShape="1">
          <a:blip r:embed="rId3">
            <a:alphaModFix/>
          </a:blip>
          <a:srcRect/>
          <a:stretch/>
        </p:blipFill>
        <p:spPr>
          <a:xfrm>
            <a:off x="6024525" y="1244351"/>
            <a:ext cx="2619300" cy="1699543"/>
          </a:xfrm>
          <a:prstGeom prst="rect">
            <a:avLst/>
          </a:prstGeom>
          <a:noFill/>
          <a:ln>
            <a:noFill/>
          </a:ln>
        </p:spPr>
      </p:pic>
      <p:pic>
        <p:nvPicPr>
          <p:cNvPr id="611" name="Google Shape;611;p54" descr="image.png"/>
          <p:cNvPicPr preferRelativeResize="0"/>
          <p:nvPr/>
        </p:nvPicPr>
        <p:blipFill rotWithShape="1">
          <a:blip r:embed="rId5">
            <a:alphaModFix/>
          </a:blip>
          <a:srcRect/>
          <a:stretch/>
        </p:blipFill>
        <p:spPr>
          <a:xfrm>
            <a:off x="3262238" y="3086769"/>
            <a:ext cx="2619412" cy="1699543"/>
          </a:xfrm>
          <a:prstGeom prst="rect">
            <a:avLst/>
          </a:prstGeom>
          <a:noFill/>
          <a:ln>
            <a:noFill/>
          </a:ln>
        </p:spPr>
      </p:pic>
      <p:pic>
        <p:nvPicPr>
          <p:cNvPr id="612" name="Google Shape;612;p54" descr="image.png"/>
          <p:cNvPicPr preferRelativeResize="0"/>
          <p:nvPr/>
        </p:nvPicPr>
        <p:blipFill rotWithShape="1">
          <a:blip r:embed="rId6">
            <a:alphaModFix/>
          </a:blip>
          <a:srcRect/>
          <a:stretch/>
        </p:blipFill>
        <p:spPr>
          <a:xfrm>
            <a:off x="650081" y="1394370"/>
            <a:ext cx="285750" cy="285750"/>
          </a:xfrm>
          <a:prstGeom prst="rect">
            <a:avLst/>
          </a:prstGeom>
          <a:noFill/>
          <a:ln>
            <a:noFill/>
          </a:ln>
        </p:spPr>
      </p:pic>
      <p:sp>
        <p:nvSpPr>
          <p:cNvPr id="613" name="Google Shape;613;p54"/>
          <p:cNvSpPr txBox="1"/>
          <p:nvPr/>
        </p:nvSpPr>
        <p:spPr>
          <a:xfrm>
            <a:off x="650081" y="1751558"/>
            <a:ext cx="2435100" cy="184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042D81"/>
                </a:solidFill>
                <a:latin typeface="Urbanist"/>
                <a:ea typeface="Urbanist"/>
                <a:cs typeface="Urbanist"/>
                <a:sym typeface="Urbanist"/>
              </a:rPr>
              <a:t>Facilities Maintenance</a:t>
            </a:r>
            <a:endParaRPr sz="1200" b="0" i="0" u="none" strike="noStrike" cap="none">
              <a:solidFill>
                <a:srgbClr val="042D81"/>
              </a:solidFill>
              <a:latin typeface="Arial"/>
              <a:ea typeface="Arial"/>
              <a:cs typeface="Arial"/>
              <a:sym typeface="Arial"/>
            </a:endParaRPr>
          </a:p>
        </p:txBody>
      </p:sp>
      <p:sp>
        <p:nvSpPr>
          <p:cNvPr id="614" name="Google Shape;614;p54"/>
          <p:cNvSpPr txBox="1"/>
          <p:nvPr/>
        </p:nvSpPr>
        <p:spPr>
          <a:xfrm>
            <a:off x="650081" y="1987301"/>
            <a:ext cx="2319300" cy="5541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Urbanist"/>
                <a:ea typeface="Urbanist"/>
                <a:cs typeface="Urbanist"/>
                <a:sym typeface="Urbanist"/>
              </a:rPr>
              <a:t>Replacing 63-year-old infrastructure eliminates excessive emergency repair costs.</a:t>
            </a:r>
            <a:endParaRPr sz="1300" b="0" i="0" u="none" strike="noStrike" cap="none">
              <a:solidFill>
                <a:schemeClr val="dk1"/>
              </a:solidFill>
              <a:latin typeface="Arial"/>
              <a:ea typeface="Arial"/>
              <a:cs typeface="Arial"/>
              <a:sym typeface="Arial"/>
            </a:endParaRPr>
          </a:p>
        </p:txBody>
      </p:sp>
      <p:pic>
        <p:nvPicPr>
          <p:cNvPr id="615" name="Google Shape;615;p54" descr="image.png"/>
          <p:cNvPicPr preferRelativeResize="0"/>
          <p:nvPr/>
        </p:nvPicPr>
        <p:blipFill rotWithShape="1">
          <a:blip r:embed="rId7">
            <a:alphaModFix/>
          </a:blip>
          <a:srcRect/>
          <a:stretch/>
        </p:blipFill>
        <p:spPr>
          <a:xfrm>
            <a:off x="3412256" y="1394370"/>
            <a:ext cx="285750" cy="285750"/>
          </a:xfrm>
          <a:prstGeom prst="rect">
            <a:avLst/>
          </a:prstGeom>
          <a:noFill/>
          <a:ln>
            <a:noFill/>
          </a:ln>
        </p:spPr>
      </p:pic>
      <p:sp>
        <p:nvSpPr>
          <p:cNvPr id="616" name="Google Shape;616;p54"/>
          <p:cNvSpPr txBox="1"/>
          <p:nvPr/>
        </p:nvSpPr>
        <p:spPr>
          <a:xfrm>
            <a:off x="3412256" y="1751558"/>
            <a:ext cx="2435400" cy="184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042D81"/>
                </a:solidFill>
                <a:latin typeface="Urbanist"/>
                <a:ea typeface="Urbanist"/>
                <a:cs typeface="Urbanist"/>
                <a:sym typeface="Urbanist"/>
              </a:rPr>
              <a:t>Staffing &amp; Vacancies</a:t>
            </a:r>
            <a:endParaRPr sz="1200" b="0" i="0" u="none" strike="noStrike" cap="none">
              <a:solidFill>
                <a:srgbClr val="042D81"/>
              </a:solidFill>
              <a:latin typeface="Arial"/>
              <a:ea typeface="Arial"/>
              <a:cs typeface="Arial"/>
              <a:sym typeface="Arial"/>
            </a:endParaRPr>
          </a:p>
        </p:txBody>
      </p:sp>
      <p:sp>
        <p:nvSpPr>
          <p:cNvPr id="617" name="Google Shape;617;p54"/>
          <p:cNvSpPr txBox="1"/>
          <p:nvPr/>
        </p:nvSpPr>
        <p:spPr>
          <a:xfrm>
            <a:off x="3412256" y="1987301"/>
            <a:ext cx="2319300" cy="5541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Urbanist"/>
                <a:ea typeface="Urbanist"/>
                <a:cs typeface="Urbanist"/>
                <a:sym typeface="Urbanist"/>
              </a:rPr>
              <a:t>Consolidated campuses allow for optimized staffing, reducing vacancies.</a:t>
            </a:r>
            <a:endParaRPr sz="1300" b="0" i="0" u="none" strike="noStrike" cap="none">
              <a:solidFill>
                <a:schemeClr val="dk1"/>
              </a:solidFill>
              <a:latin typeface="Arial"/>
              <a:ea typeface="Arial"/>
              <a:cs typeface="Arial"/>
              <a:sym typeface="Arial"/>
            </a:endParaRPr>
          </a:p>
        </p:txBody>
      </p:sp>
      <p:pic>
        <p:nvPicPr>
          <p:cNvPr id="618" name="Google Shape;618;p54" descr="image.png"/>
          <p:cNvPicPr preferRelativeResize="0"/>
          <p:nvPr/>
        </p:nvPicPr>
        <p:blipFill rotWithShape="1">
          <a:blip r:embed="rId8">
            <a:alphaModFix/>
          </a:blip>
          <a:srcRect/>
          <a:stretch/>
        </p:blipFill>
        <p:spPr>
          <a:xfrm>
            <a:off x="6174544" y="1394370"/>
            <a:ext cx="285750" cy="285750"/>
          </a:xfrm>
          <a:prstGeom prst="rect">
            <a:avLst/>
          </a:prstGeom>
          <a:noFill/>
          <a:ln>
            <a:noFill/>
          </a:ln>
        </p:spPr>
      </p:pic>
      <p:sp>
        <p:nvSpPr>
          <p:cNvPr id="619" name="Google Shape;619;p54"/>
          <p:cNvSpPr txBox="1"/>
          <p:nvPr/>
        </p:nvSpPr>
        <p:spPr>
          <a:xfrm>
            <a:off x="6174544" y="1751558"/>
            <a:ext cx="2435100" cy="184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042D81"/>
                </a:solidFill>
                <a:latin typeface="Urbanist"/>
                <a:ea typeface="Urbanist"/>
                <a:cs typeface="Urbanist"/>
                <a:sym typeface="Urbanist"/>
              </a:rPr>
              <a:t>Academic Performance</a:t>
            </a:r>
            <a:endParaRPr sz="1200" b="0" i="0" u="none" strike="noStrike" cap="none">
              <a:solidFill>
                <a:srgbClr val="042D81"/>
              </a:solidFill>
              <a:latin typeface="Arial"/>
              <a:ea typeface="Arial"/>
              <a:cs typeface="Arial"/>
              <a:sym typeface="Arial"/>
            </a:endParaRPr>
          </a:p>
        </p:txBody>
      </p:sp>
      <p:sp>
        <p:nvSpPr>
          <p:cNvPr id="620" name="Google Shape;620;p54"/>
          <p:cNvSpPr txBox="1"/>
          <p:nvPr/>
        </p:nvSpPr>
        <p:spPr>
          <a:xfrm>
            <a:off x="6174544" y="1987301"/>
            <a:ext cx="2319300" cy="5541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Urbanist"/>
                <a:ea typeface="Urbanist"/>
                <a:cs typeface="Urbanist"/>
                <a:sym typeface="Urbanist"/>
              </a:rPr>
              <a:t>Stronger programs and modern environments correlate with improved outcomes.</a:t>
            </a:r>
            <a:endParaRPr sz="1300" b="0" i="0" u="none" strike="noStrike" cap="none">
              <a:solidFill>
                <a:schemeClr val="dk1"/>
              </a:solidFill>
              <a:latin typeface="Arial"/>
              <a:ea typeface="Arial"/>
              <a:cs typeface="Arial"/>
              <a:sym typeface="Arial"/>
            </a:endParaRPr>
          </a:p>
        </p:txBody>
      </p:sp>
      <p:grpSp>
        <p:nvGrpSpPr>
          <p:cNvPr id="621" name="Google Shape;621;p54"/>
          <p:cNvGrpSpPr/>
          <p:nvPr/>
        </p:nvGrpSpPr>
        <p:grpSpPr>
          <a:xfrm>
            <a:off x="6024525" y="3080975"/>
            <a:ext cx="2619300" cy="1699543"/>
            <a:chOff x="666750" y="4115692"/>
            <a:chExt cx="3492400" cy="2266057"/>
          </a:xfrm>
        </p:grpSpPr>
        <p:pic>
          <p:nvPicPr>
            <p:cNvPr id="622" name="Google Shape;622;p54" descr="image.png"/>
            <p:cNvPicPr preferRelativeResize="0"/>
            <p:nvPr/>
          </p:nvPicPr>
          <p:blipFill rotWithShape="1">
            <a:blip r:embed="rId9">
              <a:alphaModFix/>
            </a:blip>
            <a:srcRect/>
            <a:stretch/>
          </p:blipFill>
          <p:spPr>
            <a:xfrm>
              <a:off x="666750" y="4115692"/>
              <a:ext cx="3492400" cy="2266057"/>
            </a:xfrm>
            <a:prstGeom prst="rect">
              <a:avLst/>
            </a:prstGeom>
            <a:noFill/>
            <a:ln>
              <a:noFill/>
            </a:ln>
          </p:spPr>
        </p:pic>
        <p:pic>
          <p:nvPicPr>
            <p:cNvPr id="623" name="Google Shape;623;p54" descr="image.png"/>
            <p:cNvPicPr preferRelativeResize="0"/>
            <p:nvPr/>
          </p:nvPicPr>
          <p:blipFill rotWithShape="1">
            <a:blip r:embed="rId6">
              <a:alphaModFix/>
            </a:blip>
            <a:srcRect/>
            <a:stretch/>
          </p:blipFill>
          <p:spPr>
            <a:xfrm>
              <a:off x="866775" y="4315717"/>
              <a:ext cx="381000" cy="381000"/>
            </a:xfrm>
            <a:prstGeom prst="rect">
              <a:avLst/>
            </a:prstGeom>
            <a:noFill/>
            <a:ln>
              <a:noFill/>
            </a:ln>
          </p:spPr>
        </p:pic>
        <p:sp>
          <p:nvSpPr>
            <p:cNvPr id="624" name="Google Shape;624;p54"/>
            <p:cNvSpPr txBox="1"/>
            <p:nvPr/>
          </p:nvSpPr>
          <p:spPr>
            <a:xfrm>
              <a:off x="866775" y="4791967"/>
              <a:ext cx="3246900" cy="4926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042D81"/>
                  </a:solidFill>
                  <a:latin typeface="Urbanist"/>
                  <a:ea typeface="Urbanist"/>
                  <a:cs typeface="Urbanist"/>
                  <a:sym typeface="Urbanist"/>
                </a:rPr>
                <a:t>Curricular &amp; Extracurricular Alignment</a:t>
              </a:r>
              <a:endParaRPr sz="1200" b="0" i="0" u="none" strike="noStrike" cap="none">
                <a:solidFill>
                  <a:srgbClr val="042D81"/>
                </a:solidFill>
                <a:latin typeface="Arial"/>
                <a:ea typeface="Arial"/>
                <a:cs typeface="Arial"/>
                <a:sym typeface="Arial"/>
              </a:endParaRPr>
            </a:p>
          </p:txBody>
        </p:sp>
        <p:sp>
          <p:nvSpPr>
            <p:cNvPr id="625" name="Google Shape;625;p54"/>
            <p:cNvSpPr txBox="1"/>
            <p:nvPr/>
          </p:nvSpPr>
          <p:spPr>
            <a:xfrm>
              <a:off x="866725" y="5285767"/>
              <a:ext cx="3092400" cy="4926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Urbanist"/>
                  <a:ea typeface="Urbanist"/>
                  <a:cs typeface="Urbanist"/>
                  <a:sym typeface="Urbanist"/>
                </a:rPr>
                <a:t>Larger student bodies enable robust offerings at every campus.</a:t>
              </a:r>
              <a:endParaRPr sz="1300" b="0" i="0" u="none" strike="noStrike" cap="none">
                <a:solidFill>
                  <a:schemeClr val="dk1"/>
                </a:solidFill>
                <a:latin typeface="Arial"/>
                <a:ea typeface="Arial"/>
                <a:cs typeface="Arial"/>
                <a:sym typeface="Arial"/>
              </a:endParaRPr>
            </a:p>
          </p:txBody>
        </p:sp>
      </p:grpSp>
      <p:pic>
        <p:nvPicPr>
          <p:cNvPr id="626" name="Google Shape;626;p54" descr="image.png"/>
          <p:cNvPicPr preferRelativeResize="0"/>
          <p:nvPr/>
        </p:nvPicPr>
        <p:blipFill rotWithShape="1">
          <a:blip r:embed="rId7">
            <a:alphaModFix/>
          </a:blip>
          <a:srcRect/>
          <a:stretch/>
        </p:blipFill>
        <p:spPr>
          <a:xfrm>
            <a:off x="3412256" y="3236788"/>
            <a:ext cx="285750" cy="285750"/>
          </a:xfrm>
          <a:prstGeom prst="rect">
            <a:avLst/>
          </a:prstGeom>
          <a:noFill/>
          <a:ln>
            <a:noFill/>
          </a:ln>
        </p:spPr>
      </p:pic>
      <p:sp>
        <p:nvSpPr>
          <p:cNvPr id="627" name="Google Shape;627;p54"/>
          <p:cNvSpPr txBox="1"/>
          <p:nvPr/>
        </p:nvSpPr>
        <p:spPr>
          <a:xfrm>
            <a:off x="3412256" y="3593975"/>
            <a:ext cx="2435400" cy="184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042D81"/>
                </a:solidFill>
                <a:latin typeface="Urbanist"/>
                <a:ea typeface="Urbanist"/>
                <a:cs typeface="Urbanist"/>
                <a:sym typeface="Urbanist"/>
              </a:rPr>
              <a:t>Compensation</a:t>
            </a:r>
            <a:endParaRPr sz="1200" b="0" i="0" u="none" strike="noStrike" cap="none">
              <a:solidFill>
                <a:srgbClr val="042D81"/>
              </a:solidFill>
              <a:latin typeface="Arial"/>
              <a:ea typeface="Arial"/>
              <a:cs typeface="Arial"/>
              <a:sym typeface="Arial"/>
            </a:endParaRPr>
          </a:p>
        </p:txBody>
      </p:sp>
      <p:sp>
        <p:nvSpPr>
          <p:cNvPr id="628" name="Google Shape;628;p54"/>
          <p:cNvSpPr txBox="1"/>
          <p:nvPr/>
        </p:nvSpPr>
        <p:spPr>
          <a:xfrm>
            <a:off x="3412256" y="3829719"/>
            <a:ext cx="2319300" cy="5541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Urbanist"/>
                <a:ea typeface="Urbanist"/>
                <a:cs typeface="Urbanist"/>
                <a:sym typeface="Urbanist"/>
              </a:rPr>
              <a:t>Operational savings are reinvested into competitive salaries to retain top talent.</a:t>
            </a:r>
            <a:endParaRPr sz="1300" b="0" i="0" u="none" strike="noStrike" cap="none">
              <a:solidFill>
                <a:schemeClr val="dk1"/>
              </a:solidFill>
              <a:latin typeface="Arial"/>
              <a:ea typeface="Arial"/>
              <a:cs typeface="Arial"/>
              <a:sym typeface="Arial"/>
            </a:endParaRPr>
          </a:p>
        </p:txBody>
      </p:sp>
      <p:pic>
        <p:nvPicPr>
          <p:cNvPr id="629" name="Google Shape;629;p54" descr="image.png"/>
          <p:cNvPicPr preferRelativeResize="0"/>
          <p:nvPr/>
        </p:nvPicPr>
        <p:blipFill rotWithShape="1">
          <a:blip r:embed="rId8">
            <a:alphaModFix/>
          </a:blip>
          <a:srcRect/>
          <a:stretch/>
        </p:blipFill>
        <p:spPr>
          <a:xfrm>
            <a:off x="650081" y="3236788"/>
            <a:ext cx="285750" cy="285750"/>
          </a:xfrm>
          <a:prstGeom prst="rect">
            <a:avLst/>
          </a:prstGeom>
          <a:noFill/>
          <a:ln>
            <a:noFill/>
          </a:ln>
        </p:spPr>
      </p:pic>
      <p:pic>
        <p:nvPicPr>
          <p:cNvPr id="630" name="Google Shape;630;p54" descr="image.png"/>
          <p:cNvPicPr preferRelativeResize="0"/>
          <p:nvPr/>
        </p:nvPicPr>
        <p:blipFill rotWithShape="1">
          <a:blip r:embed="rId10">
            <a:alphaModFix/>
          </a:blip>
          <a:srcRect/>
          <a:stretch/>
        </p:blipFill>
        <p:spPr>
          <a:xfrm>
            <a:off x="721519" y="1465808"/>
            <a:ext cx="142875" cy="142875"/>
          </a:xfrm>
          <a:prstGeom prst="rect">
            <a:avLst/>
          </a:prstGeom>
          <a:noFill/>
          <a:ln>
            <a:noFill/>
          </a:ln>
        </p:spPr>
      </p:pic>
      <p:pic>
        <p:nvPicPr>
          <p:cNvPr id="631" name="Google Shape;631;p54" descr="image.png"/>
          <p:cNvPicPr preferRelativeResize="0"/>
          <p:nvPr/>
        </p:nvPicPr>
        <p:blipFill rotWithShape="1">
          <a:blip r:embed="rId11">
            <a:alphaModFix/>
          </a:blip>
          <a:srcRect/>
          <a:stretch/>
        </p:blipFill>
        <p:spPr>
          <a:xfrm>
            <a:off x="3465835" y="1465808"/>
            <a:ext cx="178594" cy="142875"/>
          </a:xfrm>
          <a:prstGeom prst="rect">
            <a:avLst/>
          </a:prstGeom>
          <a:noFill/>
          <a:ln>
            <a:noFill/>
          </a:ln>
        </p:spPr>
      </p:pic>
      <p:pic>
        <p:nvPicPr>
          <p:cNvPr id="632" name="Google Shape;632;p54" descr="image.png"/>
          <p:cNvPicPr preferRelativeResize="0"/>
          <p:nvPr/>
        </p:nvPicPr>
        <p:blipFill rotWithShape="1">
          <a:blip r:embed="rId12">
            <a:alphaModFix/>
          </a:blip>
          <a:srcRect/>
          <a:stretch/>
        </p:blipFill>
        <p:spPr>
          <a:xfrm>
            <a:off x="6245981" y="1465808"/>
            <a:ext cx="142875" cy="142875"/>
          </a:xfrm>
          <a:prstGeom prst="rect">
            <a:avLst/>
          </a:prstGeom>
          <a:noFill/>
          <a:ln>
            <a:noFill/>
          </a:ln>
        </p:spPr>
      </p:pic>
      <p:pic>
        <p:nvPicPr>
          <p:cNvPr id="633" name="Google Shape;633;p54" descr="image.png"/>
          <p:cNvPicPr preferRelativeResize="0"/>
          <p:nvPr/>
        </p:nvPicPr>
        <p:blipFill rotWithShape="1">
          <a:blip r:embed="rId13">
            <a:alphaModFix/>
          </a:blip>
          <a:srcRect/>
          <a:stretch/>
        </p:blipFill>
        <p:spPr>
          <a:xfrm>
            <a:off x="6228019" y="3312463"/>
            <a:ext cx="142875" cy="142875"/>
          </a:xfrm>
          <a:prstGeom prst="rect">
            <a:avLst/>
          </a:prstGeom>
          <a:noFill/>
          <a:ln>
            <a:noFill/>
          </a:ln>
        </p:spPr>
      </p:pic>
      <p:pic>
        <p:nvPicPr>
          <p:cNvPr id="634" name="Google Shape;634;p54" descr="image.png"/>
          <p:cNvPicPr preferRelativeResize="0"/>
          <p:nvPr/>
        </p:nvPicPr>
        <p:blipFill rotWithShape="1">
          <a:blip r:embed="rId14">
            <a:alphaModFix/>
          </a:blip>
          <a:srcRect/>
          <a:stretch/>
        </p:blipFill>
        <p:spPr>
          <a:xfrm>
            <a:off x="3472979" y="3308225"/>
            <a:ext cx="164306" cy="142875"/>
          </a:xfrm>
          <a:prstGeom prst="rect">
            <a:avLst/>
          </a:prstGeom>
          <a:noFill/>
          <a:ln>
            <a:noFill/>
          </a:ln>
        </p:spPr>
      </p:pic>
      <p:pic>
        <p:nvPicPr>
          <p:cNvPr id="635" name="Google Shape;635;p54" descr="image.png"/>
          <p:cNvPicPr preferRelativeResize="0"/>
          <p:nvPr/>
        </p:nvPicPr>
        <p:blipFill rotWithShape="1">
          <a:blip r:embed="rId9">
            <a:alphaModFix/>
          </a:blip>
          <a:srcRect/>
          <a:stretch/>
        </p:blipFill>
        <p:spPr>
          <a:xfrm>
            <a:off x="500063" y="3080975"/>
            <a:ext cx="2619300" cy="1699543"/>
          </a:xfrm>
          <a:prstGeom prst="rect">
            <a:avLst/>
          </a:prstGeom>
          <a:noFill/>
          <a:ln>
            <a:noFill/>
          </a:ln>
        </p:spPr>
      </p:pic>
      <p:sp>
        <p:nvSpPr>
          <p:cNvPr id="636" name="Google Shape;636;p54"/>
          <p:cNvSpPr txBox="1"/>
          <p:nvPr/>
        </p:nvSpPr>
        <p:spPr>
          <a:xfrm>
            <a:off x="650081" y="3588182"/>
            <a:ext cx="2435100" cy="184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042D81"/>
                </a:solidFill>
                <a:latin typeface="Urbanist"/>
                <a:ea typeface="Urbanist"/>
                <a:cs typeface="Urbanist"/>
                <a:sym typeface="Urbanist"/>
              </a:rPr>
              <a:t>Technology Access</a:t>
            </a:r>
            <a:endParaRPr sz="1200" b="0" i="0" u="none" strike="noStrike" cap="none">
              <a:solidFill>
                <a:srgbClr val="042D81"/>
              </a:solidFill>
              <a:latin typeface="Arial"/>
              <a:ea typeface="Arial"/>
              <a:cs typeface="Arial"/>
              <a:sym typeface="Arial"/>
            </a:endParaRPr>
          </a:p>
        </p:txBody>
      </p:sp>
      <p:sp>
        <p:nvSpPr>
          <p:cNvPr id="637" name="Google Shape;637;p54"/>
          <p:cNvSpPr txBox="1"/>
          <p:nvPr/>
        </p:nvSpPr>
        <p:spPr>
          <a:xfrm>
            <a:off x="650081" y="3823925"/>
            <a:ext cx="23193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Urbanist"/>
                <a:ea typeface="Urbanist"/>
                <a:cs typeface="Urbanist"/>
                <a:sym typeface="Urbanist"/>
              </a:rPr>
              <a:t>New construction ensures high-speed connectivity </a:t>
            </a:r>
            <a:endParaRPr sz="1300" b="0" i="0" u="none" strike="noStrike" cap="none">
              <a:solidFill>
                <a:schemeClr val="dk1"/>
              </a:solidFill>
              <a:latin typeface="Arial"/>
              <a:ea typeface="Arial"/>
              <a:cs typeface="Arial"/>
              <a:sym typeface="Arial"/>
            </a:endParaRPr>
          </a:p>
        </p:txBody>
      </p:sp>
      <p:pic>
        <p:nvPicPr>
          <p:cNvPr id="638" name="Google Shape;638;p54" descr="image.png"/>
          <p:cNvPicPr preferRelativeResize="0"/>
          <p:nvPr/>
        </p:nvPicPr>
        <p:blipFill rotWithShape="1">
          <a:blip r:embed="rId15">
            <a:alphaModFix/>
          </a:blip>
          <a:srcRect/>
          <a:stretch/>
        </p:blipFill>
        <p:spPr>
          <a:xfrm>
            <a:off x="703659" y="3302432"/>
            <a:ext cx="178594" cy="142875"/>
          </a:xfrm>
          <a:prstGeom prst="rect">
            <a:avLst/>
          </a:prstGeom>
          <a:noFill/>
          <a:ln>
            <a:noFill/>
          </a:ln>
        </p:spPr>
      </p:pic>
      <p:pic>
        <p:nvPicPr>
          <p:cNvPr id="639" name="Google Shape;639;p54" descr="image.png"/>
          <p:cNvPicPr preferRelativeResize="0"/>
          <p:nvPr/>
        </p:nvPicPr>
        <p:blipFill rotWithShape="1">
          <a:blip r:embed="rId7">
            <a:alphaModFix/>
          </a:blip>
          <a:srcRect/>
          <a:stretch/>
        </p:blipFill>
        <p:spPr>
          <a:xfrm>
            <a:off x="650072" y="3241035"/>
            <a:ext cx="285750" cy="285750"/>
          </a:xfrm>
          <a:prstGeom prst="rect">
            <a:avLst/>
          </a:prstGeom>
          <a:noFill/>
          <a:ln>
            <a:noFill/>
          </a:ln>
        </p:spPr>
      </p:pic>
      <p:sp>
        <p:nvSpPr>
          <p:cNvPr id="640" name="Google Shape;640;p54"/>
          <p:cNvSpPr txBox="1"/>
          <p:nvPr/>
        </p:nvSpPr>
        <p:spPr>
          <a:xfrm>
            <a:off x="4082959" y="4963767"/>
            <a:ext cx="548700" cy="215400"/>
          </a:xfrm>
          <a:prstGeom prst="rect">
            <a:avLst/>
          </a:prstGeom>
          <a:noFill/>
          <a:ln>
            <a:noFill/>
          </a:ln>
        </p:spPr>
        <p:txBody>
          <a:bodyPr spcFirstLastPara="1" wrap="square" lIns="0" tIns="0" rIns="0" bIns="0" anchor="t" anchorCtr="0">
            <a:spAutoFit/>
          </a:bodyPr>
          <a:lstStyle/>
          <a:p>
            <a:pPr marL="114300" marR="0" lvl="0" indent="0" algn="ctr" rtl="0">
              <a:lnSpc>
                <a:spcPct val="116111"/>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DCA900"/>
                </a:solidFill>
                <a:latin typeface="Arial"/>
                <a:ea typeface="Arial"/>
                <a:cs typeface="Arial"/>
                <a:sym typeface="Arial"/>
              </a:rPr>
              <a:t>32</a:t>
            </a:fld>
            <a:endParaRPr sz="1400" b="0" i="0" u="none" strike="noStrike" cap="none">
              <a:solidFill>
                <a:srgbClr val="DCA900"/>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sp>
        <p:nvSpPr>
          <p:cNvPr id="645" name="Google Shape;645;p55"/>
          <p:cNvSpPr txBox="1">
            <a:spLocks noGrp="1"/>
          </p:cNvSpPr>
          <p:nvPr>
            <p:ph type="body" idx="1"/>
          </p:nvPr>
        </p:nvSpPr>
        <p:spPr>
          <a:xfrm>
            <a:off x="606476" y="312173"/>
            <a:ext cx="7931100" cy="388800"/>
          </a:xfrm>
          <a:prstGeom prst="rect">
            <a:avLst/>
          </a:prstGeom>
        </p:spPr>
        <p:txBody>
          <a:bodyPr spcFirstLastPara="1" wrap="square" lIns="34275" tIns="17150" rIns="34275" bIns="17150" anchor="t" anchorCtr="0">
            <a:spAutoFit/>
          </a:bodyPr>
          <a:lstStyle/>
          <a:p>
            <a:pPr marL="0" lvl="0" indent="0" algn="l" rtl="0">
              <a:spcBef>
                <a:spcPts val="0"/>
              </a:spcBef>
              <a:spcAft>
                <a:spcPts val="0"/>
              </a:spcAft>
              <a:buNone/>
            </a:pPr>
            <a:r>
              <a:rPr lang="en-US"/>
              <a:t>Blue Ribbon Task Force</a:t>
            </a:r>
            <a:endParaRPr/>
          </a:p>
        </p:txBody>
      </p:sp>
      <p:pic>
        <p:nvPicPr>
          <p:cNvPr id="646" name="Google Shape;646;p55" title="IMG_9418.JPG"/>
          <p:cNvPicPr preferRelativeResize="0"/>
          <p:nvPr/>
        </p:nvPicPr>
        <p:blipFill rotWithShape="1">
          <a:blip r:embed="rId3">
            <a:alphaModFix/>
          </a:blip>
          <a:srcRect/>
          <a:stretch/>
        </p:blipFill>
        <p:spPr>
          <a:xfrm>
            <a:off x="5984300" y="802538"/>
            <a:ext cx="2502390" cy="1667846"/>
          </a:xfrm>
          <a:prstGeom prst="rect">
            <a:avLst/>
          </a:prstGeom>
          <a:noFill/>
          <a:ln>
            <a:noFill/>
          </a:ln>
        </p:spPr>
      </p:pic>
      <p:pic>
        <p:nvPicPr>
          <p:cNvPr id="647" name="Google Shape;647;p55" title="BRTF Logo.png"/>
          <p:cNvPicPr preferRelativeResize="0"/>
          <p:nvPr/>
        </p:nvPicPr>
        <p:blipFill>
          <a:blip r:embed="rId4">
            <a:alphaModFix/>
          </a:blip>
          <a:stretch>
            <a:fillRect/>
          </a:stretch>
        </p:blipFill>
        <p:spPr>
          <a:xfrm>
            <a:off x="3397803" y="802525"/>
            <a:ext cx="2378928" cy="1667865"/>
          </a:xfrm>
          <a:prstGeom prst="rect">
            <a:avLst/>
          </a:prstGeom>
          <a:noFill/>
          <a:ln>
            <a:noFill/>
          </a:ln>
        </p:spPr>
      </p:pic>
      <p:pic>
        <p:nvPicPr>
          <p:cNvPr id="648" name="Google Shape;648;p55" title="20251112_183928.jpg"/>
          <p:cNvPicPr preferRelativeResize="0"/>
          <p:nvPr/>
        </p:nvPicPr>
        <p:blipFill rotWithShape="1">
          <a:blip r:embed="rId5">
            <a:alphaModFix/>
          </a:blip>
          <a:srcRect l="8719" r="8719"/>
          <a:stretch/>
        </p:blipFill>
        <p:spPr>
          <a:xfrm>
            <a:off x="657312" y="802537"/>
            <a:ext cx="2502390" cy="1667870"/>
          </a:xfrm>
          <a:prstGeom prst="rect">
            <a:avLst/>
          </a:prstGeom>
          <a:noFill/>
          <a:ln>
            <a:noFill/>
          </a:ln>
        </p:spPr>
      </p:pic>
      <p:pic>
        <p:nvPicPr>
          <p:cNvPr id="649" name="Google Shape;649;p55" title="20251108_103013.jpg"/>
          <p:cNvPicPr preferRelativeResize="0"/>
          <p:nvPr/>
        </p:nvPicPr>
        <p:blipFill rotWithShape="1">
          <a:blip r:embed="rId6">
            <a:alphaModFix/>
          </a:blip>
          <a:srcRect l="7798" r="7807"/>
          <a:stretch/>
        </p:blipFill>
        <p:spPr>
          <a:xfrm>
            <a:off x="4752662" y="2644850"/>
            <a:ext cx="2544824" cy="1696130"/>
          </a:xfrm>
          <a:prstGeom prst="rect">
            <a:avLst/>
          </a:prstGeom>
          <a:noFill/>
          <a:ln>
            <a:noFill/>
          </a:ln>
        </p:spPr>
      </p:pic>
      <p:pic>
        <p:nvPicPr>
          <p:cNvPr id="650" name="Google Shape;650;p55" title="20251108_114500.jpg"/>
          <p:cNvPicPr preferRelativeResize="0"/>
          <p:nvPr/>
        </p:nvPicPr>
        <p:blipFill rotWithShape="1">
          <a:blip r:embed="rId7">
            <a:alphaModFix/>
          </a:blip>
          <a:srcRect l="7807" r="7798"/>
          <a:stretch/>
        </p:blipFill>
        <p:spPr>
          <a:xfrm>
            <a:off x="1963093" y="2614129"/>
            <a:ext cx="2502390" cy="1667871"/>
          </a:xfrm>
          <a:prstGeom prst="rect">
            <a:avLst/>
          </a:prstGeom>
          <a:noFill/>
          <a:ln>
            <a:noFill/>
          </a:ln>
        </p:spPr>
      </p:pic>
      <p:sp>
        <p:nvSpPr>
          <p:cNvPr id="651" name="Google Shape;651;p55"/>
          <p:cNvSpPr txBox="1"/>
          <p:nvPr/>
        </p:nvSpPr>
        <p:spPr>
          <a:xfrm>
            <a:off x="202150" y="4389494"/>
            <a:ext cx="7993200" cy="223200"/>
          </a:xfrm>
          <a:prstGeom prst="rect">
            <a:avLst/>
          </a:prstGeom>
          <a:noFill/>
          <a:ln>
            <a:noFill/>
          </a:ln>
        </p:spPr>
        <p:txBody>
          <a:bodyPr spcFirstLastPara="1" wrap="square" lIns="19050" tIns="19050" rIns="19050" bIns="19050" anchor="ctr" anchorCtr="0">
            <a:spAutoFit/>
          </a:bodyPr>
          <a:lstStyle/>
          <a:p>
            <a:pPr marL="0" lvl="0" indent="0" algn="ctr" rtl="0">
              <a:lnSpc>
                <a:spcPct val="115000"/>
              </a:lnSpc>
              <a:spcBef>
                <a:spcPts val="1200"/>
              </a:spcBef>
              <a:spcAft>
                <a:spcPts val="1200"/>
              </a:spcAft>
              <a:buNone/>
            </a:pPr>
            <a:r>
              <a:rPr lang="en-US" sz="1200">
                <a:solidFill>
                  <a:srgbClr val="073763"/>
                </a:solidFill>
                <a:latin typeface="Montserrat"/>
                <a:ea typeface="Montserrat"/>
                <a:cs typeface="Montserrat"/>
                <a:sym typeface="Montserrat"/>
              </a:rPr>
              <a:t>The Blue Ribbon Task Force is actively meeting to discuss a future capital improvement program.</a:t>
            </a:r>
            <a:endParaRPr sz="1200">
              <a:solidFill>
                <a:srgbClr val="073763"/>
              </a:solidFill>
              <a:latin typeface="Montserrat"/>
              <a:ea typeface="Montserrat"/>
              <a:cs typeface="Montserrat"/>
              <a:sym typeface="Montserra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55"/>
        <p:cNvGrpSpPr/>
        <p:nvPr/>
      </p:nvGrpSpPr>
      <p:grpSpPr>
        <a:xfrm>
          <a:off x="0" y="0"/>
          <a:ext cx="0" cy="0"/>
          <a:chOff x="0" y="0"/>
          <a:chExt cx="0" cy="0"/>
        </a:xfrm>
      </p:grpSpPr>
      <p:sp>
        <p:nvSpPr>
          <p:cNvPr id="656" name="Google Shape;656;p56"/>
          <p:cNvSpPr txBox="1">
            <a:spLocks noGrp="1"/>
          </p:cNvSpPr>
          <p:nvPr>
            <p:ph type="body" idx="1"/>
          </p:nvPr>
        </p:nvSpPr>
        <p:spPr>
          <a:xfrm>
            <a:off x="606476" y="312173"/>
            <a:ext cx="7931100" cy="388800"/>
          </a:xfrm>
          <a:prstGeom prst="rect">
            <a:avLst/>
          </a:prstGeom>
        </p:spPr>
        <p:txBody>
          <a:bodyPr spcFirstLastPara="1" wrap="square" lIns="34275" tIns="17150" rIns="34275" bIns="17150" anchor="t" anchorCtr="0">
            <a:spAutoFit/>
          </a:bodyPr>
          <a:lstStyle/>
          <a:p>
            <a:pPr marL="0" lvl="0" indent="0" algn="l" rtl="0">
              <a:spcBef>
                <a:spcPts val="0"/>
              </a:spcBef>
              <a:spcAft>
                <a:spcPts val="0"/>
              </a:spcAft>
              <a:buNone/>
            </a:pPr>
            <a:r>
              <a:rPr lang="en-US"/>
              <a:t>Citizens Bond Advisory Committee</a:t>
            </a:r>
            <a:endParaRPr/>
          </a:p>
        </p:txBody>
      </p:sp>
      <p:sp>
        <p:nvSpPr>
          <p:cNvPr id="657" name="Google Shape;657;p56"/>
          <p:cNvSpPr txBox="1"/>
          <p:nvPr/>
        </p:nvSpPr>
        <p:spPr>
          <a:xfrm>
            <a:off x="1332875" y="3640175"/>
            <a:ext cx="6522300" cy="749700"/>
          </a:xfrm>
          <a:prstGeom prst="rect">
            <a:avLst/>
          </a:prstGeom>
          <a:solidFill>
            <a:srgbClr val="1C4587"/>
          </a:solidFill>
          <a:ln>
            <a:noFill/>
          </a:ln>
        </p:spPr>
        <p:txBody>
          <a:bodyPr spcFirstLastPara="1" wrap="square" lIns="19050" tIns="19050" rIns="19050" bIns="19050" anchor="ctr" anchorCtr="0">
            <a:spAutoFit/>
          </a:bodyPr>
          <a:lstStyle/>
          <a:p>
            <a:pPr marL="0" lvl="0" indent="0" algn="ctr" rtl="0">
              <a:lnSpc>
                <a:spcPct val="115000"/>
              </a:lnSpc>
              <a:spcBef>
                <a:spcPts val="1200"/>
              </a:spcBef>
              <a:spcAft>
                <a:spcPts val="1200"/>
              </a:spcAft>
              <a:buNone/>
            </a:pPr>
            <a:r>
              <a:rPr lang="en-US">
                <a:solidFill>
                  <a:srgbClr val="FFFFFF"/>
                </a:solidFill>
                <a:latin typeface="Montserrat"/>
                <a:ea typeface="Montserrat"/>
                <a:cs typeface="Montserrat"/>
                <a:sym typeface="Montserrat"/>
              </a:rPr>
              <a:t>The Citizens Bond Advisory Committee purpose is to inform and advise the Board in matters relating to Bond 2020. Committee members also provide feedback to District staff and review progress reports.  </a:t>
            </a:r>
            <a:endParaRPr>
              <a:solidFill>
                <a:srgbClr val="FFFFFF"/>
              </a:solidFill>
              <a:latin typeface="Montserrat"/>
              <a:ea typeface="Montserrat"/>
              <a:cs typeface="Montserrat"/>
              <a:sym typeface="Montserrat"/>
            </a:endParaRPr>
          </a:p>
        </p:txBody>
      </p:sp>
      <p:pic>
        <p:nvPicPr>
          <p:cNvPr id="658" name="Google Shape;658;p56" title="tempImage9f08EO.gif"/>
          <p:cNvPicPr preferRelativeResize="0"/>
          <p:nvPr/>
        </p:nvPicPr>
        <p:blipFill>
          <a:blip r:embed="rId3">
            <a:alphaModFix/>
          </a:blip>
          <a:stretch>
            <a:fillRect/>
          </a:stretch>
        </p:blipFill>
        <p:spPr>
          <a:xfrm>
            <a:off x="6113250" y="891325"/>
            <a:ext cx="2643601" cy="1982701"/>
          </a:xfrm>
          <a:prstGeom prst="rect">
            <a:avLst/>
          </a:prstGeom>
          <a:noFill/>
          <a:ln>
            <a:noFill/>
          </a:ln>
        </p:spPr>
      </p:pic>
      <p:pic>
        <p:nvPicPr>
          <p:cNvPr id="659" name="Google Shape;659;p56" title="CAC_Meeting_October_2024.jpeg"/>
          <p:cNvPicPr preferRelativeResize="0"/>
          <p:nvPr/>
        </p:nvPicPr>
        <p:blipFill>
          <a:blip r:embed="rId4">
            <a:alphaModFix/>
          </a:blip>
          <a:stretch>
            <a:fillRect/>
          </a:stretch>
        </p:blipFill>
        <p:spPr>
          <a:xfrm>
            <a:off x="108900" y="939774"/>
            <a:ext cx="2759275" cy="1934248"/>
          </a:xfrm>
          <a:prstGeom prst="rect">
            <a:avLst/>
          </a:prstGeom>
          <a:noFill/>
          <a:ln>
            <a:noFill/>
          </a:ln>
        </p:spPr>
      </p:pic>
      <p:pic>
        <p:nvPicPr>
          <p:cNvPr id="660" name="Google Shape;660;p56" title="frame.png"/>
          <p:cNvPicPr preferRelativeResize="0"/>
          <p:nvPr/>
        </p:nvPicPr>
        <p:blipFill>
          <a:blip r:embed="rId5">
            <a:alphaModFix/>
          </a:blip>
          <a:stretch>
            <a:fillRect/>
          </a:stretch>
        </p:blipFill>
        <p:spPr>
          <a:xfrm>
            <a:off x="3725150" y="1003250"/>
            <a:ext cx="1693700" cy="1693700"/>
          </a:xfrm>
          <a:prstGeom prst="rect">
            <a:avLst/>
          </a:prstGeom>
          <a:noFill/>
          <a:ln w="28575" cap="flat" cmpd="sng">
            <a:solidFill>
              <a:schemeClr val="dk2"/>
            </a:solidFill>
            <a:prstDash val="solid"/>
            <a:round/>
            <a:headEnd type="none" w="sm" len="sm"/>
            <a:tailEnd type="none" w="sm" len="sm"/>
          </a:ln>
        </p:spPr>
      </p:pic>
      <p:sp>
        <p:nvSpPr>
          <p:cNvPr id="661" name="Google Shape;661;p56"/>
          <p:cNvSpPr txBox="1"/>
          <p:nvPr/>
        </p:nvSpPr>
        <p:spPr>
          <a:xfrm>
            <a:off x="2896775" y="2818500"/>
            <a:ext cx="3267000" cy="749700"/>
          </a:xfrm>
          <a:prstGeom prst="rect">
            <a:avLst/>
          </a:prstGeom>
          <a:solidFill>
            <a:srgbClr val="FBCE20"/>
          </a:solidFill>
          <a:ln>
            <a:noFill/>
          </a:ln>
        </p:spPr>
        <p:txBody>
          <a:bodyPr spcFirstLastPara="1" wrap="square" lIns="19050" tIns="19050" rIns="19050" bIns="19050" anchor="ctr" anchorCtr="0">
            <a:spAutoFit/>
          </a:bodyPr>
          <a:lstStyle/>
          <a:p>
            <a:pPr marL="0" lvl="0" indent="0" algn="ctr" rtl="0">
              <a:lnSpc>
                <a:spcPct val="115000"/>
              </a:lnSpc>
              <a:spcBef>
                <a:spcPts val="1200"/>
              </a:spcBef>
              <a:spcAft>
                <a:spcPts val="1200"/>
              </a:spcAft>
              <a:buNone/>
            </a:pPr>
            <a:r>
              <a:rPr lang="en-US">
                <a:solidFill>
                  <a:srgbClr val="073763"/>
                </a:solidFill>
                <a:latin typeface="Montserrat"/>
                <a:ea typeface="Montserrat"/>
                <a:cs typeface="Montserrat"/>
                <a:sym typeface="Montserrat"/>
              </a:rPr>
              <a:t> Interested in joining the committee? Use the QR Code to submit an application. </a:t>
            </a:r>
            <a:endParaRPr>
              <a:solidFill>
                <a:srgbClr val="073763"/>
              </a:solidFill>
              <a:latin typeface="Montserrat"/>
              <a:ea typeface="Montserrat"/>
              <a:cs typeface="Montserrat"/>
              <a:sym typeface="Montserrat"/>
            </a:endParaRPr>
          </a:p>
        </p:txBody>
      </p:sp>
      <p:pic>
        <p:nvPicPr>
          <p:cNvPr id="662" name="Google Shape;662;p56"/>
          <p:cNvPicPr preferRelativeResize="0"/>
          <p:nvPr/>
        </p:nvPicPr>
        <p:blipFill>
          <a:blip r:embed="rId6">
            <a:alphaModFix/>
          </a:blip>
          <a:stretch>
            <a:fillRect/>
          </a:stretch>
        </p:blipFill>
        <p:spPr>
          <a:xfrm rot="-1843527">
            <a:off x="389651" y="3131871"/>
            <a:ext cx="676797" cy="663613"/>
          </a:xfrm>
          <a:prstGeom prst="rect">
            <a:avLst/>
          </a:prstGeom>
          <a:noFill/>
          <a:ln>
            <a:noFill/>
          </a:ln>
        </p:spPr>
      </p:pic>
      <p:pic>
        <p:nvPicPr>
          <p:cNvPr id="663" name="Google Shape;663;p56"/>
          <p:cNvPicPr preferRelativeResize="0"/>
          <p:nvPr/>
        </p:nvPicPr>
        <p:blipFill>
          <a:blip r:embed="rId6">
            <a:alphaModFix/>
          </a:blip>
          <a:stretch>
            <a:fillRect/>
          </a:stretch>
        </p:blipFill>
        <p:spPr>
          <a:xfrm rot="2204771">
            <a:off x="7926126" y="3121671"/>
            <a:ext cx="676797" cy="663613"/>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67"/>
        <p:cNvGrpSpPr/>
        <p:nvPr/>
      </p:nvGrpSpPr>
      <p:grpSpPr>
        <a:xfrm>
          <a:off x="0" y="0"/>
          <a:ext cx="0" cy="0"/>
          <a:chOff x="0" y="0"/>
          <a:chExt cx="0" cy="0"/>
        </a:xfrm>
      </p:grpSpPr>
      <p:sp>
        <p:nvSpPr>
          <p:cNvPr id="668" name="Google Shape;668;p57"/>
          <p:cNvSpPr txBox="1">
            <a:spLocks noGrp="1"/>
          </p:cNvSpPr>
          <p:nvPr>
            <p:ph type="body" idx="1"/>
          </p:nvPr>
        </p:nvSpPr>
        <p:spPr>
          <a:xfrm>
            <a:off x="606476" y="312173"/>
            <a:ext cx="7931100" cy="388800"/>
          </a:xfrm>
          <a:prstGeom prst="rect">
            <a:avLst/>
          </a:prstGeom>
          <a:noFill/>
          <a:ln>
            <a:noFill/>
          </a:ln>
        </p:spPr>
        <p:txBody>
          <a:bodyPr spcFirstLastPara="1" wrap="square" lIns="34275" tIns="17150" rIns="34275" bIns="17150" anchor="t" anchorCtr="0">
            <a:spAutoFit/>
          </a:bodyPr>
          <a:lstStyle/>
          <a:p>
            <a:pPr marL="0" lvl="0" indent="0" algn="l" rtl="0">
              <a:lnSpc>
                <a:spcPct val="100000"/>
              </a:lnSpc>
              <a:spcBef>
                <a:spcPts val="0"/>
              </a:spcBef>
              <a:spcAft>
                <a:spcPts val="0"/>
              </a:spcAft>
              <a:buClr>
                <a:srgbClr val="253667"/>
              </a:buClr>
              <a:buSzPts val="2300"/>
              <a:buFont typeface="Montserrat"/>
              <a:buNone/>
            </a:pPr>
            <a:r>
              <a:rPr lang="en-US"/>
              <a:t>Stay Connected</a:t>
            </a:r>
            <a:endParaRPr/>
          </a:p>
        </p:txBody>
      </p:sp>
      <p:sp>
        <p:nvSpPr>
          <p:cNvPr id="669" name="Google Shape;669;p57"/>
          <p:cNvSpPr txBox="1"/>
          <p:nvPr/>
        </p:nvSpPr>
        <p:spPr>
          <a:xfrm>
            <a:off x="632103" y="3241850"/>
            <a:ext cx="8108400" cy="407700"/>
          </a:xfrm>
          <a:prstGeom prst="rect">
            <a:avLst/>
          </a:prstGeom>
          <a:noFill/>
          <a:ln>
            <a:noFill/>
          </a:ln>
        </p:spPr>
        <p:txBody>
          <a:bodyPr spcFirstLastPara="1" wrap="square" lIns="19050" tIns="19050" rIns="19050" bIns="19050" anchor="t" anchorCtr="0">
            <a:spAutoFit/>
          </a:bodyPr>
          <a:lstStyle/>
          <a:p>
            <a:pPr marL="0" marR="0" lvl="0" indent="0" algn="ctr" rtl="0">
              <a:lnSpc>
                <a:spcPct val="117999"/>
              </a:lnSpc>
              <a:spcBef>
                <a:spcPts val="0"/>
              </a:spcBef>
              <a:spcAft>
                <a:spcPts val="0"/>
              </a:spcAft>
              <a:buNone/>
            </a:pPr>
            <a:r>
              <a:rPr lang="en-US" sz="1100">
                <a:solidFill>
                  <a:schemeClr val="dk1"/>
                </a:solidFill>
                <a:latin typeface="Montserrat"/>
                <a:ea typeface="Montserrat"/>
                <a:cs typeface="Montserrat"/>
                <a:sym typeface="Montserrat"/>
              </a:rPr>
              <a:t>For additional information on bond projects and upcoming events, please visit our website: </a:t>
            </a:r>
            <a:r>
              <a:rPr lang="en-US" sz="1100" b="1" i="1">
                <a:solidFill>
                  <a:srgbClr val="253667"/>
                </a:solidFill>
                <a:uFill>
                  <a:noFill/>
                </a:uFill>
                <a:latin typeface="Montserrat"/>
                <a:ea typeface="Montserrat"/>
                <a:cs typeface="Montserrat"/>
                <a:sym typeface="Montserrat"/>
                <a:hlinkClick r:id="rId3">
                  <a:extLst>
                    <a:ext uri="{A12FA001-AC4F-418D-AE19-62706E023703}">
                      <ahyp:hlinkClr xmlns:ahyp="http://schemas.microsoft.com/office/drawing/2018/hyperlinkcolor" val="tx"/>
                    </a:ext>
                  </a:extLst>
                </a:hlinkClick>
              </a:rPr>
              <a:t>SAISD.Net/O/Bond</a:t>
            </a:r>
            <a:r>
              <a:rPr lang="en-US" sz="1100" b="1" i="1">
                <a:solidFill>
                  <a:srgbClr val="253667"/>
                </a:solidFill>
                <a:latin typeface="Montserrat"/>
                <a:ea typeface="Montserrat"/>
                <a:cs typeface="Montserrat"/>
                <a:sym typeface="Montserrat"/>
              </a:rPr>
              <a:t> </a:t>
            </a:r>
            <a:r>
              <a:rPr lang="en-US" sz="1100">
                <a:solidFill>
                  <a:schemeClr val="dk1"/>
                </a:solidFill>
                <a:latin typeface="Montserrat"/>
                <a:ea typeface="Montserrat"/>
                <a:cs typeface="Montserrat"/>
                <a:sym typeface="Montserrat"/>
              </a:rPr>
              <a:t>and follow @</a:t>
            </a:r>
            <a:r>
              <a:rPr lang="en-US" sz="1100" b="1" i="1">
                <a:solidFill>
                  <a:srgbClr val="253667"/>
                </a:solidFill>
                <a:latin typeface="Montserrat"/>
                <a:ea typeface="Montserrat"/>
                <a:cs typeface="Montserrat"/>
                <a:sym typeface="Montserrat"/>
              </a:rPr>
              <a:t>SanAntonioISD</a:t>
            </a:r>
            <a:r>
              <a:rPr lang="en-US" sz="1100">
                <a:solidFill>
                  <a:schemeClr val="dk1"/>
                </a:solidFill>
                <a:latin typeface="Montserrat"/>
                <a:ea typeface="Montserrat"/>
                <a:cs typeface="Montserrat"/>
                <a:sym typeface="Montserrat"/>
              </a:rPr>
              <a:t> on Facebook, Instagram, and LinkedIn.</a:t>
            </a:r>
            <a:endParaRPr sz="800" i="1">
              <a:solidFill>
                <a:schemeClr val="dk1"/>
              </a:solidFill>
              <a:latin typeface="Montserrat"/>
              <a:ea typeface="Montserrat"/>
              <a:cs typeface="Montserrat"/>
              <a:sym typeface="Montserrat"/>
            </a:endParaRPr>
          </a:p>
        </p:txBody>
      </p:sp>
      <p:pic>
        <p:nvPicPr>
          <p:cNvPr id="670" name="Google Shape;670;p57" title="Screenshot 2025-12-09 at 3.08.01 PM (2).png"/>
          <p:cNvPicPr preferRelativeResize="0"/>
          <p:nvPr/>
        </p:nvPicPr>
        <p:blipFill rotWithShape="1">
          <a:blip r:embed="rId4">
            <a:alphaModFix/>
          </a:blip>
          <a:srcRect t="10282"/>
          <a:stretch/>
        </p:blipFill>
        <p:spPr>
          <a:xfrm>
            <a:off x="1641512" y="783550"/>
            <a:ext cx="4547901" cy="2295225"/>
          </a:xfrm>
          <a:prstGeom prst="rect">
            <a:avLst/>
          </a:prstGeom>
          <a:noFill/>
          <a:ln>
            <a:noFill/>
          </a:ln>
        </p:spPr>
      </p:pic>
      <p:pic>
        <p:nvPicPr>
          <p:cNvPr id="671" name="Google Shape;671;p57"/>
          <p:cNvPicPr preferRelativeResize="0"/>
          <p:nvPr/>
        </p:nvPicPr>
        <p:blipFill>
          <a:blip r:embed="rId5">
            <a:alphaModFix/>
          </a:blip>
          <a:stretch>
            <a:fillRect/>
          </a:stretch>
        </p:blipFill>
        <p:spPr>
          <a:xfrm>
            <a:off x="4263115" y="3835954"/>
            <a:ext cx="531437" cy="585309"/>
          </a:xfrm>
          <a:prstGeom prst="rect">
            <a:avLst/>
          </a:prstGeom>
          <a:noFill/>
          <a:ln>
            <a:noFill/>
          </a:ln>
        </p:spPr>
      </p:pic>
      <p:pic>
        <p:nvPicPr>
          <p:cNvPr id="672" name="Google Shape;672;p57"/>
          <p:cNvPicPr preferRelativeResize="0"/>
          <p:nvPr/>
        </p:nvPicPr>
        <p:blipFill>
          <a:blip r:embed="rId6">
            <a:alphaModFix/>
          </a:blip>
          <a:stretch>
            <a:fillRect/>
          </a:stretch>
        </p:blipFill>
        <p:spPr>
          <a:xfrm>
            <a:off x="3451677" y="3812624"/>
            <a:ext cx="503434" cy="631967"/>
          </a:xfrm>
          <a:prstGeom prst="rect">
            <a:avLst/>
          </a:prstGeom>
          <a:noFill/>
          <a:ln>
            <a:noFill/>
          </a:ln>
        </p:spPr>
      </p:pic>
      <p:pic>
        <p:nvPicPr>
          <p:cNvPr id="673" name="Google Shape;673;p57"/>
          <p:cNvPicPr preferRelativeResize="0"/>
          <p:nvPr/>
        </p:nvPicPr>
        <p:blipFill>
          <a:blip r:embed="rId7">
            <a:alphaModFix/>
          </a:blip>
          <a:stretch>
            <a:fillRect/>
          </a:stretch>
        </p:blipFill>
        <p:spPr>
          <a:xfrm>
            <a:off x="5188949" y="3818740"/>
            <a:ext cx="503427" cy="573082"/>
          </a:xfrm>
          <a:prstGeom prst="rect">
            <a:avLst/>
          </a:prstGeom>
          <a:noFill/>
          <a:ln>
            <a:noFill/>
          </a:ln>
        </p:spPr>
      </p:pic>
      <p:pic>
        <p:nvPicPr>
          <p:cNvPr id="674" name="Google Shape;674;p57" title="AISelect_20260202_093700_Instagram.jpg"/>
          <p:cNvPicPr preferRelativeResize="0"/>
          <p:nvPr/>
        </p:nvPicPr>
        <p:blipFill>
          <a:blip r:embed="rId8">
            <a:alphaModFix/>
          </a:blip>
          <a:stretch>
            <a:fillRect/>
          </a:stretch>
        </p:blipFill>
        <p:spPr>
          <a:xfrm>
            <a:off x="6298901" y="777425"/>
            <a:ext cx="1203586" cy="2295224"/>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78"/>
        <p:cNvGrpSpPr/>
        <p:nvPr/>
      </p:nvGrpSpPr>
      <p:grpSpPr>
        <a:xfrm>
          <a:off x="0" y="0"/>
          <a:ext cx="0" cy="0"/>
          <a:chOff x="0" y="0"/>
          <a:chExt cx="0" cy="0"/>
        </a:xfrm>
      </p:grpSpPr>
      <p:sp>
        <p:nvSpPr>
          <p:cNvPr id="679" name="Google Shape;679;p58"/>
          <p:cNvSpPr txBox="1">
            <a:spLocks noGrp="1"/>
          </p:cNvSpPr>
          <p:nvPr>
            <p:ph type="body" idx="2"/>
          </p:nvPr>
        </p:nvSpPr>
        <p:spPr>
          <a:xfrm>
            <a:off x="1179848" y="2038596"/>
            <a:ext cx="6784200" cy="945900"/>
          </a:xfrm>
          <a:prstGeom prst="rect">
            <a:avLst/>
          </a:prstGeom>
          <a:noFill/>
          <a:ln>
            <a:noFill/>
          </a:ln>
        </p:spPr>
        <p:txBody>
          <a:bodyPr spcFirstLastPara="1" wrap="square" lIns="34275" tIns="17150" rIns="34275" bIns="17150" anchor="t" anchorCtr="0">
            <a:spAutoFit/>
          </a:bodyPr>
          <a:lstStyle/>
          <a:p>
            <a:pPr marL="0" lvl="0" indent="0" algn="ctr" rtl="0">
              <a:lnSpc>
                <a:spcPct val="80000"/>
              </a:lnSpc>
              <a:spcBef>
                <a:spcPts val="0"/>
              </a:spcBef>
              <a:spcAft>
                <a:spcPts val="0"/>
              </a:spcAft>
              <a:buClr>
                <a:srgbClr val="FFFFFF"/>
              </a:buClr>
              <a:buSzPts val="4100"/>
              <a:buFont typeface="Montserrat ExtraBold"/>
              <a:buNone/>
            </a:pPr>
            <a:r>
              <a:rPr lang="en-US" sz="3900">
                <a:solidFill>
                  <a:srgbClr val="FBCE20"/>
                </a:solidFill>
              </a:rPr>
              <a:t>Questions </a:t>
            </a:r>
            <a:r>
              <a:rPr lang="en-US" sz="3900">
                <a:solidFill>
                  <a:schemeClr val="lt1"/>
                </a:solidFill>
              </a:rPr>
              <a:t>&amp; </a:t>
            </a:r>
            <a:r>
              <a:rPr lang="en-US" sz="3900">
                <a:solidFill>
                  <a:srgbClr val="FBCE20"/>
                </a:solidFill>
              </a:rPr>
              <a:t>Answers</a:t>
            </a:r>
            <a:endParaRPr sz="3900">
              <a:solidFill>
                <a:srgbClr val="FBCE20"/>
              </a:solidFill>
            </a:endParaRPr>
          </a:p>
          <a:p>
            <a:pPr marL="0" lvl="0" indent="0" algn="ctr" rtl="0">
              <a:spcBef>
                <a:spcPts val="0"/>
              </a:spcBef>
              <a:spcAft>
                <a:spcPts val="0"/>
              </a:spcAft>
              <a:buClr>
                <a:schemeClr val="lt1"/>
              </a:buClr>
              <a:buSzPts val="4100"/>
              <a:buFont typeface="Montserrat ExtraBold"/>
              <a:buNone/>
            </a:pPr>
            <a:endParaRPr sz="3500" b="0">
              <a:latin typeface="Montserrat"/>
              <a:ea typeface="Montserrat"/>
              <a:cs typeface="Montserrat"/>
              <a:sym typeface="Montserrat"/>
            </a:endParaRPr>
          </a:p>
        </p:txBody>
      </p:sp>
    </p:spTree>
  </p:cSld>
  <p:clrMapOvr>
    <a:masterClrMapping/>
  </p:clrMapOvr>
</p:sld>
</file>

<file path=ppt/theme/theme1.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bdad0388-37bd-41a3-b7d0-eab329083dec}" enabled="0" method="" siteId="{bdad0388-37bd-41a3-b7d0-eab329083dec}" removed="1"/>
</clbl:labelList>
</file>

<file path=docProps/app.xml><?xml version="1.0" encoding="utf-8"?>
<Properties xmlns="http://schemas.openxmlformats.org/officeDocument/2006/extended-properties" xmlns:vt="http://schemas.openxmlformats.org/officeDocument/2006/docPropsVTypes">
  <TotalTime>0</TotalTime>
  <Words>2532</Words>
  <Application>Microsoft Macintosh PowerPoint</Application>
  <PresentationFormat>On-screen Show (16:9)</PresentationFormat>
  <Paragraphs>401</Paragraphs>
  <Slides>36</Slides>
  <Notes>36</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36</vt:i4>
      </vt:variant>
    </vt:vector>
  </HeadingPairs>
  <TitlesOfParts>
    <vt:vector size="47" baseType="lpstr">
      <vt:lpstr>Montserrat SemiBold</vt:lpstr>
      <vt:lpstr>Montserrat ExtraBold</vt:lpstr>
      <vt:lpstr>Rockwell</vt:lpstr>
      <vt:lpstr>Montserrat Medium</vt:lpstr>
      <vt:lpstr>Helvetica Neue</vt:lpstr>
      <vt:lpstr>Calibri</vt:lpstr>
      <vt:lpstr>Arial</vt:lpstr>
      <vt:lpstr>Urbanist</vt:lpstr>
      <vt:lpstr>Montserrat</vt:lpstr>
      <vt:lpstr>White</vt:lpstr>
      <vt:lpstr>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MOSES, ELLIOTT J</cp:lastModifiedBy>
  <cp:revision>2</cp:revision>
  <dcterms:modified xsi:type="dcterms:W3CDTF">2026-07-09T17:14:07Z</dcterms:modified>
</cp:coreProperties>
</file>