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23" r:id="rId1"/>
    <p:sldMasterId id="2147483724" r:id="rId2"/>
  </p:sldMasterIdLst>
  <p:notesMasterIdLst>
    <p:notesMasterId r:id="rId14"/>
  </p:notes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embeddedFontLst>
    <p:embeddedFont>
      <p:font typeface="Bebas Neue" panose="020B0606020202050201" pitchFamily="34" charset="0"/>
      <p:regular r:id="rId15"/>
    </p:embeddedFont>
    <p:embeddedFont>
      <p:font typeface="EB Garamond" panose="00000500000000000000" pitchFamily="2" charset="0"/>
      <p:regular r:id="rId16"/>
      <p:bold r:id="rId17"/>
    </p:embeddedFont>
    <p:embeddedFont>
      <p:font typeface="Fira Sans Extra Condensed Medium" panose="020B0604020202020204" charset="0"/>
      <p:regular r:id="rId18"/>
      <p:bold r:id="rId19"/>
      <p:italic r:id="rId20"/>
      <p:boldItalic r:id="rId21"/>
    </p:embeddedFont>
    <p:embeddedFont>
      <p:font typeface="Lora" pitchFamily="2" charset="0"/>
      <p:regular r:id="rId22"/>
    </p:embeddedFont>
    <p:embeddedFont>
      <p:font typeface="Overpass" panose="020B0604020202020204" charset="0"/>
      <p:regular r:id="rId23"/>
      <p:bold r:id="rId24"/>
      <p:italic r:id="rId25"/>
      <p:boldItalic r:id="rId26"/>
    </p:embeddedFont>
    <p:embeddedFont>
      <p:font typeface="Overpass ExtraLight" panose="020B0604020202020204" charset="0"/>
      <p:regular r:id="rId27"/>
      <p:bold r:id="rId28"/>
      <p:italic r:id="rId29"/>
      <p:boldItalic r:id="rId30"/>
    </p:embeddedFont>
    <p:embeddedFont>
      <p:font typeface="Overpass Light" panose="020B0604020202020204" charset="0"/>
      <p:regular r:id="rId31"/>
      <p:bold r:id="rId32"/>
      <p:italic r:id="rId33"/>
      <p:boldItalic r:id="rId34"/>
    </p:embeddedFont>
    <p:embeddedFont>
      <p:font typeface="Raleway SemiBold" pitchFamily="2" charset="0"/>
      <p:bold r:id="rId35"/>
    </p:embeddedFont>
    <p:embeddedFont>
      <p:font typeface="Roboto Slab Light" pitchFamily="2" charset="0"/>
      <p:regular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3C0FF0E-4A83-455E-B7E2-F37D5562990F}">
  <a:tblStyle styleId="{B3C0FF0E-4A83-455E-B7E2-F37D5562990F}"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8" d="100"/>
          <a:sy n="138" d="100"/>
        </p:scale>
        <p:origin x="138" y="12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font" Target="fonts/font4.fntdata"/><Relationship Id="rId26" Type="http://schemas.openxmlformats.org/officeDocument/2006/relationships/font" Target="fonts/font12.fntdata"/><Relationship Id="rId39" Type="http://schemas.openxmlformats.org/officeDocument/2006/relationships/theme" Target="theme/theme1.xml"/><Relationship Id="rId21" Type="http://schemas.openxmlformats.org/officeDocument/2006/relationships/font" Target="fonts/font7.fntdata"/><Relationship Id="rId34" Type="http://schemas.openxmlformats.org/officeDocument/2006/relationships/font" Target="fonts/font20.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3.fntdata"/><Relationship Id="rId25" Type="http://schemas.openxmlformats.org/officeDocument/2006/relationships/font" Target="fonts/font11.fntdata"/><Relationship Id="rId33" Type="http://schemas.openxmlformats.org/officeDocument/2006/relationships/font" Target="fonts/font19.fntdata"/><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10.fntdata"/><Relationship Id="rId32" Type="http://schemas.openxmlformats.org/officeDocument/2006/relationships/font" Target="fonts/font18.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font" Target="fonts/font14.fntdata"/><Relationship Id="rId36" Type="http://schemas.openxmlformats.org/officeDocument/2006/relationships/font" Target="fonts/font22.fntdata"/><Relationship Id="rId10" Type="http://schemas.openxmlformats.org/officeDocument/2006/relationships/slide" Target="slides/slide8.xml"/><Relationship Id="rId19" Type="http://schemas.openxmlformats.org/officeDocument/2006/relationships/font" Target="fonts/font5.fntdata"/><Relationship Id="rId31" Type="http://schemas.openxmlformats.org/officeDocument/2006/relationships/font" Target="fonts/font17.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font" Target="fonts/font16.fntdata"/><Relationship Id="rId35" Type="http://schemas.openxmlformats.org/officeDocument/2006/relationships/font" Target="fonts/font21.fntdata"/><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youtu.be/OM2tHbJhKcU"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drive.google.com/drive/folders/1mLqIFPpRqXIGwfNqPCyNVRee1R2c96JT?usp=sharing"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g2ec49cc8243_0_10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7" name="Google Shape;587;g2ec49cc8243_0_10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3"/>
        <p:cNvGrpSpPr/>
        <p:nvPr/>
      </p:nvGrpSpPr>
      <p:grpSpPr>
        <a:xfrm>
          <a:off x="0" y="0"/>
          <a:ext cx="0" cy="0"/>
          <a:chOff x="0" y="0"/>
          <a:chExt cx="0" cy="0"/>
        </a:xfrm>
      </p:grpSpPr>
      <p:sp>
        <p:nvSpPr>
          <p:cNvPr id="594" name="Google Shape;594;g2ec49cc8243_0_16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5" name="Google Shape;595;g2ec49cc8243_0_16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p:cNvGrpSpPr/>
        <p:nvPr/>
      </p:nvGrpSpPr>
      <p:grpSpPr>
        <a:xfrm>
          <a:off x="0" y="0"/>
          <a:ext cx="0" cy="0"/>
          <a:chOff x="0" y="0"/>
          <a:chExt cx="0" cy="0"/>
        </a:xfrm>
      </p:grpSpPr>
      <p:sp>
        <p:nvSpPr>
          <p:cNvPr id="602" name="Google Shape;602;g2ec49cc8243_0_16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3" name="Google Shape;603;g2ec49cc8243_0_16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How to Use AI Trust You For Students: </a:t>
            </a:r>
            <a:r>
              <a:rPr lang="en" u="sng">
                <a:solidFill>
                  <a:schemeClr val="hlink"/>
                </a:solidFill>
                <a:hlinkClick r:id="rId3"/>
              </a:rPr>
              <a:t>AI Trust You for Students</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1"/>
        <p:cNvGrpSpPr/>
        <p:nvPr/>
      </p:nvGrpSpPr>
      <p:grpSpPr>
        <a:xfrm>
          <a:off x="0" y="0"/>
          <a:ext cx="0" cy="0"/>
          <a:chOff x="0" y="0"/>
          <a:chExt cx="0" cy="0"/>
        </a:xfrm>
      </p:grpSpPr>
      <p:sp>
        <p:nvSpPr>
          <p:cNvPr id="612" name="Google Shape;612;g372028c8ed1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3" name="Google Shape;613;g372028c8ed1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9"/>
        <p:cNvGrpSpPr/>
        <p:nvPr/>
      </p:nvGrpSpPr>
      <p:grpSpPr>
        <a:xfrm>
          <a:off x="0" y="0"/>
          <a:ext cx="0" cy="0"/>
          <a:chOff x="0" y="0"/>
          <a:chExt cx="0" cy="0"/>
        </a:xfrm>
      </p:grpSpPr>
      <p:sp>
        <p:nvSpPr>
          <p:cNvPr id="620" name="Google Shape;620;g2ec49cc84f8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1" name="Google Shape;621;g2ec49cc84f8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Link to download individual AI Badges for use with assignments: </a:t>
            </a:r>
            <a:r>
              <a:rPr lang="en" u="sng">
                <a:solidFill>
                  <a:schemeClr val="hlink"/>
                </a:solidFill>
                <a:hlinkClick r:id="rId3"/>
              </a:rPr>
              <a:t>https://drive.google.com/drive/folders/1mLqIFPpRqXIGwfNqPCyNVRee1R2c96JT?usp=sharing</a:t>
            </a:r>
            <a:endParaRP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3"/>
        <p:cNvGrpSpPr/>
        <p:nvPr/>
      </p:nvGrpSpPr>
      <p:grpSpPr>
        <a:xfrm>
          <a:off x="0" y="0"/>
          <a:ext cx="0" cy="0"/>
          <a:chOff x="0" y="0"/>
          <a:chExt cx="0" cy="0"/>
        </a:xfrm>
      </p:grpSpPr>
      <p:sp>
        <p:nvSpPr>
          <p:cNvPr id="634" name="Google Shape;634;g2ec49cc84f8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5" name="Google Shape;635;g2ec49cc84f8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1"/>
        <p:cNvGrpSpPr/>
        <p:nvPr/>
      </p:nvGrpSpPr>
      <p:grpSpPr>
        <a:xfrm>
          <a:off x="0" y="0"/>
          <a:ext cx="0" cy="0"/>
          <a:chOff x="0" y="0"/>
          <a:chExt cx="0" cy="0"/>
        </a:xfrm>
      </p:grpSpPr>
      <p:sp>
        <p:nvSpPr>
          <p:cNvPr id="642" name="Google Shape;642;g2ec49cc8243_0_16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3" name="Google Shape;643;g2ec49cc8243_0_16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9"/>
        <p:cNvGrpSpPr/>
        <p:nvPr/>
      </p:nvGrpSpPr>
      <p:grpSpPr>
        <a:xfrm>
          <a:off x="0" y="0"/>
          <a:ext cx="0" cy="0"/>
          <a:chOff x="0" y="0"/>
          <a:chExt cx="0" cy="0"/>
        </a:xfrm>
      </p:grpSpPr>
      <p:sp>
        <p:nvSpPr>
          <p:cNvPr id="650" name="Google Shape;650;g2ec49cc8243_0_16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1" name="Google Shape;651;g2ec49cc8243_0_16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p:cNvGrpSpPr/>
        <p:nvPr/>
      </p:nvGrpSpPr>
      <p:grpSpPr>
        <a:xfrm>
          <a:off x="0" y="0"/>
          <a:ext cx="0" cy="0"/>
          <a:chOff x="0" y="0"/>
          <a:chExt cx="0" cy="0"/>
        </a:xfrm>
      </p:grpSpPr>
      <p:sp>
        <p:nvSpPr>
          <p:cNvPr id="658" name="Google Shape;658;g2ec49cc8243_0_16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9" name="Google Shape;659;g2ec49cc8243_0_16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5"/>
        <p:cNvGrpSpPr/>
        <p:nvPr/>
      </p:nvGrpSpPr>
      <p:grpSpPr>
        <a:xfrm>
          <a:off x="0" y="0"/>
          <a:ext cx="0" cy="0"/>
          <a:chOff x="0" y="0"/>
          <a:chExt cx="0" cy="0"/>
        </a:xfrm>
      </p:grpSpPr>
      <p:sp>
        <p:nvSpPr>
          <p:cNvPr id="666" name="Google Shape;666;g2ec49cc8243_0_16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7" name="Google Shape;667;g2ec49cc8243_0_16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p:cNvGrpSpPr/>
        <p:nvPr/>
      </p:nvGrpSpPr>
      <p:grpSpPr>
        <a:xfrm>
          <a:off x="0" y="0"/>
          <a:ext cx="0" cy="0"/>
          <a:chOff x="0" y="0"/>
          <a:chExt cx="0" cy="0"/>
        </a:xfrm>
      </p:grpSpPr>
      <p:sp>
        <p:nvSpPr>
          <p:cNvPr id="674" name="Google Shape;674;g2ec49cc8243_0_16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5" name="Google Shape;675;g2ec49cc8243_0_16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1">
  <p:cSld name="TITLE_1">
    <p:spTree>
      <p:nvGrpSpPr>
        <p:cNvPr id="1" name="Shape 50"/>
        <p:cNvGrpSpPr/>
        <p:nvPr/>
      </p:nvGrpSpPr>
      <p:grpSpPr>
        <a:xfrm>
          <a:off x="0" y="0"/>
          <a:ext cx="0" cy="0"/>
          <a:chOff x="0" y="0"/>
          <a:chExt cx="0" cy="0"/>
        </a:xfrm>
      </p:grpSpPr>
      <p:sp>
        <p:nvSpPr>
          <p:cNvPr id="51" name="Google Shape;51;p13"/>
          <p:cNvSpPr/>
          <p:nvPr/>
        </p:nvSpPr>
        <p:spPr>
          <a:xfrm>
            <a:off x="101550" y="106200"/>
            <a:ext cx="8940900" cy="49311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13"/>
          <p:cNvSpPr/>
          <p:nvPr/>
        </p:nvSpPr>
        <p:spPr>
          <a:xfrm>
            <a:off x="-94450" y="2571750"/>
            <a:ext cx="9308100" cy="2589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3" name="Google Shape;53;p13"/>
          <p:cNvGrpSpPr/>
          <p:nvPr/>
        </p:nvGrpSpPr>
        <p:grpSpPr>
          <a:xfrm>
            <a:off x="103225" y="2571750"/>
            <a:ext cx="8940900" cy="2481600"/>
            <a:chOff x="103225" y="2571750"/>
            <a:chExt cx="8940900" cy="2481600"/>
          </a:xfrm>
        </p:grpSpPr>
        <p:cxnSp>
          <p:nvCxnSpPr>
            <p:cNvPr id="54" name="Google Shape;54;p13"/>
            <p:cNvCxnSpPr/>
            <p:nvPr/>
          </p:nvCxnSpPr>
          <p:spPr>
            <a:xfrm>
              <a:off x="103225" y="2571750"/>
              <a:ext cx="0" cy="2481600"/>
            </a:xfrm>
            <a:prstGeom prst="straightConnector1">
              <a:avLst/>
            </a:prstGeom>
            <a:noFill/>
            <a:ln w="19050" cap="flat" cmpd="sng">
              <a:solidFill>
                <a:schemeClr val="lt1"/>
              </a:solidFill>
              <a:prstDash val="solid"/>
              <a:round/>
              <a:headEnd type="none" w="med" len="med"/>
              <a:tailEnd type="none" w="med" len="med"/>
            </a:ln>
          </p:spPr>
        </p:cxnSp>
        <p:cxnSp>
          <p:nvCxnSpPr>
            <p:cNvPr id="55" name="Google Shape;55;p13"/>
            <p:cNvCxnSpPr/>
            <p:nvPr/>
          </p:nvCxnSpPr>
          <p:spPr>
            <a:xfrm>
              <a:off x="9044125" y="2571750"/>
              <a:ext cx="0" cy="2481600"/>
            </a:xfrm>
            <a:prstGeom prst="straightConnector1">
              <a:avLst/>
            </a:prstGeom>
            <a:noFill/>
            <a:ln w="19050" cap="flat" cmpd="sng">
              <a:solidFill>
                <a:schemeClr val="lt1"/>
              </a:solidFill>
              <a:prstDash val="solid"/>
              <a:round/>
              <a:headEnd type="none" w="med" len="med"/>
              <a:tailEnd type="none" w="med" len="med"/>
            </a:ln>
          </p:spPr>
        </p:cxnSp>
        <p:cxnSp>
          <p:nvCxnSpPr>
            <p:cNvPr id="56" name="Google Shape;56;p13"/>
            <p:cNvCxnSpPr/>
            <p:nvPr/>
          </p:nvCxnSpPr>
          <p:spPr>
            <a:xfrm>
              <a:off x="103225" y="5053350"/>
              <a:ext cx="8940900" cy="0"/>
            </a:xfrm>
            <a:prstGeom prst="straightConnector1">
              <a:avLst/>
            </a:prstGeom>
            <a:noFill/>
            <a:ln w="19050" cap="flat" cmpd="sng">
              <a:solidFill>
                <a:schemeClr val="lt1"/>
              </a:solidFill>
              <a:prstDash val="solid"/>
              <a:round/>
              <a:headEnd type="none" w="med" len="med"/>
              <a:tailEnd type="none" w="med" len="med"/>
            </a:ln>
          </p:spPr>
        </p:cxnSp>
      </p:grpSp>
      <p:sp>
        <p:nvSpPr>
          <p:cNvPr id="57" name="Google Shape;57;p13"/>
          <p:cNvSpPr txBox="1"/>
          <p:nvPr/>
        </p:nvSpPr>
        <p:spPr>
          <a:xfrm>
            <a:off x="4697175" y="1320225"/>
            <a:ext cx="3616800" cy="1782300"/>
          </a:xfrm>
          <a:prstGeom prst="rect">
            <a:avLst/>
          </a:prstGeom>
          <a:noFill/>
          <a:ln>
            <a:noFill/>
          </a:ln>
        </p:spPr>
        <p:txBody>
          <a:bodyPr spcFirstLastPara="1" wrap="square" lIns="91425" tIns="91425" rIns="91425" bIns="91425" anchor="b" anchorCtr="0">
            <a:noAutofit/>
          </a:bodyPr>
          <a:lstStyle/>
          <a:p>
            <a:pPr marL="0" lvl="0" indent="0" algn="r" rtl="0">
              <a:spcBef>
                <a:spcPts val="0"/>
              </a:spcBef>
              <a:spcAft>
                <a:spcPts val="0"/>
              </a:spcAft>
              <a:buNone/>
            </a:pPr>
            <a:endParaRPr sz="6000">
              <a:latin typeface="Fira Sans Extra Condensed Medium"/>
              <a:ea typeface="Fira Sans Extra Condensed Medium"/>
              <a:cs typeface="Fira Sans Extra Condensed Medium"/>
              <a:sym typeface="Fira Sans Extra Condensed Medium"/>
            </a:endParaRPr>
          </a:p>
        </p:txBody>
      </p:sp>
      <p:sp>
        <p:nvSpPr>
          <p:cNvPr id="58" name="Google Shape;58;p13"/>
          <p:cNvSpPr txBox="1"/>
          <p:nvPr/>
        </p:nvSpPr>
        <p:spPr>
          <a:xfrm>
            <a:off x="5911825" y="2977800"/>
            <a:ext cx="2402100" cy="717000"/>
          </a:xfrm>
          <a:prstGeom prst="rect">
            <a:avLst/>
          </a:prstGeom>
          <a:noFill/>
          <a:ln>
            <a:noFill/>
          </a:ln>
        </p:spPr>
        <p:txBody>
          <a:bodyPr spcFirstLastPara="1" wrap="square" lIns="91425" tIns="91425" rIns="91425" bIns="91425" anchor="b" anchorCtr="0">
            <a:noAutofit/>
          </a:bodyPr>
          <a:lstStyle/>
          <a:p>
            <a:pPr marL="0" lvl="0" indent="0" algn="r" rtl="0">
              <a:spcBef>
                <a:spcPts val="0"/>
              </a:spcBef>
              <a:spcAft>
                <a:spcPts val="0"/>
              </a:spcAft>
              <a:buNone/>
            </a:pPr>
            <a:endParaRPr sz="1200">
              <a:latin typeface="Roboto Slab Light"/>
              <a:ea typeface="Roboto Slab Light"/>
              <a:cs typeface="Roboto Slab Light"/>
              <a:sym typeface="Roboto Slab Light"/>
            </a:endParaRPr>
          </a:p>
        </p:txBody>
      </p:sp>
      <p:sp>
        <p:nvSpPr>
          <p:cNvPr id="59" name="Google Shape;59;p13"/>
          <p:cNvSpPr txBox="1">
            <a:spLocks noGrp="1"/>
          </p:cNvSpPr>
          <p:nvPr>
            <p:ph type="ctrTitle"/>
          </p:nvPr>
        </p:nvSpPr>
        <p:spPr>
          <a:xfrm>
            <a:off x="2194775" y="1457250"/>
            <a:ext cx="4754400" cy="22290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6000"/>
              <a:buNone/>
              <a:defRPr sz="7200"/>
            </a:lvl1pPr>
            <a:lvl2pPr lvl="1" rtl="0">
              <a:spcBef>
                <a:spcPts val="0"/>
              </a:spcBef>
              <a:spcAft>
                <a:spcPts val="0"/>
              </a:spcAft>
              <a:buClr>
                <a:srgbClr val="434343"/>
              </a:buClr>
              <a:buSzPts val="5200"/>
              <a:buNone/>
              <a:defRPr sz="5200">
                <a:solidFill>
                  <a:srgbClr val="434343"/>
                </a:solidFill>
              </a:defRPr>
            </a:lvl2pPr>
            <a:lvl3pPr lvl="2" rtl="0">
              <a:spcBef>
                <a:spcPts val="0"/>
              </a:spcBef>
              <a:spcAft>
                <a:spcPts val="0"/>
              </a:spcAft>
              <a:buClr>
                <a:srgbClr val="434343"/>
              </a:buClr>
              <a:buSzPts val="5200"/>
              <a:buNone/>
              <a:defRPr sz="5200">
                <a:solidFill>
                  <a:srgbClr val="434343"/>
                </a:solidFill>
              </a:defRPr>
            </a:lvl3pPr>
            <a:lvl4pPr lvl="3" rtl="0">
              <a:spcBef>
                <a:spcPts val="0"/>
              </a:spcBef>
              <a:spcAft>
                <a:spcPts val="0"/>
              </a:spcAft>
              <a:buClr>
                <a:srgbClr val="434343"/>
              </a:buClr>
              <a:buSzPts val="5200"/>
              <a:buNone/>
              <a:defRPr sz="5200">
                <a:solidFill>
                  <a:srgbClr val="434343"/>
                </a:solidFill>
              </a:defRPr>
            </a:lvl4pPr>
            <a:lvl5pPr lvl="4" rtl="0">
              <a:spcBef>
                <a:spcPts val="0"/>
              </a:spcBef>
              <a:spcAft>
                <a:spcPts val="0"/>
              </a:spcAft>
              <a:buClr>
                <a:srgbClr val="434343"/>
              </a:buClr>
              <a:buSzPts val="5200"/>
              <a:buNone/>
              <a:defRPr sz="5200">
                <a:solidFill>
                  <a:srgbClr val="434343"/>
                </a:solidFill>
              </a:defRPr>
            </a:lvl5pPr>
            <a:lvl6pPr lvl="5" rtl="0">
              <a:spcBef>
                <a:spcPts val="0"/>
              </a:spcBef>
              <a:spcAft>
                <a:spcPts val="0"/>
              </a:spcAft>
              <a:buClr>
                <a:srgbClr val="434343"/>
              </a:buClr>
              <a:buSzPts val="5200"/>
              <a:buNone/>
              <a:defRPr sz="5200">
                <a:solidFill>
                  <a:srgbClr val="434343"/>
                </a:solidFill>
              </a:defRPr>
            </a:lvl6pPr>
            <a:lvl7pPr lvl="6" rtl="0">
              <a:spcBef>
                <a:spcPts val="0"/>
              </a:spcBef>
              <a:spcAft>
                <a:spcPts val="0"/>
              </a:spcAft>
              <a:buClr>
                <a:srgbClr val="434343"/>
              </a:buClr>
              <a:buSzPts val="5200"/>
              <a:buNone/>
              <a:defRPr sz="5200">
                <a:solidFill>
                  <a:srgbClr val="434343"/>
                </a:solidFill>
              </a:defRPr>
            </a:lvl7pPr>
            <a:lvl8pPr lvl="7" rtl="0">
              <a:spcBef>
                <a:spcPts val="0"/>
              </a:spcBef>
              <a:spcAft>
                <a:spcPts val="0"/>
              </a:spcAft>
              <a:buClr>
                <a:srgbClr val="434343"/>
              </a:buClr>
              <a:buSzPts val="5200"/>
              <a:buNone/>
              <a:defRPr sz="5200">
                <a:solidFill>
                  <a:srgbClr val="434343"/>
                </a:solidFill>
              </a:defRPr>
            </a:lvl8pPr>
            <a:lvl9pPr lvl="8" rtl="0">
              <a:spcBef>
                <a:spcPts val="0"/>
              </a:spcBef>
              <a:spcAft>
                <a:spcPts val="0"/>
              </a:spcAft>
              <a:buClr>
                <a:srgbClr val="434343"/>
              </a:buClr>
              <a:buSzPts val="5200"/>
              <a:buNone/>
              <a:defRPr sz="5200">
                <a:solidFill>
                  <a:srgbClr val="434343"/>
                </a:solidFill>
              </a:defRPr>
            </a:lvl9pPr>
          </a:lstStyle>
          <a:p>
            <a:endParaRPr/>
          </a:p>
        </p:txBody>
      </p:sp>
      <p:sp>
        <p:nvSpPr>
          <p:cNvPr id="60" name="Google Shape;60;p13"/>
          <p:cNvSpPr txBox="1">
            <a:spLocks noGrp="1"/>
          </p:cNvSpPr>
          <p:nvPr>
            <p:ph type="subTitle" idx="1"/>
          </p:nvPr>
        </p:nvSpPr>
        <p:spPr>
          <a:xfrm>
            <a:off x="2364775" y="3681600"/>
            <a:ext cx="4417800" cy="369300"/>
          </a:xfrm>
          <a:prstGeom prst="rect">
            <a:avLst/>
          </a:prstGeom>
        </p:spPr>
        <p:txBody>
          <a:bodyPr spcFirstLastPara="1" wrap="square" lIns="91425" tIns="91425" rIns="91425" bIns="91425" anchor="ctr" anchorCtr="0">
            <a:normAutofit/>
          </a:bodyPr>
          <a:lstStyle>
            <a:lvl1pPr lvl="0" algn="ctr" rtl="0">
              <a:lnSpc>
                <a:spcPct val="100000"/>
              </a:lnSpc>
              <a:spcBef>
                <a:spcPts val="0"/>
              </a:spcBef>
              <a:spcAft>
                <a:spcPts val="0"/>
              </a:spcAft>
              <a:buClr>
                <a:srgbClr val="000000"/>
              </a:buClr>
              <a:buSzPts val="1800"/>
              <a:buNone/>
              <a:defRPr>
                <a:solidFill>
                  <a:schemeClr val="lt1"/>
                </a:solidFill>
                <a:latin typeface="Overpass Light"/>
                <a:ea typeface="Overpass Light"/>
                <a:cs typeface="Overpass Light"/>
                <a:sym typeface="Overpass Light"/>
              </a:defRPr>
            </a:lvl1pPr>
            <a:lvl2pPr lvl="1" algn="r" rtl="0">
              <a:lnSpc>
                <a:spcPct val="100000"/>
              </a:lnSpc>
              <a:spcBef>
                <a:spcPts val="0"/>
              </a:spcBef>
              <a:spcAft>
                <a:spcPts val="0"/>
              </a:spcAft>
              <a:buClr>
                <a:srgbClr val="434343"/>
              </a:buClr>
              <a:buSzPts val="2800"/>
              <a:buNone/>
              <a:defRPr sz="2800">
                <a:solidFill>
                  <a:srgbClr val="434343"/>
                </a:solidFill>
              </a:defRPr>
            </a:lvl2pPr>
            <a:lvl3pPr lvl="2" algn="r" rtl="0">
              <a:lnSpc>
                <a:spcPct val="100000"/>
              </a:lnSpc>
              <a:spcBef>
                <a:spcPts val="0"/>
              </a:spcBef>
              <a:spcAft>
                <a:spcPts val="0"/>
              </a:spcAft>
              <a:buClr>
                <a:srgbClr val="434343"/>
              </a:buClr>
              <a:buSzPts val="2800"/>
              <a:buNone/>
              <a:defRPr sz="2800">
                <a:solidFill>
                  <a:srgbClr val="434343"/>
                </a:solidFill>
              </a:defRPr>
            </a:lvl3pPr>
            <a:lvl4pPr lvl="3" algn="r" rtl="0">
              <a:lnSpc>
                <a:spcPct val="100000"/>
              </a:lnSpc>
              <a:spcBef>
                <a:spcPts val="0"/>
              </a:spcBef>
              <a:spcAft>
                <a:spcPts val="0"/>
              </a:spcAft>
              <a:buClr>
                <a:srgbClr val="434343"/>
              </a:buClr>
              <a:buSzPts val="2800"/>
              <a:buNone/>
              <a:defRPr sz="2800">
                <a:solidFill>
                  <a:srgbClr val="434343"/>
                </a:solidFill>
              </a:defRPr>
            </a:lvl4pPr>
            <a:lvl5pPr lvl="4" algn="r" rtl="0">
              <a:lnSpc>
                <a:spcPct val="100000"/>
              </a:lnSpc>
              <a:spcBef>
                <a:spcPts val="0"/>
              </a:spcBef>
              <a:spcAft>
                <a:spcPts val="0"/>
              </a:spcAft>
              <a:buClr>
                <a:srgbClr val="434343"/>
              </a:buClr>
              <a:buSzPts val="2800"/>
              <a:buNone/>
              <a:defRPr sz="2800">
                <a:solidFill>
                  <a:srgbClr val="434343"/>
                </a:solidFill>
              </a:defRPr>
            </a:lvl5pPr>
            <a:lvl6pPr lvl="5" algn="r" rtl="0">
              <a:lnSpc>
                <a:spcPct val="100000"/>
              </a:lnSpc>
              <a:spcBef>
                <a:spcPts val="0"/>
              </a:spcBef>
              <a:spcAft>
                <a:spcPts val="0"/>
              </a:spcAft>
              <a:buClr>
                <a:srgbClr val="434343"/>
              </a:buClr>
              <a:buSzPts val="2800"/>
              <a:buNone/>
              <a:defRPr sz="2800">
                <a:solidFill>
                  <a:srgbClr val="434343"/>
                </a:solidFill>
              </a:defRPr>
            </a:lvl6pPr>
            <a:lvl7pPr lvl="6" algn="r" rtl="0">
              <a:lnSpc>
                <a:spcPct val="100000"/>
              </a:lnSpc>
              <a:spcBef>
                <a:spcPts val="0"/>
              </a:spcBef>
              <a:spcAft>
                <a:spcPts val="0"/>
              </a:spcAft>
              <a:buClr>
                <a:srgbClr val="434343"/>
              </a:buClr>
              <a:buSzPts val="2800"/>
              <a:buNone/>
              <a:defRPr sz="2800">
                <a:solidFill>
                  <a:srgbClr val="434343"/>
                </a:solidFill>
              </a:defRPr>
            </a:lvl7pPr>
            <a:lvl8pPr lvl="7" algn="r" rtl="0">
              <a:lnSpc>
                <a:spcPct val="100000"/>
              </a:lnSpc>
              <a:spcBef>
                <a:spcPts val="0"/>
              </a:spcBef>
              <a:spcAft>
                <a:spcPts val="0"/>
              </a:spcAft>
              <a:buClr>
                <a:srgbClr val="434343"/>
              </a:buClr>
              <a:buSzPts val="2800"/>
              <a:buNone/>
              <a:defRPr sz="2800">
                <a:solidFill>
                  <a:srgbClr val="434343"/>
                </a:solidFill>
              </a:defRPr>
            </a:lvl8pPr>
            <a:lvl9pPr lvl="8" algn="r" rtl="0">
              <a:lnSpc>
                <a:spcPct val="100000"/>
              </a:lnSpc>
              <a:spcBef>
                <a:spcPts val="0"/>
              </a:spcBef>
              <a:spcAft>
                <a:spcPts val="0"/>
              </a:spcAft>
              <a:buClr>
                <a:srgbClr val="434343"/>
              </a:buClr>
              <a:buSzPts val="2800"/>
              <a:buNone/>
              <a:defRPr sz="2800">
                <a:solidFill>
                  <a:srgbClr val="434343"/>
                </a:solidFill>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4"/>
        <p:cNvGrpSpPr/>
        <p:nvPr/>
      </p:nvGrpSpPr>
      <p:grpSpPr>
        <a:xfrm>
          <a:off x="0" y="0"/>
          <a:ext cx="0" cy="0"/>
          <a:chOff x="0" y="0"/>
          <a:chExt cx="0" cy="0"/>
        </a:xfrm>
      </p:grpSpPr>
      <p:sp>
        <p:nvSpPr>
          <p:cNvPr id="65" name="Google Shape;65;p15"/>
          <p:cNvSpPr/>
          <p:nvPr/>
        </p:nvSpPr>
        <p:spPr>
          <a:xfrm>
            <a:off x="101550" y="106200"/>
            <a:ext cx="8940900" cy="49311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5"/>
          <p:cNvSpPr/>
          <p:nvPr/>
        </p:nvSpPr>
        <p:spPr>
          <a:xfrm>
            <a:off x="-94450" y="2571750"/>
            <a:ext cx="9308100" cy="2589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7" name="Google Shape;67;p15"/>
          <p:cNvGrpSpPr/>
          <p:nvPr/>
        </p:nvGrpSpPr>
        <p:grpSpPr>
          <a:xfrm>
            <a:off x="103225" y="2571750"/>
            <a:ext cx="8940900" cy="2481600"/>
            <a:chOff x="103225" y="2571750"/>
            <a:chExt cx="8940900" cy="2481600"/>
          </a:xfrm>
        </p:grpSpPr>
        <p:cxnSp>
          <p:nvCxnSpPr>
            <p:cNvPr id="68" name="Google Shape;68;p15"/>
            <p:cNvCxnSpPr/>
            <p:nvPr/>
          </p:nvCxnSpPr>
          <p:spPr>
            <a:xfrm>
              <a:off x="103225" y="2571750"/>
              <a:ext cx="0" cy="2481600"/>
            </a:xfrm>
            <a:prstGeom prst="straightConnector1">
              <a:avLst/>
            </a:prstGeom>
            <a:noFill/>
            <a:ln w="19050" cap="flat" cmpd="sng">
              <a:solidFill>
                <a:schemeClr val="lt1"/>
              </a:solidFill>
              <a:prstDash val="solid"/>
              <a:round/>
              <a:headEnd type="none" w="med" len="med"/>
              <a:tailEnd type="none" w="med" len="med"/>
            </a:ln>
          </p:spPr>
        </p:cxnSp>
        <p:cxnSp>
          <p:nvCxnSpPr>
            <p:cNvPr id="69" name="Google Shape;69;p15"/>
            <p:cNvCxnSpPr/>
            <p:nvPr/>
          </p:nvCxnSpPr>
          <p:spPr>
            <a:xfrm>
              <a:off x="9044125" y="2571750"/>
              <a:ext cx="0" cy="2481600"/>
            </a:xfrm>
            <a:prstGeom prst="straightConnector1">
              <a:avLst/>
            </a:prstGeom>
            <a:noFill/>
            <a:ln w="19050" cap="flat" cmpd="sng">
              <a:solidFill>
                <a:schemeClr val="lt1"/>
              </a:solidFill>
              <a:prstDash val="solid"/>
              <a:round/>
              <a:headEnd type="none" w="med" len="med"/>
              <a:tailEnd type="none" w="med" len="med"/>
            </a:ln>
          </p:spPr>
        </p:cxnSp>
        <p:cxnSp>
          <p:nvCxnSpPr>
            <p:cNvPr id="70" name="Google Shape;70;p15"/>
            <p:cNvCxnSpPr/>
            <p:nvPr/>
          </p:nvCxnSpPr>
          <p:spPr>
            <a:xfrm>
              <a:off x="103225" y="5053350"/>
              <a:ext cx="8940900" cy="0"/>
            </a:xfrm>
            <a:prstGeom prst="straightConnector1">
              <a:avLst/>
            </a:prstGeom>
            <a:noFill/>
            <a:ln w="19050" cap="flat" cmpd="sng">
              <a:solidFill>
                <a:schemeClr val="lt1"/>
              </a:solidFill>
              <a:prstDash val="solid"/>
              <a:round/>
              <a:headEnd type="none" w="med" len="med"/>
              <a:tailEnd type="none" w="med" len="med"/>
            </a:ln>
          </p:spPr>
        </p:cxnSp>
      </p:grpSp>
      <p:sp>
        <p:nvSpPr>
          <p:cNvPr id="71" name="Google Shape;71;p15"/>
          <p:cNvSpPr txBox="1"/>
          <p:nvPr/>
        </p:nvSpPr>
        <p:spPr>
          <a:xfrm>
            <a:off x="4697175" y="1320225"/>
            <a:ext cx="3616800" cy="1782300"/>
          </a:xfrm>
          <a:prstGeom prst="rect">
            <a:avLst/>
          </a:prstGeom>
          <a:noFill/>
          <a:ln>
            <a:noFill/>
          </a:ln>
        </p:spPr>
        <p:txBody>
          <a:bodyPr spcFirstLastPara="1" wrap="square" lIns="91425" tIns="91425" rIns="91425" bIns="91425" anchor="b" anchorCtr="0">
            <a:noAutofit/>
          </a:bodyPr>
          <a:lstStyle/>
          <a:p>
            <a:pPr marL="0" lvl="0" indent="0" algn="r" rtl="0">
              <a:spcBef>
                <a:spcPts val="0"/>
              </a:spcBef>
              <a:spcAft>
                <a:spcPts val="0"/>
              </a:spcAft>
              <a:buNone/>
            </a:pPr>
            <a:endParaRPr sz="6000">
              <a:latin typeface="Fira Sans Extra Condensed Medium"/>
              <a:ea typeface="Fira Sans Extra Condensed Medium"/>
              <a:cs typeface="Fira Sans Extra Condensed Medium"/>
              <a:sym typeface="Fira Sans Extra Condensed Medium"/>
            </a:endParaRPr>
          </a:p>
        </p:txBody>
      </p:sp>
      <p:sp>
        <p:nvSpPr>
          <p:cNvPr id="72" name="Google Shape;72;p15"/>
          <p:cNvSpPr txBox="1"/>
          <p:nvPr/>
        </p:nvSpPr>
        <p:spPr>
          <a:xfrm>
            <a:off x="5911825" y="2977800"/>
            <a:ext cx="2402100" cy="717000"/>
          </a:xfrm>
          <a:prstGeom prst="rect">
            <a:avLst/>
          </a:prstGeom>
          <a:noFill/>
          <a:ln>
            <a:noFill/>
          </a:ln>
        </p:spPr>
        <p:txBody>
          <a:bodyPr spcFirstLastPara="1" wrap="square" lIns="91425" tIns="91425" rIns="91425" bIns="91425" anchor="b" anchorCtr="0">
            <a:noAutofit/>
          </a:bodyPr>
          <a:lstStyle/>
          <a:p>
            <a:pPr marL="0" lvl="0" indent="0" algn="r" rtl="0">
              <a:spcBef>
                <a:spcPts val="0"/>
              </a:spcBef>
              <a:spcAft>
                <a:spcPts val="0"/>
              </a:spcAft>
              <a:buNone/>
            </a:pPr>
            <a:endParaRPr sz="1200">
              <a:latin typeface="Roboto Slab Light"/>
              <a:ea typeface="Roboto Slab Light"/>
              <a:cs typeface="Roboto Slab Light"/>
              <a:sym typeface="Roboto Slab Light"/>
            </a:endParaRPr>
          </a:p>
        </p:txBody>
      </p:sp>
      <p:sp>
        <p:nvSpPr>
          <p:cNvPr id="73" name="Google Shape;73;p15"/>
          <p:cNvSpPr txBox="1">
            <a:spLocks noGrp="1"/>
          </p:cNvSpPr>
          <p:nvPr>
            <p:ph type="ctrTitle"/>
          </p:nvPr>
        </p:nvSpPr>
        <p:spPr>
          <a:xfrm>
            <a:off x="2194775" y="1457250"/>
            <a:ext cx="4754400" cy="2229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7200"/>
            </a:lvl1pPr>
            <a:lvl2pPr lvl="1" rtl="0">
              <a:spcBef>
                <a:spcPts val="0"/>
              </a:spcBef>
              <a:spcAft>
                <a:spcPts val="0"/>
              </a:spcAft>
              <a:buClr>
                <a:srgbClr val="434343"/>
              </a:buClr>
              <a:buSzPts val="5200"/>
              <a:buNone/>
              <a:defRPr sz="5200">
                <a:solidFill>
                  <a:srgbClr val="434343"/>
                </a:solidFill>
              </a:defRPr>
            </a:lvl2pPr>
            <a:lvl3pPr lvl="2" rtl="0">
              <a:spcBef>
                <a:spcPts val="0"/>
              </a:spcBef>
              <a:spcAft>
                <a:spcPts val="0"/>
              </a:spcAft>
              <a:buClr>
                <a:srgbClr val="434343"/>
              </a:buClr>
              <a:buSzPts val="5200"/>
              <a:buNone/>
              <a:defRPr sz="5200">
                <a:solidFill>
                  <a:srgbClr val="434343"/>
                </a:solidFill>
              </a:defRPr>
            </a:lvl3pPr>
            <a:lvl4pPr lvl="3" rtl="0">
              <a:spcBef>
                <a:spcPts val="0"/>
              </a:spcBef>
              <a:spcAft>
                <a:spcPts val="0"/>
              </a:spcAft>
              <a:buClr>
                <a:srgbClr val="434343"/>
              </a:buClr>
              <a:buSzPts val="5200"/>
              <a:buNone/>
              <a:defRPr sz="5200">
                <a:solidFill>
                  <a:srgbClr val="434343"/>
                </a:solidFill>
              </a:defRPr>
            </a:lvl4pPr>
            <a:lvl5pPr lvl="4" rtl="0">
              <a:spcBef>
                <a:spcPts val="0"/>
              </a:spcBef>
              <a:spcAft>
                <a:spcPts val="0"/>
              </a:spcAft>
              <a:buClr>
                <a:srgbClr val="434343"/>
              </a:buClr>
              <a:buSzPts val="5200"/>
              <a:buNone/>
              <a:defRPr sz="5200">
                <a:solidFill>
                  <a:srgbClr val="434343"/>
                </a:solidFill>
              </a:defRPr>
            </a:lvl5pPr>
            <a:lvl6pPr lvl="5" rtl="0">
              <a:spcBef>
                <a:spcPts val="0"/>
              </a:spcBef>
              <a:spcAft>
                <a:spcPts val="0"/>
              </a:spcAft>
              <a:buClr>
                <a:srgbClr val="434343"/>
              </a:buClr>
              <a:buSzPts val="5200"/>
              <a:buNone/>
              <a:defRPr sz="5200">
                <a:solidFill>
                  <a:srgbClr val="434343"/>
                </a:solidFill>
              </a:defRPr>
            </a:lvl6pPr>
            <a:lvl7pPr lvl="6" rtl="0">
              <a:spcBef>
                <a:spcPts val="0"/>
              </a:spcBef>
              <a:spcAft>
                <a:spcPts val="0"/>
              </a:spcAft>
              <a:buClr>
                <a:srgbClr val="434343"/>
              </a:buClr>
              <a:buSzPts val="5200"/>
              <a:buNone/>
              <a:defRPr sz="5200">
                <a:solidFill>
                  <a:srgbClr val="434343"/>
                </a:solidFill>
              </a:defRPr>
            </a:lvl7pPr>
            <a:lvl8pPr lvl="7" rtl="0">
              <a:spcBef>
                <a:spcPts val="0"/>
              </a:spcBef>
              <a:spcAft>
                <a:spcPts val="0"/>
              </a:spcAft>
              <a:buClr>
                <a:srgbClr val="434343"/>
              </a:buClr>
              <a:buSzPts val="5200"/>
              <a:buNone/>
              <a:defRPr sz="5200">
                <a:solidFill>
                  <a:srgbClr val="434343"/>
                </a:solidFill>
              </a:defRPr>
            </a:lvl8pPr>
            <a:lvl9pPr lvl="8" rtl="0">
              <a:spcBef>
                <a:spcPts val="0"/>
              </a:spcBef>
              <a:spcAft>
                <a:spcPts val="0"/>
              </a:spcAft>
              <a:buClr>
                <a:srgbClr val="434343"/>
              </a:buClr>
              <a:buSzPts val="5200"/>
              <a:buNone/>
              <a:defRPr sz="5200">
                <a:solidFill>
                  <a:srgbClr val="434343"/>
                </a:solidFill>
              </a:defRPr>
            </a:lvl9pPr>
          </a:lstStyle>
          <a:p>
            <a:endParaRPr/>
          </a:p>
        </p:txBody>
      </p:sp>
      <p:sp>
        <p:nvSpPr>
          <p:cNvPr id="74" name="Google Shape;74;p15"/>
          <p:cNvSpPr txBox="1">
            <a:spLocks noGrp="1"/>
          </p:cNvSpPr>
          <p:nvPr>
            <p:ph type="subTitle" idx="1"/>
          </p:nvPr>
        </p:nvSpPr>
        <p:spPr>
          <a:xfrm>
            <a:off x="2364775" y="3681600"/>
            <a:ext cx="4417800" cy="369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800"/>
              <a:buNone/>
              <a:defRPr>
                <a:solidFill>
                  <a:schemeClr val="lt1"/>
                </a:solidFill>
                <a:latin typeface="Overpass Light"/>
                <a:ea typeface="Overpass Light"/>
                <a:cs typeface="Overpass Light"/>
                <a:sym typeface="Overpass Light"/>
              </a:defRPr>
            </a:lvl1pPr>
            <a:lvl2pPr lvl="1" algn="r" rtl="0">
              <a:lnSpc>
                <a:spcPct val="100000"/>
              </a:lnSpc>
              <a:spcBef>
                <a:spcPts val="0"/>
              </a:spcBef>
              <a:spcAft>
                <a:spcPts val="0"/>
              </a:spcAft>
              <a:buClr>
                <a:srgbClr val="434343"/>
              </a:buClr>
              <a:buSzPts val="2800"/>
              <a:buNone/>
              <a:defRPr sz="2800">
                <a:solidFill>
                  <a:srgbClr val="434343"/>
                </a:solidFill>
              </a:defRPr>
            </a:lvl2pPr>
            <a:lvl3pPr lvl="2" algn="r" rtl="0">
              <a:lnSpc>
                <a:spcPct val="100000"/>
              </a:lnSpc>
              <a:spcBef>
                <a:spcPts val="0"/>
              </a:spcBef>
              <a:spcAft>
                <a:spcPts val="0"/>
              </a:spcAft>
              <a:buClr>
                <a:srgbClr val="434343"/>
              </a:buClr>
              <a:buSzPts val="2800"/>
              <a:buNone/>
              <a:defRPr sz="2800">
                <a:solidFill>
                  <a:srgbClr val="434343"/>
                </a:solidFill>
              </a:defRPr>
            </a:lvl3pPr>
            <a:lvl4pPr lvl="3" algn="r" rtl="0">
              <a:lnSpc>
                <a:spcPct val="100000"/>
              </a:lnSpc>
              <a:spcBef>
                <a:spcPts val="0"/>
              </a:spcBef>
              <a:spcAft>
                <a:spcPts val="0"/>
              </a:spcAft>
              <a:buClr>
                <a:srgbClr val="434343"/>
              </a:buClr>
              <a:buSzPts val="2800"/>
              <a:buNone/>
              <a:defRPr sz="2800">
                <a:solidFill>
                  <a:srgbClr val="434343"/>
                </a:solidFill>
              </a:defRPr>
            </a:lvl4pPr>
            <a:lvl5pPr lvl="4" algn="r" rtl="0">
              <a:lnSpc>
                <a:spcPct val="100000"/>
              </a:lnSpc>
              <a:spcBef>
                <a:spcPts val="0"/>
              </a:spcBef>
              <a:spcAft>
                <a:spcPts val="0"/>
              </a:spcAft>
              <a:buClr>
                <a:srgbClr val="434343"/>
              </a:buClr>
              <a:buSzPts val="2800"/>
              <a:buNone/>
              <a:defRPr sz="2800">
                <a:solidFill>
                  <a:srgbClr val="434343"/>
                </a:solidFill>
              </a:defRPr>
            </a:lvl5pPr>
            <a:lvl6pPr lvl="5" algn="r" rtl="0">
              <a:lnSpc>
                <a:spcPct val="100000"/>
              </a:lnSpc>
              <a:spcBef>
                <a:spcPts val="0"/>
              </a:spcBef>
              <a:spcAft>
                <a:spcPts val="0"/>
              </a:spcAft>
              <a:buClr>
                <a:srgbClr val="434343"/>
              </a:buClr>
              <a:buSzPts val="2800"/>
              <a:buNone/>
              <a:defRPr sz="2800">
                <a:solidFill>
                  <a:srgbClr val="434343"/>
                </a:solidFill>
              </a:defRPr>
            </a:lvl6pPr>
            <a:lvl7pPr lvl="6" algn="r" rtl="0">
              <a:lnSpc>
                <a:spcPct val="100000"/>
              </a:lnSpc>
              <a:spcBef>
                <a:spcPts val="0"/>
              </a:spcBef>
              <a:spcAft>
                <a:spcPts val="0"/>
              </a:spcAft>
              <a:buClr>
                <a:srgbClr val="434343"/>
              </a:buClr>
              <a:buSzPts val="2800"/>
              <a:buNone/>
              <a:defRPr sz="2800">
                <a:solidFill>
                  <a:srgbClr val="434343"/>
                </a:solidFill>
              </a:defRPr>
            </a:lvl7pPr>
            <a:lvl8pPr lvl="7" algn="r" rtl="0">
              <a:lnSpc>
                <a:spcPct val="100000"/>
              </a:lnSpc>
              <a:spcBef>
                <a:spcPts val="0"/>
              </a:spcBef>
              <a:spcAft>
                <a:spcPts val="0"/>
              </a:spcAft>
              <a:buClr>
                <a:srgbClr val="434343"/>
              </a:buClr>
              <a:buSzPts val="2800"/>
              <a:buNone/>
              <a:defRPr sz="2800">
                <a:solidFill>
                  <a:srgbClr val="434343"/>
                </a:solidFill>
              </a:defRPr>
            </a:lvl8pPr>
            <a:lvl9pPr lvl="8" algn="r" rtl="0">
              <a:lnSpc>
                <a:spcPct val="100000"/>
              </a:lnSpc>
              <a:spcBef>
                <a:spcPts val="0"/>
              </a:spcBef>
              <a:spcAft>
                <a:spcPts val="0"/>
              </a:spcAft>
              <a:buClr>
                <a:srgbClr val="434343"/>
              </a:buClr>
              <a:buSzPts val="2800"/>
              <a:buNone/>
              <a:defRPr sz="2800">
                <a:solidFill>
                  <a:srgbClr val="434343"/>
                </a:solidFill>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5"/>
        <p:cNvGrpSpPr/>
        <p:nvPr/>
      </p:nvGrpSpPr>
      <p:grpSpPr>
        <a:xfrm>
          <a:off x="0" y="0"/>
          <a:ext cx="0" cy="0"/>
          <a:chOff x="0" y="0"/>
          <a:chExt cx="0" cy="0"/>
        </a:xfrm>
      </p:grpSpPr>
      <p:sp>
        <p:nvSpPr>
          <p:cNvPr id="76" name="Google Shape;76;p16"/>
          <p:cNvSpPr/>
          <p:nvPr/>
        </p:nvSpPr>
        <p:spPr>
          <a:xfrm>
            <a:off x="101550" y="106200"/>
            <a:ext cx="8940900" cy="49311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16"/>
          <p:cNvSpPr/>
          <p:nvPr/>
        </p:nvSpPr>
        <p:spPr>
          <a:xfrm>
            <a:off x="3740500" y="1865638"/>
            <a:ext cx="5473200" cy="1136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8" name="Google Shape;78;p16"/>
          <p:cNvCxnSpPr/>
          <p:nvPr/>
        </p:nvCxnSpPr>
        <p:spPr>
          <a:xfrm>
            <a:off x="9042625" y="1877800"/>
            <a:ext cx="2400" cy="1112100"/>
          </a:xfrm>
          <a:prstGeom prst="straightConnector1">
            <a:avLst/>
          </a:prstGeom>
          <a:noFill/>
          <a:ln w="19050" cap="flat" cmpd="sng">
            <a:solidFill>
              <a:schemeClr val="lt1"/>
            </a:solidFill>
            <a:prstDash val="solid"/>
            <a:round/>
            <a:headEnd type="none" w="med" len="med"/>
            <a:tailEnd type="none" w="med" len="med"/>
          </a:ln>
        </p:spPr>
      </p:cxnSp>
      <p:sp>
        <p:nvSpPr>
          <p:cNvPr id="79" name="Google Shape;79;p16"/>
          <p:cNvSpPr txBox="1">
            <a:spLocks noGrp="1"/>
          </p:cNvSpPr>
          <p:nvPr>
            <p:ph type="title" hasCustomPrompt="1"/>
          </p:nvPr>
        </p:nvSpPr>
        <p:spPr>
          <a:xfrm>
            <a:off x="2052200" y="2001425"/>
            <a:ext cx="1663200" cy="935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2000"/>
              <a:buNone/>
              <a:defRPr sz="10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80" name="Google Shape;80;p16"/>
          <p:cNvSpPr txBox="1">
            <a:spLocks noGrp="1"/>
          </p:cNvSpPr>
          <p:nvPr>
            <p:ph type="title" idx="2"/>
          </p:nvPr>
        </p:nvSpPr>
        <p:spPr>
          <a:xfrm>
            <a:off x="4454300" y="1753298"/>
            <a:ext cx="4321500" cy="1233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3600"/>
              <a:buFont typeface="Overpass"/>
              <a:buNone/>
              <a:defRPr sz="9600" b="1">
                <a:solidFill>
                  <a:schemeClr val="lt1"/>
                </a:solidFill>
              </a:defRPr>
            </a:lvl1pPr>
            <a:lvl2pPr lvl="1" rtl="0">
              <a:spcBef>
                <a:spcPts val="0"/>
              </a:spcBef>
              <a:spcAft>
                <a:spcPts val="0"/>
              </a:spcAft>
              <a:buClr>
                <a:schemeClr val="lt1"/>
              </a:buClr>
              <a:buSzPts val="2800"/>
              <a:buFont typeface="Overpass"/>
              <a:buNone/>
              <a:defRPr>
                <a:solidFill>
                  <a:schemeClr val="lt1"/>
                </a:solidFill>
                <a:latin typeface="Overpass"/>
                <a:ea typeface="Overpass"/>
                <a:cs typeface="Overpass"/>
                <a:sym typeface="Overpass"/>
              </a:defRPr>
            </a:lvl2pPr>
            <a:lvl3pPr lvl="2" rtl="0">
              <a:spcBef>
                <a:spcPts val="0"/>
              </a:spcBef>
              <a:spcAft>
                <a:spcPts val="0"/>
              </a:spcAft>
              <a:buClr>
                <a:schemeClr val="lt1"/>
              </a:buClr>
              <a:buSzPts val="2800"/>
              <a:buFont typeface="Overpass"/>
              <a:buNone/>
              <a:defRPr>
                <a:solidFill>
                  <a:schemeClr val="lt1"/>
                </a:solidFill>
                <a:latin typeface="Overpass"/>
                <a:ea typeface="Overpass"/>
                <a:cs typeface="Overpass"/>
                <a:sym typeface="Overpass"/>
              </a:defRPr>
            </a:lvl3pPr>
            <a:lvl4pPr lvl="3" rtl="0">
              <a:spcBef>
                <a:spcPts val="0"/>
              </a:spcBef>
              <a:spcAft>
                <a:spcPts val="0"/>
              </a:spcAft>
              <a:buClr>
                <a:schemeClr val="lt1"/>
              </a:buClr>
              <a:buSzPts val="2800"/>
              <a:buFont typeface="Overpass"/>
              <a:buNone/>
              <a:defRPr>
                <a:solidFill>
                  <a:schemeClr val="lt1"/>
                </a:solidFill>
                <a:latin typeface="Overpass"/>
                <a:ea typeface="Overpass"/>
                <a:cs typeface="Overpass"/>
                <a:sym typeface="Overpass"/>
              </a:defRPr>
            </a:lvl4pPr>
            <a:lvl5pPr lvl="4" rtl="0">
              <a:spcBef>
                <a:spcPts val="0"/>
              </a:spcBef>
              <a:spcAft>
                <a:spcPts val="0"/>
              </a:spcAft>
              <a:buClr>
                <a:schemeClr val="lt1"/>
              </a:buClr>
              <a:buSzPts val="2800"/>
              <a:buFont typeface="Overpass"/>
              <a:buNone/>
              <a:defRPr>
                <a:solidFill>
                  <a:schemeClr val="lt1"/>
                </a:solidFill>
                <a:latin typeface="Overpass"/>
                <a:ea typeface="Overpass"/>
                <a:cs typeface="Overpass"/>
                <a:sym typeface="Overpass"/>
              </a:defRPr>
            </a:lvl5pPr>
            <a:lvl6pPr lvl="5" rtl="0">
              <a:spcBef>
                <a:spcPts val="0"/>
              </a:spcBef>
              <a:spcAft>
                <a:spcPts val="0"/>
              </a:spcAft>
              <a:buClr>
                <a:schemeClr val="lt1"/>
              </a:buClr>
              <a:buSzPts val="2800"/>
              <a:buFont typeface="Overpass"/>
              <a:buNone/>
              <a:defRPr>
                <a:solidFill>
                  <a:schemeClr val="lt1"/>
                </a:solidFill>
                <a:latin typeface="Overpass"/>
                <a:ea typeface="Overpass"/>
                <a:cs typeface="Overpass"/>
                <a:sym typeface="Overpass"/>
              </a:defRPr>
            </a:lvl6pPr>
            <a:lvl7pPr lvl="6" rtl="0">
              <a:spcBef>
                <a:spcPts val="0"/>
              </a:spcBef>
              <a:spcAft>
                <a:spcPts val="0"/>
              </a:spcAft>
              <a:buClr>
                <a:schemeClr val="lt1"/>
              </a:buClr>
              <a:buSzPts val="2800"/>
              <a:buFont typeface="Overpass"/>
              <a:buNone/>
              <a:defRPr>
                <a:solidFill>
                  <a:schemeClr val="lt1"/>
                </a:solidFill>
                <a:latin typeface="Overpass"/>
                <a:ea typeface="Overpass"/>
                <a:cs typeface="Overpass"/>
                <a:sym typeface="Overpass"/>
              </a:defRPr>
            </a:lvl7pPr>
            <a:lvl8pPr lvl="7" rtl="0">
              <a:spcBef>
                <a:spcPts val="0"/>
              </a:spcBef>
              <a:spcAft>
                <a:spcPts val="0"/>
              </a:spcAft>
              <a:buClr>
                <a:schemeClr val="lt1"/>
              </a:buClr>
              <a:buSzPts val="2800"/>
              <a:buFont typeface="Overpass"/>
              <a:buNone/>
              <a:defRPr>
                <a:solidFill>
                  <a:schemeClr val="lt1"/>
                </a:solidFill>
                <a:latin typeface="Overpass"/>
                <a:ea typeface="Overpass"/>
                <a:cs typeface="Overpass"/>
                <a:sym typeface="Overpass"/>
              </a:defRPr>
            </a:lvl8pPr>
            <a:lvl9pPr lvl="8" rtl="0">
              <a:spcBef>
                <a:spcPts val="0"/>
              </a:spcBef>
              <a:spcAft>
                <a:spcPts val="0"/>
              </a:spcAft>
              <a:buClr>
                <a:schemeClr val="lt1"/>
              </a:buClr>
              <a:buSzPts val="2800"/>
              <a:buFont typeface="Overpass"/>
              <a:buNone/>
              <a:defRPr>
                <a:solidFill>
                  <a:schemeClr val="lt1"/>
                </a:solidFill>
                <a:latin typeface="Overpass"/>
                <a:ea typeface="Overpass"/>
                <a:cs typeface="Overpass"/>
                <a:sym typeface="Overpass"/>
              </a:defRPr>
            </a:lvl9pPr>
          </a:lstStyle>
          <a:p>
            <a:endParaRPr/>
          </a:p>
        </p:txBody>
      </p:sp>
      <p:sp>
        <p:nvSpPr>
          <p:cNvPr id="81" name="Google Shape;81;p16"/>
          <p:cNvSpPr txBox="1">
            <a:spLocks noGrp="1"/>
          </p:cNvSpPr>
          <p:nvPr>
            <p:ph type="subTitle" idx="1"/>
          </p:nvPr>
        </p:nvSpPr>
        <p:spPr>
          <a:xfrm>
            <a:off x="4468205" y="3131645"/>
            <a:ext cx="3834000" cy="633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None/>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82"/>
        <p:cNvGrpSpPr/>
        <p:nvPr/>
      </p:nvGrpSpPr>
      <p:grpSpPr>
        <a:xfrm>
          <a:off x="0" y="0"/>
          <a:ext cx="0" cy="0"/>
          <a:chOff x="0" y="0"/>
          <a:chExt cx="0" cy="0"/>
        </a:xfrm>
      </p:grpSpPr>
      <p:sp>
        <p:nvSpPr>
          <p:cNvPr id="83" name="Google Shape;83;p17"/>
          <p:cNvSpPr/>
          <p:nvPr/>
        </p:nvSpPr>
        <p:spPr>
          <a:xfrm>
            <a:off x="101550" y="106200"/>
            <a:ext cx="8940900" cy="49311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7"/>
          <p:cNvSpPr txBox="1">
            <a:spLocks noGrp="1"/>
          </p:cNvSpPr>
          <p:nvPr>
            <p:ph type="subTitle" idx="1"/>
          </p:nvPr>
        </p:nvSpPr>
        <p:spPr>
          <a:xfrm>
            <a:off x="621575" y="1228437"/>
            <a:ext cx="7878300" cy="3655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200"/>
            </a:lvl1pPr>
            <a:lvl2pPr lvl="1" rtl="0">
              <a:lnSpc>
                <a:spcPct val="100000"/>
              </a:lnSpc>
              <a:spcBef>
                <a:spcPts val="0"/>
              </a:spcBef>
              <a:spcAft>
                <a:spcPts val="0"/>
              </a:spcAft>
              <a:buNone/>
              <a:defRPr sz="1200"/>
            </a:lvl2pPr>
            <a:lvl3pPr lvl="2" rtl="0">
              <a:lnSpc>
                <a:spcPct val="100000"/>
              </a:lnSpc>
              <a:spcBef>
                <a:spcPts val="0"/>
              </a:spcBef>
              <a:spcAft>
                <a:spcPts val="0"/>
              </a:spcAft>
              <a:buNone/>
              <a:defRPr sz="1200"/>
            </a:lvl3pPr>
            <a:lvl4pPr lvl="3" rtl="0">
              <a:lnSpc>
                <a:spcPct val="100000"/>
              </a:lnSpc>
              <a:spcBef>
                <a:spcPts val="0"/>
              </a:spcBef>
              <a:spcAft>
                <a:spcPts val="0"/>
              </a:spcAft>
              <a:buNone/>
              <a:defRPr sz="1200"/>
            </a:lvl4pPr>
            <a:lvl5pPr lvl="4" rtl="0">
              <a:lnSpc>
                <a:spcPct val="100000"/>
              </a:lnSpc>
              <a:spcBef>
                <a:spcPts val="0"/>
              </a:spcBef>
              <a:spcAft>
                <a:spcPts val="0"/>
              </a:spcAft>
              <a:buNone/>
              <a:defRPr sz="1200"/>
            </a:lvl5pPr>
            <a:lvl6pPr lvl="5" rtl="0">
              <a:lnSpc>
                <a:spcPct val="100000"/>
              </a:lnSpc>
              <a:spcBef>
                <a:spcPts val="0"/>
              </a:spcBef>
              <a:spcAft>
                <a:spcPts val="0"/>
              </a:spcAft>
              <a:buNone/>
              <a:defRPr sz="1200"/>
            </a:lvl6pPr>
            <a:lvl7pPr lvl="6" rtl="0">
              <a:lnSpc>
                <a:spcPct val="100000"/>
              </a:lnSpc>
              <a:spcBef>
                <a:spcPts val="0"/>
              </a:spcBef>
              <a:spcAft>
                <a:spcPts val="0"/>
              </a:spcAft>
              <a:buNone/>
              <a:defRPr sz="1200"/>
            </a:lvl7pPr>
            <a:lvl8pPr lvl="7" rtl="0">
              <a:lnSpc>
                <a:spcPct val="100000"/>
              </a:lnSpc>
              <a:spcBef>
                <a:spcPts val="0"/>
              </a:spcBef>
              <a:spcAft>
                <a:spcPts val="0"/>
              </a:spcAft>
              <a:buNone/>
              <a:defRPr sz="1200"/>
            </a:lvl8pPr>
            <a:lvl9pPr lvl="8" rtl="0">
              <a:lnSpc>
                <a:spcPct val="100000"/>
              </a:lnSpc>
              <a:spcBef>
                <a:spcPts val="0"/>
              </a:spcBef>
              <a:spcAft>
                <a:spcPts val="0"/>
              </a:spcAft>
              <a:buNone/>
              <a:defRPr sz="1200"/>
            </a:lvl9pPr>
          </a:lstStyle>
          <a:p>
            <a:endParaRPr/>
          </a:p>
        </p:txBody>
      </p:sp>
      <p:sp>
        <p:nvSpPr>
          <p:cNvPr id="85" name="Google Shape;85;p17"/>
          <p:cNvSpPr txBox="1">
            <a:spLocks noGrp="1"/>
          </p:cNvSpPr>
          <p:nvPr>
            <p:ph type="title"/>
          </p:nvPr>
        </p:nvSpPr>
        <p:spPr>
          <a:xfrm>
            <a:off x="625300" y="315813"/>
            <a:ext cx="7704000" cy="707700"/>
          </a:xfrm>
          <a:prstGeom prst="rect">
            <a:avLst/>
          </a:prstGeom>
        </p:spPr>
        <p:txBody>
          <a:bodyPr spcFirstLastPara="1" wrap="square" lIns="91425" tIns="91425" rIns="91425" bIns="91425" anchor="t" anchorCtr="0">
            <a:noAutofit/>
          </a:bodyPr>
          <a:lstStyle>
            <a:lvl1pPr lvl="0" rtl="0">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86"/>
        <p:cNvGrpSpPr/>
        <p:nvPr/>
      </p:nvGrpSpPr>
      <p:grpSpPr>
        <a:xfrm>
          <a:off x="0" y="0"/>
          <a:ext cx="0" cy="0"/>
          <a:chOff x="0" y="0"/>
          <a:chExt cx="0" cy="0"/>
        </a:xfrm>
      </p:grpSpPr>
      <p:sp>
        <p:nvSpPr>
          <p:cNvPr id="87" name="Google Shape;87;p18"/>
          <p:cNvSpPr/>
          <p:nvPr/>
        </p:nvSpPr>
        <p:spPr>
          <a:xfrm>
            <a:off x="101550" y="106200"/>
            <a:ext cx="8940900" cy="49311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18"/>
          <p:cNvSpPr/>
          <p:nvPr/>
        </p:nvSpPr>
        <p:spPr>
          <a:xfrm>
            <a:off x="3189572" y="-61450"/>
            <a:ext cx="6166500" cy="52509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18"/>
          <p:cNvSpPr txBox="1">
            <a:spLocks noGrp="1"/>
          </p:cNvSpPr>
          <p:nvPr>
            <p:ph type="title"/>
          </p:nvPr>
        </p:nvSpPr>
        <p:spPr>
          <a:xfrm>
            <a:off x="233850" y="1794300"/>
            <a:ext cx="2782800" cy="1554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90" name="Google Shape;90;p18"/>
          <p:cNvSpPr txBox="1">
            <a:spLocks noGrp="1"/>
          </p:cNvSpPr>
          <p:nvPr>
            <p:ph type="subTitle" idx="1"/>
          </p:nvPr>
        </p:nvSpPr>
        <p:spPr>
          <a:xfrm>
            <a:off x="4153278" y="3146801"/>
            <a:ext cx="1837800" cy="309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None/>
              <a:defRPr sz="2200" b="1">
                <a:solidFill>
                  <a:schemeClr val="lt1"/>
                </a:solidFill>
                <a:latin typeface="Bebas Neue"/>
                <a:ea typeface="Bebas Neue"/>
                <a:cs typeface="Bebas Neue"/>
                <a:sym typeface="Bebas Neue"/>
              </a:defRPr>
            </a:lvl1pPr>
            <a:lvl2pPr lvl="1" algn="r" rtl="0">
              <a:lnSpc>
                <a:spcPct val="100000"/>
              </a:lnSpc>
              <a:spcBef>
                <a:spcPts val="0"/>
              </a:spcBef>
              <a:spcAft>
                <a:spcPts val="0"/>
              </a:spcAft>
              <a:buNone/>
              <a:defRPr sz="2200" b="1">
                <a:solidFill>
                  <a:schemeClr val="lt1"/>
                </a:solidFill>
                <a:latin typeface="Bebas Neue"/>
                <a:ea typeface="Bebas Neue"/>
                <a:cs typeface="Bebas Neue"/>
                <a:sym typeface="Bebas Neue"/>
              </a:defRPr>
            </a:lvl2pPr>
            <a:lvl3pPr lvl="2" algn="r" rtl="0">
              <a:lnSpc>
                <a:spcPct val="100000"/>
              </a:lnSpc>
              <a:spcBef>
                <a:spcPts val="0"/>
              </a:spcBef>
              <a:spcAft>
                <a:spcPts val="0"/>
              </a:spcAft>
              <a:buNone/>
              <a:defRPr sz="2200" b="1">
                <a:solidFill>
                  <a:schemeClr val="lt1"/>
                </a:solidFill>
                <a:latin typeface="Bebas Neue"/>
                <a:ea typeface="Bebas Neue"/>
                <a:cs typeface="Bebas Neue"/>
                <a:sym typeface="Bebas Neue"/>
              </a:defRPr>
            </a:lvl3pPr>
            <a:lvl4pPr lvl="3" algn="r" rtl="0">
              <a:lnSpc>
                <a:spcPct val="100000"/>
              </a:lnSpc>
              <a:spcBef>
                <a:spcPts val="0"/>
              </a:spcBef>
              <a:spcAft>
                <a:spcPts val="0"/>
              </a:spcAft>
              <a:buNone/>
              <a:defRPr sz="2200" b="1">
                <a:solidFill>
                  <a:schemeClr val="lt1"/>
                </a:solidFill>
                <a:latin typeface="Bebas Neue"/>
                <a:ea typeface="Bebas Neue"/>
                <a:cs typeface="Bebas Neue"/>
                <a:sym typeface="Bebas Neue"/>
              </a:defRPr>
            </a:lvl4pPr>
            <a:lvl5pPr lvl="4" algn="r" rtl="0">
              <a:lnSpc>
                <a:spcPct val="100000"/>
              </a:lnSpc>
              <a:spcBef>
                <a:spcPts val="0"/>
              </a:spcBef>
              <a:spcAft>
                <a:spcPts val="0"/>
              </a:spcAft>
              <a:buNone/>
              <a:defRPr sz="2200" b="1">
                <a:solidFill>
                  <a:schemeClr val="lt1"/>
                </a:solidFill>
                <a:latin typeface="Bebas Neue"/>
                <a:ea typeface="Bebas Neue"/>
                <a:cs typeface="Bebas Neue"/>
                <a:sym typeface="Bebas Neue"/>
              </a:defRPr>
            </a:lvl5pPr>
            <a:lvl6pPr lvl="5" algn="r" rtl="0">
              <a:lnSpc>
                <a:spcPct val="100000"/>
              </a:lnSpc>
              <a:spcBef>
                <a:spcPts val="0"/>
              </a:spcBef>
              <a:spcAft>
                <a:spcPts val="0"/>
              </a:spcAft>
              <a:buNone/>
              <a:defRPr sz="2200" b="1">
                <a:solidFill>
                  <a:schemeClr val="lt1"/>
                </a:solidFill>
                <a:latin typeface="Bebas Neue"/>
                <a:ea typeface="Bebas Neue"/>
                <a:cs typeface="Bebas Neue"/>
                <a:sym typeface="Bebas Neue"/>
              </a:defRPr>
            </a:lvl6pPr>
            <a:lvl7pPr lvl="6" algn="r" rtl="0">
              <a:lnSpc>
                <a:spcPct val="100000"/>
              </a:lnSpc>
              <a:spcBef>
                <a:spcPts val="0"/>
              </a:spcBef>
              <a:spcAft>
                <a:spcPts val="0"/>
              </a:spcAft>
              <a:buNone/>
              <a:defRPr sz="2200" b="1">
                <a:solidFill>
                  <a:schemeClr val="lt1"/>
                </a:solidFill>
                <a:latin typeface="Bebas Neue"/>
                <a:ea typeface="Bebas Neue"/>
                <a:cs typeface="Bebas Neue"/>
                <a:sym typeface="Bebas Neue"/>
              </a:defRPr>
            </a:lvl7pPr>
            <a:lvl8pPr lvl="7" algn="r" rtl="0">
              <a:lnSpc>
                <a:spcPct val="100000"/>
              </a:lnSpc>
              <a:spcBef>
                <a:spcPts val="0"/>
              </a:spcBef>
              <a:spcAft>
                <a:spcPts val="0"/>
              </a:spcAft>
              <a:buNone/>
              <a:defRPr sz="2200" b="1">
                <a:solidFill>
                  <a:schemeClr val="lt1"/>
                </a:solidFill>
                <a:latin typeface="Bebas Neue"/>
                <a:ea typeface="Bebas Neue"/>
                <a:cs typeface="Bebas Neue"/>
                <a:sym typeface="Bebas Neue"/>
              </a:defRPr>
            </a:lvl8pPr>
            <a:lvl9pPr lvl="8" algn="r" rtl="0">
              <a:lnSpc>
                <a:spcPct val="100000"/>
              </a:lnSpc>
              <a:spcBef>
                <a:spcPts val="0"/>
              </a:spcBef>
              <a:spcAft>
                <a:spcPts val="0"/>
              </a:spcAft>
              <a:buNone/>
              <a:defRPr sz="2200" b="1">
                <a:solidFill>
                  <a:schemeClr val="lt1"/>
                </a:solidFill>
                <a:latin typeface="Bebas Neue"/>
                <a:ea typeface="Bebas Neue"/>
                <a:cs typeface="Bebas Neue"/>
                <a:sym typeface="Bebas Neue"/>
              </a:defRPr>
            </a:lvl9pPr>
          </a:lstStyle>
          <a:p>
            <a:endParaRPr/>
          </a:p>
        </p:txBody>
      </p:sp>
      <p:sp>
        <p:nvSpPr>
          <p:cNvPr id="91" name="Google Shape;91;p18"/>
          <p:cNvSpPr txBox="1">
            <a:spLocks noGrp="1"/>
          </p:cNvSpPr>
          <p:nvPr>
            <p:ph type="subTitle" idx="2"/>
          </p:nvPr>
        </p:nvSpPr>
        <p:spPr>
          <a:xfrm>
            <a:off x="3906378" y="3458361"/>
            <a:ext cx="2084700" cy="11157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None/>
              <a:defRPr sz="1500">
                <a:solidFill>
                  <a:schemeClr val="lt1"/>
                </a:solidFill>
                <a:latin typeface="Overpass Light"/>
                <a:ea typeface="Overpass Light"/>
                <a:cs typeface="Overpass Light"/>
                <a:sym typeface="Overpass Light"/>
              </a:defRPr>
            </a:lvl1pPr>
            <a:lvl2pPr lvl="1" algn="r" rtl="0">
              <a:lnSpc>
                <a:spcPct val="100000"/>
              </a:lnSpc>
              <a:spcBef>
                <a:spcPts val="0"/>
              </a:spcBef>
              <a:spcAft>
                <a:spcPts val="0"/>
              </a:spcAft>
              <a:buNone/>
              <a:defRPr sz="1500">
                <a:solidFill>
                  <a:schemeClr val="lt1"/>
                </a:solidFill>
                <a:latin typeface="Overpass Light"/>
                <a:ea typeface="Overpass Light"/>
                <a:cs typeface="Overpass Light"/>
                <a:sym typeface="Overpass Light"/>
              </a:defRPr>
            </a:lvl2pPr>
            <a:lvl3pPr lvl="2" algn="r" rtl="0">
              <a:lnSpc>
                <a:spcPct val="100000"/>
              </a:lnSpc>
              <a:spcBef>
                <a:spcPts val="0"/>
              </a:spcBef>
              <a:spcAft>
                <a:spcPts val="0"/>
              </a:spcAft>
              <a:buNone/>
              <a:defRPr sz="1500">
                <a:solidFill>
                  <a:schemeClr val="lt1"/>
                </a:solidFill>
                <a:latin typeface="Overpass Light"/>
                <a:ea typeface="Overpass Light"/>
                <a:cs typeface="Overpass Light"/>
                <a:sym typeface="Overpass Light"/>
              </a:defRPr>
            </a:lvl3pPr>
            <a:lvl4pPr lvl="3" algn="r" rtl="0">
              <a:lnSpc>
                <a:spcPct val="100000"/>
              </a:lnSpc>
              <a:spcBef>
                <a:spcPts val="0"/>
              </a:spcBef>
              <a:spcAft>
                <a:spcPts val="0"/>
              </a:spcAft>
              <a:buNone/>
              <a:defRPr sz="1500">
                <a:solidFill>
                  <a:schemeClr val="lt1"/>
                </a:solidFill>
                <a:latin typeface="Overpass Light"/>
                <a:ea typeface="Overpass Light"/>
                <a:cs typeface="Overpass Light"/>
                <a:sym typeface="Overpass Light"/>
              </a:defRPr>
            </a:lvl4pPr>
            <a:lvl5pPr lvl="4" algn="r" rtl="0">
              <a:lnSpc>
                <a:spcPct val="100000"/>
              </a:lnSpc>
              <a:spcBef>
                <a:spcPts val="0"/>
              </a:spcBef>
              <a:spcAft>
                <a:spcPts val="0"/>
              </a:spcAft>
              <a:buNone/>
              <a:defRPr sz="1500">
                <a:solidFill>
                  <a:schemeClr val="lt1"/>
                </a:solidFill>
                <a:latin typeface="Overpass Light"/>
                <a:ea typeface="Overpass Light"/>
                <a:cs typeface="Overpass Light"/>
                <a:sym typeface="Overpass Light"/>
              </a:defRPr>
            </a:lvl5pPr>
            <a:lvl6pPr lvl="5" algn="r" rtl="0">
              <a:lnSpc>
                <a:spcPct val="100000"/>
              </a:lnSpc>
              <a:spcBef>
                <a:spcPts val="0"/>
              </a:spcBef>
              <a:spcAft>
                <a:spcPts val="0"/>
              </a:spcAft>
              <a:buNone/>
              <a:defRPr sz="1500">
                <a:solidFill>
                  <a:schemeClr val="lt1"/>
                </a:solidFill>
                <a:latin typeface="Overpass Light"/>
                <a:ea typeface="Overpass Light"/>
                <a:cs typeface="Overpass Light"/>
                <a:sym typeface="Overpass Light"/>
              </a:defRPr>
            </a:lvl6pPr>
            <a:lvl7pPr lvl="6" algn="r" rtl="0">
              <a:lnSpc>
                <a:spcPct val="100000"/>
              </a:lnSpc>
              <a:spcBef>
                <a:spcPts val="0"/>
              </a:spcBef>
              <a:spcAft>
                <a:spcPts val="0"/>
              </a:spcAft>
              <a:buNone/>
              <a:defRPr sz="1500">
                <a:solidFill>
                  <a:schemeClr val="lt1"/>
                </a:solidFill>
                <a:latin typeface="Overpass Light"/>
                <a:ea typeface="Overpass Light"/>
                <a:cs typeface="Overpass Light"/>
                <a:sym typeface="Overpass Light"/>
              </a:defRPr>
            </a:lvl7pPr>
            <a:lvl8pPr lvl="7" algn="r" rtl="0">
              <a:lnSpc>
                <a:spcPct val="100000"/>
              </a:lnSpc>
              <a:spcBef>
                <a:spcPts val="0"/>
              </a:spcBef>
              <a:spcAft>
                <a:spcPts val="0"/>
              </a:spcAft>
              <a:buNone/>
              <a:defRPr sz="1500">
                <a:solidFill>
                  <a:schemeClr val="lt1"/>
                </a:solidFill>
                <a:latin typeface="Overpass Light"/>
                <a:ea typeface="Overpass Light"/>
                <a:cs typeface="Overpass Light"/>
                <a:sym typeface="Overpass Light"/>
              </a:defRPr>
            </a:lvl8pPr>
            <a:lvl9pPr lvl="8" algn="r" rtl="0">
              <a:lnSpc>
                <a:spcPct val="100000"/>
              </a:lnSpc>
              <a:spcBef>
                <a:spcPts val="0"/>
              </a:spcBef>
              <a:spcAft>
                <a:spcPts val="0"/>
              </a:spcAft>
              <a:buNone/>
              <a:defRPr sz="1500">
                <a:solidFill>
                  <a:schemeClr val="lt1"/>
                </a:solidFill>
                <a:latin typeface="Overpass Light"/>
                <a:ea typeface="Overpass Light"/>
                <a:cs typeface="Overpass Light"/>
                <a:sym typeface="Overpass Light"/>
              </a:defRPr>
            </a:lvl9pPr>
          </a:lstStyle>
          <a:p>
            <a:endParaRPr/>
          </a:p>
        </p:txBody>
      </p:sp>
      <p:sp>
        <p:nvSpPr>
          <p:cNvPr id="92" name="Google Shape;92;p18"/>
          <p:cNvSpPr txBox="1">
            <a:spLocks noGrp="1"/>
          </p:cNvSpPr>
          <p:nvPr>
            <p:ph type="subTitle" idx="3"/>
          </p:nvPr>
        </p:nvSpPr>
        <p:spPr>
          <a:xfrm>
            <a:off x="6374237" y="580394"/>
            <a:ext cx="1920000" cy="309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200" b="1">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200" b="1">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200" b="1">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200" b="1">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200" b="1">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200" b="1">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200" b="1">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200" b="1">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200" b="1">
                <a:solidFill>
                  <a:schemeClr val="lt1"/>
                </a:solidFill>
                <a:latin typeface="Bebas Neue"/>
                <a:ea typeface="Bebas Neue"/>
                <a:cs typeface="Bebas Neue"/>
                <a:sym typeface="Bebas Neue"/>
              </a:defRPr>
            </a:lvl9pPr>
          </a:lstStyle>
          <a:p>
            <a:endParaRPr/>
          </a:p>
        </p:txBody>
      </p:sp>
      <p:sp>
        <p:nvSpPr>
          <p:cNvPr id="93" name="Google Shape;93;p18"/>
          <p:cNvSpPr txBox="1">
            <a:spLocks noGrp="1"/>
          </p:cNvSpPr>
          <p:nvPr>
            <p:ph type="subTitle" idx="4"/>
          </p:nvPr>
        </p:nvSpPr>
        <p:spPr>
          <a:xfrm>
            <a:off x="6374239" y="883466"/>
            <a:ext cx="2082300" cy="1113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5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500">
                <a:solidFill>
                  <a:schemeClr val="lt1"/>
                </a:solidFill>
                <a:latin typeface="Overpass Light"/>
                <a:ea typeface="Overpass Light"/>
                <a:cs typeface="Overpass Light"/>
                <a:sym typeface="Overpass Light"/>
              </a:defRPr>
            </a:lvl2pPr>
            <a:lvl3pPr lvl="2" rtl="0">
              <a:lnSpc>
                <a:spcPct val="100000"/>
              </a:lnSpc>
              <a:spcBef>
                <a:spcPts val="0"/>
              </a:spcBef>
              <a:spcAft>
                <a:spcPts val="0"/>
              </a:spcAft>
              <a:buNone/>
              <a:defRPr sz="1500">
                <a:solidFill>
                  <a:schemeClr val="lt1"/>
                </a:solidFill>
                <a:latin typeface="Overpass Light"/>
                <a:ea typeface="Overpass Light"/>
                <a:cs typeface="Overpass Light"/>
                <a:sym typeface="Overpass Light"/>
              </a:defRPr>
            </a:lvl3pPr>
            <a:lvl4pPr lvl="3" rtl="0">
              <a:lnSpc>
                <a:spcPct val="100000"/>
              </a:lnSpc>
              <a:spcBef>
                <a:spcPts val="0"/>
              </a:spcBef>
              <a:spcAft>
                <a:spcPts val="0"/>
              </a:spcAft>
              <a:buNone/>
              <a:defRPr sz="1500">
                <a:solidFill>
                  <a:schemeClr val="lt1"/>
                </a:solidFill>
                <a:latin typeface="Overpass Light"/>
                <a:ea typeface="Overpass Light"/>
                <a:cs typeface="Overpass Light"/>
                <a:sym typeface="Overpass Light"/>
              </a:defRPr>
            </a:lvl4pPr>
            <a:lvl5pPr lvl="4" rtl="0">
              <a:lnSpc>
                <a:spcPct val="100000"/>
              </a:lnSpc>
              <a:spcBef>
                <a:spcPts val="0"/>
              </a:spcBef>
              <a:spcAft>
                <a:spcPts val="0"/>
              </a:spcAft>
              <a:buNone/>
              <a:defRPr sz="1500">
                <a:solidFill>
                  <a:schemeClr val="lt1"/>
                </a:solidFill>
                <a:latin typeface="Overpass Light"/>
                <a:ea typeface="Overpass Light"/>
                <a:cs typeface="Overpass Light"/>
                <a:sym typeface="Overpass Light"/>
              </a:defRPr>
            </a:lvl5pPr>
            <a:lvl6pPr lvl="5" rtl="0">
              <a:lnSpc>
                <a:spcPct val="100000"/>
              </a:lnSpc>
              <a:spcBef>
                <a:spcPts val="0"/>
              </a:spcBef>
              <a:spcAft>
                <a:spcPts val="0"/>
              </a:spcAft>
              <a:buNone/>
              <a:defRPr sz="1500">
                <a:solidFill>
                  <a:schemeClr val="lt1"/>
                </a:solidFill>
                <a:latin typeface="Overpass Light"/>
                <a:ea typeface="Overpass Light"/>
                <a:cs typeface="Overpass Light"/>
                <a:sym typeface="Overpass Light"/>
              </a:defRPr>
            </a:lvl6pPr>
            <a:lvl7pPr lvl="6" rtl="0">
              <a:lnSpc>
                <a:spcPct val="100000"/>
              </a:lnSpc>
              <a:spcBef>
                <a:spcPts val="0"/>
              </a:spcBef>
              <a:spcAft>
                <a:spcPts val="0"/>
              </a:spcAft>
              <a:buNone/>
              <a:defRPr sz="1500">
                <a:solidFill>
                  <a:schemeClr val="lt1"/>
                </a:solidFill>
                <a:latin typeface="Overpass Light"/>
                <a:ea typeface="Overpass Light"/>
                <a:cs typeface="Overpass Light"/>
                <a:sym typeface="Overpass Light"/>
              </a:defRPr>
            </a:lvl7pPr>
            <a:lvl8pPr lvl="7" rtl="0">
              <a:lnSpc>
                <a:spcPct val="100000"/>
              </a:lnSpc>
              <a:spcBef>
                <a:spcPts val="0"/>
              </a:spcBef>
              <a:spcAft>
                <a:spcPts val="0"/>
              </a:spcAft>
              <a:buNone/>
              <a:defRPr sz="1500">
                <a:solidFill>
                  <a:schemeClr val="lt1"/>
                </a:solidFill>
                <a:latin typeface="Overpass Light"/>
                <a:ea typeface="Overpass Light"/>
                <a:cs typeface="Overpass Light"/>
                <a:sym typeface="Overpass Light"/>
              </a:defRPr>
            </a:lvl8pPr>
            <a:lvl9pPr lvl="8" rtl="0">
              <a:lnSpc>
                <a:spcPct val="100000"/>
              </a:lnSpc>
              <a:spcBef>
                <a:spcPts val="0"/>
              </a:spcBef>
              <a:spcAft>
                <a:spcPts val="0"/>
              </a:spcAft>
              <a:buNone/>
              <a:defRPr sz="1500">
                <a:solidFill>
                  <a:schemeClr val="lt1"/>
                </a:solidFill>
                <a:latin typeface="Overpass Light"/>
                <a:ea typeface="Overpass Light"/>
                <a:cs typeface="Overpass Light"/>
                <a:sym typeface="Overpass Light"/>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4"/>
        <p:cNvGrpSpPr/>
        <p:nvPr/>
      </p:nvGrpSpPr>
      <p:grpSpPr>
        <a:xfrm>
          <a:off x="0" y="0"/>
          <a:ext cx="0" cy="0"/>
          <a:chOff x="0" y="0"/>
          <a:chExt cx="0" cy="0"/>
        </a:xfrm>
      </p:grpSpPr>
      <p:sp>
        <p:nvSpPr>
          <p:cNvPr id="95" name="Google Shape;95;p19"/>
          <p:cNvSpPr txBox="1">
            <a:spLocks noGrp="1"/>
          </p:cNvSpPr>
          <p:nvPr>
            <p:ph type="title"/>
          </p:nvPr>
        </p:nvSpPr>
        <p:spPr>
          <a:xfrm>
            <a:off x="6391950" y="1898400"/>
            <a:ext cx="2169300" cy="1346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96" name="Google Shape;96;p19"/>
          <p:cNvSpPr/>
          <p:nvPr/>
        </p:nvSpPr>
        <p:spPr>
          <a:xfrm>
            <a:off x="101550" y="106200"/>
            <a:ext cx="8940900" cy="49311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97"/>
        <p:cNvGrpSpPr/>
        <p:nvPr/>
      </p:nvGrpSpPr>
      <p:grpSpPr>
        <a:xfrm>
          <a:off x="0" y="0"/>
          <a:ext cx="0" cy="0"/>
          <a:chOff x="0" y="0"/>
          <a:chExt cx="0" cy="0"/>
        </a:xfrm>
      </p:grpSpPr>
      <p:sp>
        <p:nvSpPr>
          <p:cNvPr id="98" name="Google Shape;98;p20"/>
          <p:cNvSpPr txBox="1">
            <a:spLocks noGrp="1"/>
          </p:cNvSpPr>
          <p:nvPr>
            <p:ph type="subTitle" idx="1"/>
          </p:nvPr>
        </p:nvSpPr>
        <p:spPr>
          <a:xfrm>
            <a:off x="4863950" y="2269650"/>
            <a:ext cx="3566700" cy="1176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a:solidFill>
                  <a:schemeClr val="dk1"/>
                </a:solidFill>
                <a:latin typeface="Overpass Light"/>
                <a:ea typeface="Overpass Light"/>
                <a:cs typeface="Overpass Light"/>
                <a:sym typeface="Overpass Light"/>
              </a:defRPr>
            </a:lvl1pPr>
            <a:lvl2pPr lvl="1" rtl="0">
              <a:lnSpc>
                <a:spcPct val="100000"/>
              </a:lnSpc>
              <a:spcBef>
                <a:spcPts val="0"/>
              </a:spcBef>
              <a:spcAft>
                <a:spcPts val="0"/>
              </a:spcAft>
              <a:buNone/>
              <a:defRPr>
                <a:solidFill>
                  <a:schemeClr val="dk1"/>
                </a:solidFill>
                <a:latin typeface="Overpass Light"/>
                <a:ea typeface="Overpass Light"/>
                <a:cs typeface="Overpass Light"/>
                <a:sym typeface="Overpass Light"/>
              </a:defRPr>
            </a:lvl2pPr>
            <a:lvl3pPr lvl="2" rtl="0">
              <a:lnSpc>
                <a:spcPct val="100000"/>
              </a:lnSpc>
              <a:spcBef>
                <a:spcPts val="0"/>
              </a:spcBef>
              <a:spcAft>
                <a:spcPts val="0"/>
              </a:spcAft>
              <a:buNone/>
              <a:defRPr>
                <a:solidFill>
                  <a:schemeClr val="dk1"/>
                </a:solidFill>
                <a:latin typeface="Overpass Light"/>
                <a:ea typeface="Overpass Light"/>
                <a:cs typeface="Overpass Light"/>
                <a:sym typeface="Overpass Light"/>
              </a:defRPr>
            </a:lvl3pPr>
            <a:lvl4pPr lvl="3" rtl="0">
              <a:lnSpc>
                <a:spcPct val="100000"/>
              </a:lnSpc>
              <a:spcBef>
                <a:spcPts val="0"/>
              </a:spcBef>
              <a:spcAft>
                <a:spcPts val="0"/>
              </a:spcAft>
              <a:buNone/>
              <a:defRPr>
                <a:solidFill>
                  <a:schemeClr val="dk1"/>
                </a:solidFill>
                <a:latin typeface="Overpass Light"/>
                <a:ea typeface="Overpass Light"/>
                <a:cs typeface="Overpass Light"/>
                <a:sym typeface="Overpass Light"/>
              </a:defRPr>
            </a:lvl4pPr>
            <a:lvl5pPr lvl="4" rtl="0">
              <a:lnSpc>
                <a:spcPct val="100000"/>
              </a:lnSpc>
              <a:spcBef>
                <a:spcPts val="0"/>
              </a:spcBef>
              <a:spcAft>
                <a:spcPts val="0"/>
              </a:spcAft>
              <a:buNone/>
              <a:defRPr>
                <a:solidFill>
                  <a:schemeClr val="dk1"/>
                </a:solidFill>
                <a:latin typeface="Overpass Light"/>
                <a:ea typeface="Overpass Light"/>
                <a:cs typeface="Overpass Light"/>
                <a:sym typeface="Overpass Light"/>
              </a:defRPr>
            </a:lvl5pPr>
            <a:lvl6pPr lvl="5" rtl="0">
              <a:lnSpc>
                <a:spcPct val="100000"/>
              </a:lnSpc>
              <a:spcBef>
                <a:spcPts val="0"/>
              </a:spcBef>
              <a:spcAft>
                <a:spcPts val="0"/>
              </a:spcAft>
              <a:buNone/>
              <a:defRPr>
                <a:solidFill>
                  <a:schemeClr val="dk1"/>
                </a:solidFill>
                <a:latin typeface="Overpass Light"/>
                <a:ea typeface="Overpass Light"/>
                <a:cs typeface="Overpass Light"/>
                <a:sym typeface="Overpass Light"/>
              </a:defRPr>
            </a:lvl6pPr>
            <a:lvl7pPr lvl="6" rtl="0">
              <a:lnSpc>
                <a:spcPct val="100000"/>
              </a:lnSpc>
              <a:spcBef>
                <a:spcPts val="0"/>
              </a:spcBef>
              <a:spcAft>
                <a:spcPts val="0"/>
              </a:spcAft>
              <a:buNone/>
              <a:defRPr>
                <a:solidFill>
                  <a:schemeClr val="dk1"/>
                </a:solidFill>
                <a:latin typeface="Overpass Light"/>
                <a:ea typeface="Overpass Light"/>
                <a:cs typeface="Overpass Light"/>
                <a:sym typeface="Overpass Light"/>
              </a:defRPr>
            </a:lvl7pPr>
            <a:lvl8pPr lvl="7" rtl="0">
              <a:lnSpc>
                <a:spcPct val="100000"/>
              </a:lnSpc>
              <a:spcBef>
                <a:spcPts val="0"/>
              </a:spcBef>
              <a:spcAft>
                <a:spcPts val="0"/>
              </a:spcAft>
              <a:buNone/>
              <a:defRPr>
                <a:solidFill>
                  <a:schemeClr val="dk1"/>
                </a:solidFill>
                <a:latin typeface="Overpass Light"/>
                <a:ea typeface="Overpass Light"/>
                <a:cs typeface="Overpass Light"/>
                <a:sym typeface="Overpass Light"/>
              </a:defRPr>
            </a:lvl8pPr>
            <a:lvl9pPr lvl="8" rtl="0">
              <a:lnSpc>
                <a:spcPct val="100000"/>
              </a:lnSpc>
              <a:spcBef>
                <a:spcPts val="0"/>
              </a:spcBef>
              <a:spcAft>
                <a:spcPts val="0"/>
              </a:spcAft>
              <a:buNone/>
              <a:defRPr>
                <a:solidFill>
                  <a:schemeClr val="dk1"/>
                </a:solidFill>
                <a:latin typeface="Overpass Light"/>
                <a:ea typeface="Overpass Light"/>
                <a:cs typeface="Overpass Light"/>
                <a:sym typeface="Overpass Light"/>
              </a:defRPr>
            </a:lvl9pPr>
          </a:lstStyle>
          <a:p>
            <a:endParaRPr/>
          </a:p>
        </p:txBody>
      </p:sp>
      <p:sp>
        <p:nvSpPr>
          <p:cNvPr id="99" name="Google Shape;99;p20"/>
          <p:cNvSpPr txBox="1">
            <a:spLocks noGrp="1"/>
          </p:cNvSpPr>
          <p:nvPr>
            <p:ph type="title"/>
          </p:nvPr>
        </p:nvSpPr>
        <p:spPr>
          <a:xfrm>
            <a:off x="4863950" y="1696950"/>
            <a:ext cx="383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4300"/>
              <a:buNone/>
              <a:defRPr sz="35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00" name="Google Shape;100;p20"/>
          <p:cNvSpPr/>
          <p:nvPr/>
        </p:nvSpPr>
        <p:spPr>
          <a:xfrm>
            <a:off x="101550" y="106200"/>
            <a:ext cx="8940900" cy="49311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01"/>
        <p:cNvGrpSpPr/>
        <p:nvPr/>
      </p:nvGrpSpPr>
      <p:grpSpPr>
        <a:xfrm>
          <a:off x="0" y="0"/>
          <a:ext cx="0" cy="0"/>
          <a:chOff x="0" y="0"/>
          <a:chExt cx="0" cy="0"/>
        </a:xfrm>
      </p:grpSpPr>
      <p:sp>
        <p:nvSpPr>
          <p:cNvPr id="102" name="Google Shape;102;p21"/>
          <p:cNvSpPr/>
          <p:nvPr/>
        </p:nvSpPr>
        <p:spPr>
          <a:xfrm>
            <a:off x="101550" y="106200"/>
            <a:ext cx="8940900" cy="49311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21"/>
          <p:cNvSpPr/>
          <p:nvPr/>
        </p:nvSpPr>
        <p:spPr>
          <a:xfrm>
            <a:off x="-152400" y="2736075"/>
            <a:ext cx="5080800" cy="2138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04" name="Google Shape;104;p21"/>
          <p:cNvCxnSpPr/>
          <p:nvPr/>
        </p:nvCxnSpPr>
        <p:spPr>
          <a:xfrm>
            <a:off x="101775" y="2736075"/>
            <a:ext cx="0" cy="2141400"/>
          </a:xfrm>
          <a:prstGeom prst="straightConnector1">
            <a:avLst/>
          </a:prstGeom>
          <a:noFill/>
          <a:ln w="19050" cap="flat" cmpd="sng">
            <a:solidFill>
              <a:schemeClr val="lt1"/>
            </a:solidFill>
            <a:prstDash val="solid"/>
            <a:round/>
            <a:headEnd type="none" w="med" len="med"/>
            <a:tailEnd type="none" w="med" len="med"/>
          </a:ln>
        </p:spPr>
      </p:cxnSp>
      <p:sp>
        <p:nvSpPr>
          <p:cNvPr id="105" name="Google Shape;105;p21"/>
          <p:cNvSpPr txBox="1">
            <a:spLocks noGrp="1"/>
          </p:cNvSpPr>
          <p:nvPr>
            <p:ph type="subTitle" idx="1"/>
          </p:nvPr>
        </p:nvSpPr>
        <p:spPr>
          <a:xfrm>
            <a:off x="2540075" y="4178025"/>
            <a:ext cx="2093100" cy="489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7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700">
                <a:solidFill>
                  <a:schemeClr val="lt1"/>
                </a:solidFill>
                <a:latin typeface="Overpass Light"/>
                <a:ea typeface="Overpass Light"/>
                <a:cs typeface="Overpass Light"/>
                <a:sym typeface="Overpass Light"/>
              </a:defRPr>
            </a:lvl2pPr>
            <a:lvl3pPr lvl="2" rtl="0">
              <a:lnSpc>
                <a:spcPct val="100000"/>
              </a:lnSpc>
              <a:spcBef>
                <a:spcPts val="0"/>
              </a:spcBef>
              <a:spcAft>
                <a:spcPts val="0"/>
              </a:spcAft>
              <a:buNone/>
              <a:defRPr sz="1700">
                <a:solidFill>
                  <a:schemeClr val="lt1"/>
                </a:solidFill>
                <a:latin typeface="Overpass Light"/>
                <a:ea typeface="Overpass Light"/>
                <a:cs typeface="Overpass Light"/>
                <a:sym typeface="Overpass Light"/>
              </a:defRPr>
            </a:lvl3pPr>
            <a:lvl4pPr lvl="3" rtl="0">
              <a:lnSpc>
                <a:spcPct val="100000"/>
              </a:lnSpc>
              <a:spcBef>
                <a:spcPts val="0"/>
              </a:spcBef>
              <a:spcAft>
                <a:spcPts val="0"/>
              </a:spcAft>
              <a:buNone/>
              <a:defRPr sz="1700">
                <a:solidFill>
                  <a:schemeClr val="lt1"/>
                </a:solidFill>
                <a:latin typeface="Overpass Light"/>
                <a:ea typeface="Overpass Light"/>
                <a:cs typeface="Overpass Light"/>
                <a:sym typeface="Overpass Light"/>
              </a:defRPr>
            </a:lvl4pPr>
            <a:lvl5pPr lvl="4" rtl="0">
              <a:lnSpc>
                <a:spcPct val="100000"/>
              </a:lnSpc>
              <a:spcBef>
                <a:spcPts val="0"/>
              </a:spcBef>
              <a:spcAft>
                <a:spcPts val="0"/>
              </a:spcAft>
              <a:buNone/>
              <a:defRPr sz="1700">
                <a:solidFill>
                  <a:schemeClr val="lt1"/>
                </a:solidFill>
                <a:latin typeface="Overpass Light"/>
                <a:ea typeface="Overpass Light"/>
                <a:cs typeface="Overpass Light"/>
                <a:sym typeface="Overpass Light"/>
              </a:defRPr>
            </a:lvl5pPr>
            <a:lvl6pPr lvl="5" rtl="0">
              <a:lnSpc>
                <a:spcPct val="100000"/>
              </a:lnSpc>
              <a:spcBef>
                <a:spcPts val="0"/>
              </a:spcBef>
              <a:spcAft>
                <a:spcPts val="0"/>
              </a:spcAft>
              <a:buNone/>
              <a:defRPr sz="1700">
                <a:solidFill>
                  <a:schemeClr val="lt1"/>
                </a:solidFill>
                <a:latin typeface="Overpass Light"/>
                <a:ea typeface="Overpass Light"/>
                <a:cs typeface="Overpass Light"/>
                <a:sym typeface="Overpass Light"/>
              </a:defRPr>
            </a:lvl6pPr>
            <a:lvl7pPr lvl="6" rtl="0">
              <a:lnSpc>
                <a:spcPct val="100000"/>
              </a:lnSpc>
              <a:spcBef>
                <a:spcPts val="0"/>
              </a:spcBef>
              <a:spcAft>
                <a:spcPts val="0"/>
              </a:spcAft>
              <a:buNone/>
              <a:defRPr sz="1700">
                <a:solidFill>
                  <a:schemeClr val="lt1"/>
                </a:solidFill>
                <a:latin typeface="Overpass Light"/>
                <a:ea typeface="Overpass Light"/>
                <a:cs typeface="Overpass Light"/>
                <a:sym typeface="Overpass Light"/>
              </a:defRPr>
            </a:lvl7pPr>
            <a:lvl8pPr lvl="7" rtl="0">
              <a:lnSpc>
                <a:spcPct val="100000"/>
              </a:lnSpc>
              <a:spcBef>
                <a:spcPts val="0"/>
              </a:spcBef>
              <a:spcAft>
                <a:spcPts val="0"/>
              </a:spcAft>
              <a:buNone/>
              <a:defRPr sz="1700">
                <a:solidFill>
                  <a:schemeClr val="lt1"/>
                </a:solidFill>
                <a:latin typeface="Overpass Light"/>
                <a:ea typeface="Overpass Light"/>
                <a:cs typeface="Overpass Light"/>
                <a:sym typeface="Overpass Light"/>
              </a:defRPr>
            </a:lvl8pPr>
            <a:lvl9pPr lvl="8" rtl="0">
              <a:lnSpc>
                <a:spcPct val="100000"/>
              </a:lnSpc>
              <a:spcBef>
                <a:spcPts val="0"/>
              </a:spcBef>
              <a:spcAft>
                <a:spcPts val="0"/>
              </a:spcAft>
              <a:buNone/>
              <a:defRPr sz="1700">
                <a:solidFill>
                  <a:schemeClr val="lt1"/>
                </a:solidFill>
                <a:latin typeface="Overpass Light"/>
                <a:ea typeface="Overpass Light"/>
                <a:cs typeface="Overpass Light"/>
                <a:sym typeface="Overpass Light"/>
              </a:defRPr>
            </a:lvl9pPr>
          </a:lstStyle>
          <a:p>
            <a:endParaRPr/>
          </a:p>
        </p:txBody>
      </p:sp>
      <p:sp>
        <p:nvSpPr>
          <p:cNvPr id="106" name="Google Shape;106;p21"/>
          <p:cNvSpPr txBox="1">
            <a:spLocks noGrp="1"/>
          </p:cNvSpPr>
          <p:nvPr>
            <p:ph type="subTitle" idx="2"/>
          </p:nvPr>
        </p:nvSpPr>
        <p:spPr>
          <a:xfrm>
            <a:off x="713225" y="2984199"/>
            <a:ext cx="3858600" cy="1220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900" b="1">
                <a:solidFill>
                  <a:schemeClr val="lt1"/>
                </a:solidFill>
              </a:defRPr>
            </a:lvl1pPr>
            <a:lvl2pPr lvl="1" rtl="0">
              <a:lnSpc>
                <a:spcPct val="100000"/>
              </a:lnSpc>
              <a:spcBef>
                <a:spcPts val="0"/>
              </a:spcBef>
              <a:spcAft>
                <a:spcPts val="0"/>
              </a:spcAft>
              <a:buNone/>
              <a:defRPr sz="1900" b="1">
                <a:solidFill>
                  <a:schemeClr val="lt1"/>
                </a:solidFill>
              </a:defRPr>
            </a:lvl2pPr>
            <a:lvl3pPr lvl="2" rtl="0">
              <a:lnSpc>
                <a:spcPct val="100000"/>
              </a:lnSpc>
              <a:spcBef>
                <a:spcPts val="0"/>
              </a:spcBef>
              <a:spcAft>
                <a:spcPts val="0"/>
              </a:spcAft>
              <a:buNone/>
              <a:defRPr sz="1900" b="1">
                <a:solidFill>
                  <a:schemeClr val="lt1"/>
                </a:solidFill>
              </a:defRPr>
            </a:lvl3pPr>
            <a:lvl4pPr lvl="3" rtl="0">
              <a:lnSpc>
                <a:spcPct val="100000"/>
              </a:lnSpc>
              <a:spcBef>
                <a:spcPts val="0"/>
              </a:spcBef>
              <a:spcAft>
                <a:spcPts val="0"/>
              </a:spcAft>
              <a:buNone/>
              <a:defRPr sz="1900" b="1">
                <a:solidFill>
                  <a:schemeClr val="lt1"/>
                </a:solidFill>
              </a:defRPr>
            </a:lvl4pPr>
            <a:lvl5pPr lvl="4" rtl="0">
              <a:lnSpc>
                <a:spcPct val="100000"/>
              </a:lnSpc>
              <a:spcBef>
                <a:spcPts val="0"/>
              </a:spcBef>
              <a:spcAft>
                <a:spcPts val="0"/>
              </a:spcAft>
              <a:buNone/>
              <a:defRPr sz="1900" b="1">
                <a:solidFill>
                  <a:schemeClr val="lt1"/>
                </a:solidFill>
              </a:defRPr>
            </a:lvl5pPr>
            <a:lvl6pPr lvl="5" rtl="0">
              <a:lnSpc>
                <a:spcPct val="100000"/>
              </a:lnSpc>
              <a:spcBef>
                <a:spcPts val="0"/>
              </a:spcBef>
              <a:spcAft>
                <a:spcPts val="0"/>
              </a:spcAft>
              <a:buNone/>
              <a:defRPr sz="1900" b="1">
                <a:solidFill>
                  <a:schemeClr val="lt1"/>
                </a:solidFill>
              </a:defRPr>
            </a:lvl6pPr>
            <a:lvl7pPr lvl="6" rtl="0">
              <a:lnSpc>
                <a:spcPct val="100000"/>
              </a:lnSpc>
              <a:spcBef>
                <a:spcPts val="0"/>
              </a:spcBef>
              <a:spcAft>
                <a:spcPts val="0"/>
              </a:spcAft>
              <a:buNone/>
              <a:defRPr sz="1900" b="1">
                <a:solidFill>
                  <a:schemeClr val="lt1"/>
                </a:solidFill>
              </a:defRPr>
            </a:lvl7pPr>
            <a:lvl8pPr lvl="7" rtl="0">
              <a:lnSpc>
                <a:spcPct val="100000"/>
              </a:lnSpc>
              <a:spcBef>
                <a:spcPts val="0"/>
              </a:spcBef>
              <a:spcAft>
                <a:spcPts val="0"/>
              </a:spcAft>
              <a:buNone/>
              <a:defRPr sz="1900" b="1">
                <a:solidFill>
                  <a:schemeClr val="lt1"/>
                </a:solidFill>
              </a:defRPr>
            </a:lvl8pPr>
            <a:lvl9pPr lvl="8" rtl="0">
              <a:lnSpc>
                <a:spcPct val="100000"/>
              </a:lnSpc>
              <a:spcBef>
                <a:spcPts val="0"/>
              </a:spcBef>
              <a:spcAft>
                <a:spcPts val="0"/>
              </a:spcAft>
              <a:buNone/>
              <a:defRPr sz="1900" b="1">
                <a:solidFill>
                  <a:schemeClr val="lt1"/>
                </a:solidFill>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07"/>
        <p:cNvGrpSpPr/>
        <p:nvPr/>
      </p:nvGrpSpPr>
      <p:grpSpPr>
        <a:xfrm>
          <a:off x="0" y="0"/>
          <a:ext cx="0" cy="0"/>
          <a:chOff x="0" y="0"/>
          <a:chExt cx="0" cy="0"/>
        </a:xfrm>
      </p:grpSpPr>
      <p:sp>
        <p:nvSpPr>
          <p:cNvPr id="108" name="Google Shape;108;p22"/>
          <p:cNvSpPr/>
          <p:nvPr/>
        </p:nvSpPr>
        <p:spPr>
          <a:xfrm>
            <a:off x="-88225" y="840450"/>
            <a:ext cx="4198200" cy="1136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09" name="Google Shape;109;p22"/>
          <p:cNvCxnSpPr/>
          <p:nvPr/>
        </p:nvCxnSpPr>
        <p:spPr>
          <a:xfrm>
            <a:off x="103800" y="840825"/>
            <a:ext cx="0" cy="1136700"/>
          </a:xfrm>
          <a:prstGeom prst="straightConnector1">
            <a:avLst/>
          </a:prstGeom>
          <a:noFill/>
          <a:ln w="19050" cap="flat" cmpd="sng">
            <a:solidFill>
              <a:schemeClr val="dk2"/>
            </a:solidFill>
            <a:prstDash val="solid"/>
            <a:round/>
            <a:headEnd type="none" w="med" len="med"/>
            <a:tailEnd type="none" w="med" len="med"/>
          </a:ln>
        </p:spPr>
      </p:cxnSp>
      <p:sp>
        <p:nvSpPr>
          <p:cNvPr id="110" name="Google Shape;110;p22"/>
          <p:cNvSpPr txBox="1">
            <a:spLocks noGrp="1"/>
          </p:cNvSpPr>
          <p:nvPr>
            <p:ph type="subTitle" idx="1"/>
          </p:nvPr>
        </p:nvSpPr>
        <p:spPr>
          <a:xfrm>
            <a:off x="4572000" y="799950"/>
            <a:ext cx="3566700" cy="1176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a:solidFill>
                  <a:schemeClr val="dk1"/>
                </a:solidFill>
                <a:latin typeface="Overpass Light"/>
                <a:ea typeface="Overpass Light"/>
                <a:cs typeface="Overpass Light"/>
                <a:sym typeface="Overpass Light"/>
              </a:defRPr>
            </a:lvl1pPr>
            <a:lvl2pPr lvl="1" rtl="0">
              <a:lnSpc>
                <a:spcPct val="100000"/>
              </a:lnSpc>
              <a:spcBef>
                <a:spcPts val="0"/>
              </a:spcBef>
              <a:spcAft>
                <a:spcPts val="0"/>
              </a:spcAft>
              <a:buNone/>
              <a:defRPr>
                <a:solidFill>
                  <a:schemeClr val="dk1"/>
                </a:solidFill>
                <a:latin typeface="Overpass Light"/>
                <a:ea typeface="Overpass Light"/>
                <a:cs typeface="Overpass Light"/>
                <a:sym typeface="Overpass Light"/>
              </a:defRPr>
            </a:lvl2pPr>
            <a:lvl3pPr lvl="2" rtl="0">
              <a:lnSpc>
                <a:spcPct val="100000"/>
              </a:lnSpc>
              <a:spcBef>
                <a:spcPts val="0"/>
              </a:spcBef>
              <a:spcAft>
                <a:spcPts val="0"/>
              </a:spcAft>
              <a:buNone/>
              <a:defRPr>
                <a:solidFill>
                  <a:schemeClr val="dk1"/>
                </a:solidFill>
                <a:latin typeface="Overpass Light"/>
                <a:ea typeface="Overpass Light"/>
                <a:cs typeface="Overpass Light"/>
                <a:sym typeface="Overpass Light"/>
              </a:defRPr>
            </a:lvl3pPr>
            <a:lvl4pPr lvl="3" rtl="0">
              <a:lnSpc>
                <a:spcPct val="100000"/>
              </a:lnSpc>
              <a:spcBef>
                <a:spcPts val="0"/>
              </a:spcBef>
              <a:spcAft>
                <a:spcPts val="0"/>
              </a:spcAft>
              <a:buNone/>
              <a:defRPr>
                <a:solidFill>
                  <a:schemeClr val="dk1"/>
                </a:solidFill>
                <a:latin typeface="Overpass Light"/>
                <a:ea typeface="Overpass Light"/>
                <a:cs typeface="Overpass Light"/>
                <a:sym typeface="Overpass Light"/>
              </a:defRPr>
            </a:lvl4pPr>
            <a:lvl5pPr lvl="4" rtl="0">
              <a:lnSpc>
                <a:spcPct val="100000"/>
              </a:lnSpc>
              <a:spcBef>
                <a:spcPts val="0"/>
              </a:spcBef>
              <a:spcAft>
                <a:spcPts val="0"/>
              </a:spcAft>
              <a:buNone/>
              <a:defRPr>
                <a:solidFill>
                  <a:schemeClr val="dk1"/>
                </a:solidFill>
                <a:latin typeface="Overpass Light"/>
                <a:ea typeface="Overpass Light"/>
                <a:cs typeface="Overpass Light"/>
                <a:sym typeface="Overpass Light"/>
              </a:defRPr>
            </a:lvl5pPr>
            <a:lvl6pPr lvl="5" rtl="0">
              <a:lnSpc>
                <a:spcPct val="100000"/>
              </a:lnSpc>
              <a:spcBef>
                <a:spcPts val="0"/>
              </a:spcBef>
              <a:spcAft>
                <a:spcPts val="0"/>
              </a:spcAft>
              <a:buNone/>
              <a:defRPr>
                <a:solidFill>
                  <a:schemeClr val="dk1"/>
                </a:solidFill>
                <a:latin typeface="Overpass Light"/>
                <a:ea typeface="Overpass Light"/>
                <a:cs typeface="Overpass Light"/>
                <a:sym typeface="Overpass Light"/>
              </a:defRPr>
            </a:lvl6pPr>
            <a:lvl7pPr lvl="6" rtl="0">
              <a:lnSpc>
                <a:spcPct val="100000"/>
              </a:lnSpc>
              <a:spcBef>
                <a:spcPts val="0"/>
              </a:spcBef>
              <a:spcAft>
                <a:spcPts val="0"/>
              </a:spcAft>
              <a:buNone/>
              <a:defRPr>
                <a:solidFill>
                  <a:schemeClr val="dk1"/>
                </a:solidFill>
                <a:latin typeface="Overpass Light"/>
                <a:ea typeface="Overpass Light"/>
                <a:cs typeface="Overpass Light"/>
                <a:sym typeface="Overpass Light"/>
              </a:defRPr>
            </a:lvl7pPr>
            <a:lvl8pPr lvl="7" rtl="0">
              <a:lnSpc>
                <a:spcPct val="100000"/>
              </a:lnSpc>
              <a:spcBef>
                <a:spcPts val="0"/>
              </a:spcBef>
              <a:spcAft>
                <a:spcPts val="0"/>
              </a:spcAft>
              <a:buNone/>
              <a:defRPr>
                <a:solidFill>
                  <a:schemeClr val="dk1"/>
                </a:solidFill>
                <a:latin typeface="Overpass Light"/>
                <a:ea typeface="Overpass Light"/>
                <a:cs typeface="Overpass Light"/>
                <a:sym typeface="Overpass Light"/>
              </a:defRPr>
            </a:lvl8pPr>
            <a:lvl9pPr lvl="8" rtl="0">
              <a:lnSpc>
                <a:spcPct val="100000"/>
              </a:lnSpc>
              <a:spcBef>
                <a:spcPts val="0"/>
              </a:spcBef>
              <a:spcAft>
                <a:spcPts val="0"/>
              </a:spcAft>
              <a:buNone/>
              <a:defRPr>
                <a:solidFill>
                  <a:schemeClr val="dk1"/>
                </a:solidFill>
                <a:latin typeface="Overpass Light"/>
                <a:ea typeface="Overpass Light"/>
                <a:cs typeface="Overpass Light"/>
                <a:sym typeface="Overpass Light"/>
              </a:defRPr>
            </a:lvl9pPr>
          </a:lstStyle>
          <a:p>
            <a:endParaRPr/>
          </a:p>
        </p:txBody>
      </p:sp>
      <p:sp>
        <p:nvSpPr>
          <p:cNvPr id="111" name="Google Shape;111;p22"/>
          <p:cNvSpPr txBox="1">
            <a:spLocks noGrp="1"/>
          </p:cNvSpPr>
          <p:nvPr>
            <p:ph type="title"/>
          </p:nvPr>
        </p:nvSpPr>
        <p:spPr>
          <a:xfrm>
            <a:off x="713225" y="1041931"/>
            <a:ext cx="383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4300"/>
              <a:buNone/>
              <a:defRPr sz="3500">
                <a:solidFill>
                  <a:schemeClr val="l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12" name="Google Shape;112;p22"/>
          <p:cNvSpPr/>
          <p:nvPr/>
        </p:nvSpPr>
        <p:spPr>
          <a:xfrm>
            <a:off x="101550" y="106200"/>
            <a:ext cx="8940900" cy="49311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13"/>
        <p:cNvGrpSpPr/>
        <p:nvPr/>
      </p:nvGrpSpPr>
      <p:grpSpPr>
        <a:xfrm>
          <a:off x="0" y="0"/>
          <a:ext cx="0" cy="0"/>
          <a:chOff x="0" y="0"/>
          <a:chExt cx="0" cy="0"/>
        </a:xfrm>
      </p:grpSpPr>
      <p:sp>
        <p:nvSpPr>
          <p:cNvPr id="114" name="Google Shape;114;p23"/>
          <p:cNvSpPr/>
          <p:nvPr/>
        </p:nvSpPr>
        <p:spPr>
          <a:xfrm>
            <a:off x="101550" y="106200"/>
            <a:ext cx="8940900" cy="49311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23"/>
          <p:cNvSpPr txBox="1">
            <a:spLocks noGrp="1"/>
          </p:cNvSpPr>
          <p:nvPr>
            <p:ph type="body" idx="1"/>
          </p:nvPr>
        </p:nvSpPr>
        <p:spPr>
          <a:xfrm>
            <a:off x="2285942" y="316339"/>
            <a:ext cx="4972800" cy="15294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None/>
              <a:defRPr sz="4500">
                <a:solidFill>
                  <a:schemeClr val="dk1"/>
                </a:solidFill>
                <a:latin typeface="Bebas Neue"/>
                <a:ea typeface="Bebas Neue"/>
                <a:cs typeface="Bebas Neue"/>
                <a:sym typeface="Bebas Neue"/>
              </a:defRPr>
            </a:lvl1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116"/>
        <p:cNvGrpSpPr/>
        <p:nvPr/>
      </p:nvGrpSpPr>
      <p:grpSpPr>
        <a:xfrm>
          <a:off x="0" y="0"/>
          <a:ext cx="0" cy="0"/>
          <a:chOff x="0" y="0"/>
          <a:chExt cx="0" cy="0"/>
        </a:xfrm>
      </p:grpSpPr>
      <p:sp>
        <p:nvSpPr>
          <p:cNvPr id="117" name="Google Shape;117;p24"/>
          <p:cNvSpPr/>
          <p:nvPr/>
        </p:nvSpPr>
        <p:spPr>
          <a:xfrm>
            <a:off x="-116125" y="2561775"/>
            <a:ext cx="9281100" cy="14193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24"/>
          <p:cNvSpPr/>
          <p:nvPr/>
        </p:nvSpPr>
        <p:spPr>
          <a:xfrm>
            <a:off x="101550" y="106200"/>
            <a:ext cx="8940900" cy="4931100"/>
          </a:xfrm>
          <a:prstGeom prst="rect">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24"/>
          <p:cNvSpPr txBox="1">
            <a:spLocks noGrp="1"/>
          </p:cNvSpPr>
          <p:nvPr>
            <p:ph type="title" hasCustomPrompt="1"/>
          </p:nvPr>
        </p:nvSpPr>
        <p:spPr>
          <a:xfrm>
            <a:off x="2061788" y="723875"/>
            <a:ext cx="5019000" cy="18531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12000"/>
              <a:buNone/>
              <a:defRPr sz="20000">
                <a:solidFill>
                  <a:schemeClr val="lt1"/>
                </a:solidFill>
              </a:defRPr>
            </a:lvl1pPr>
            <a:lvl2pPr lvl="1" algn="ctr" rtl="0">
              <a:spcBef>
                <a:spcPts val="0"/>
              </a:spcBef>
              <a:spcAft>
                <a:spcPts val="0"/>
              </a:spcAft>
              <a:buClr>
                <a:schemeClr val="lt1"/>
              </a:buClr>
              <a:buSzPts val="12000"/>
              <a:buNone/>
              <a:defRPr sz="12000">
                <a:solidFill>
                  <a:schemeClr val="lt1"/>
                </a:solidFill>
              </a:defRPr>
            </a:lvl2pPr>
            <a:lvl3pPr lvl="2" algn="ctr" rtl="0">
              <a:spcBef>
                <a:spcPts val="0"/>
              </a:spcBef>
              <a:spcAft>
                <a:spcPts val="0"/>
              </a:spcAft>
              <a:buClr>
                <a:schemeClr val="lt1"/>
              </a:buClr>
              <a:buSzPts val="12000"/>
              <a:buNone/>
              <a:defRPr sz="12000">
                <a:solidFill>
                  <a:schemeClr val="lt1"/>
                </a:solidFill>
              </a:defRPr>
            </a:lvl3pPr>
            <a:lvl4pPr lvl="3" algn="ctr" rtl="0">
              <a:spcBef>
                <a:spcPts val="0"/>
              </a:spcBef>
              <a:spcAft>
                <a:spcPts val="0"/>
              </a:spcAft>
              <a:buClr>
                <a:schemeClr val="lt1"/>
              </a:buClr>
              <a:buSzPts val="12000"/>
              <a:buNone/>
              <a:defRPr sz="12000">
                <a:solidFill>
                  <a:schemeClr val="lt1"/>
                </a:solidFill>
              </a:defRPr>
            </a:lvl4pPr>
            <a:lvl5pPr lvl="4" algn="ctr" rtl="0">
              <a:spcBef>
                <a:spcPts val="0"/>
              </a:spcBef>
              <a:spcAft>
                <a:spcPts val="0"/>
              </a:spcAft>
              <a:buClr>
                <a:schemeClr val="lt1"/>
              </a:buClr>
              <a:buSzPts val="12000"/>
              <a:buNone/>
              <a:defRPr sz="12000">
                <a:solidFill>
                  <a:schemeClr val="lt1"/>
                </a:solidFill>
              </a:defRPr>
            </a:lvl5pPr>
            <a:lvl6pPr lvl="5" algn="ctr" rtl="0">
              <a:spcBef>
                <a:spcPts val="0"/>
              </a:spcBef>
              <a:spcAft>
                <a:spcPts val="0"/>
              </a:spcAft>
              <a:buClr>
                <a:schemeClr val="lt1"/>
              </a:buClr>
              <a:buSzPts val="12000"/>
              <a:buNone/>
              <a:defRPr sz="12000">
                <a:solidFill>
                  <a:schemeClr val="lt1"/>
                </a:solidFill>
              </a:defRPr>
            </a:lvl6pPr>
            <a:lvl7pPr lvl="6" algn="ctr" rtl="0">
              <a:spcBef>
                <a:spcPts val="0"/>
              </a:spcBef>
              <a:spcAft>
                <a:spcPts val="0"/>
              </a:spcAft>
              <a:buClr>
                <a:schemeClr val="lt1"/>
              </a:buClr>
              <a:buSzPts val="12000"/>
              <a:buNone/>
              <a:defRPr sz="12000">
                <a:solidFill>
                  <a:schemeClr val="lt1"/>
                </a:solidFill>
              </a:defRPr>
            </a:lvl7pPr>
            <a:lvl8pPr lvl="7" algn="ctr" rtl="0">
              <a:spcBef>
                <a:spcPts val="0"/>
              </a:spcBef>
              <a:spcAft>
                <a:spcPts val="0"/>
              </a:spcAft>
              <a:buClr>
                <a:schemeClr val="lt1"/>
              </a:buClr>
              <a:buSzPts val="12000"/>
              <a:buNone/>
              <a:defRPr sz="12000">
                <a:solidFill>
                  <a:schemeClr val="lt1"/>
                </a:solidFill>
              </a:defRPr>
            </a:lvl8pPr>
            <a:lvl9pPr lvl="8" algn="ctr" rtl="0">
              <a:spcBef>
                <a:spcPts val="0"/>
              </a:spcBef>
              <a:spcAft>
                <a:spcPts val="0"/>
              </a:spcAft>
              <a:buClr>
                <a:schemeClr val="lt1"/>
              </a:buClr>
              <a:buSzPts val="12000"/>
              <a:buNone/>
              <a:defRPr sz="12000">
                <a:solidFill>
                  <a:schemeClr val="lt1"/>
                </a:solidFill>
              </a:defRPr>
            </a:lvl9pPr>
          </a:lstStyle>
          <a:p>
            <a:r>
              <a:t>xx%</a:t>
            </a:r>
          </a:p>
        </p:txBody>
      </p:sp>
      <p:sp>
        <p:nvSpPr>
          <p:cNvPr id="120" name="Google Shape;120;p24"/>
          <p:cNvSpPr txBox="1">
            <a:spLocks noGrp="1"/>
          </p:cNvSpPr>
          <p:nvPr>
            <p:ph type="title" idx="2"/>
          </p:nvPr>
        </p:nvSpPr>
        <p:spPr>
          <a:xfrm>
            <a:off x="2485555" y="2871475"/>
            <a:ext cx="4167600" cy="8187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4300"/>
              <a:buNone/>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1"/>
        <p:cNvGrpSpPr/>
        <p:nvPr/>
      </p:nvGrpSpPr>
      <p:grpSpPr>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able of contents">
  <p:cSld name="CUSTOM_5">
    <p:spTree>
      <p:nvGrpSpPr>
        <p:cNvPr id="1" name="Shape 122"/>
        <p:cNvGrpSpPr/>
        <p:nvPr/>
      </p:nvGrpSpPr>
      <p:grpSpPr>
        <a:xfrm>
          <a:off x="0" y="0"/>
          <a:ext cx="0" cy="0"/>
          <a:chOff x="0" y="0"/>
          <a:chExt cx="0" cy="0"/>
        </a:xfrm>
      </p:grpSpPr>
      <p:cxnSp>
        <p:nvCxnSpPr>
          <p:cNvPr id="123" name="Google Shape;123;p26"/>
          <p:cNvCxnSpPr/>
          <p:nvPr/>
        </p:nvCxnSpPr>
        <p:spPr>
          <a:xfrm>
            <a:off x="107975" y="2076050"/>
            <a:ext cx="0" cy="1011000"/>
          </a:xfrm>
          <a:prstGeom prst="straightConnector1">
            <a:avLst/>
          </a:prstGeom>
          <a:noFill/>
          <a:ln w="19050" cap="flat" cmpd="sng">
            <a:solidFill>
              <a:schemeClr val="dk2"/>
            </a:solidFill>
            <a:prstDash val="solid"/>
            <a:round/>
            <a:headEnd type="none" w="med" len="med"/>
            <a:tailEnd type="none" w="med" len="med"/>
          </a:ln>
        </p:spPr>
      </p:cxnSp>
      <p:cxnSp>
        <p:nvCxnSpPr>
          <p:cNvPr id="124" name="Google Shape;124;p26"/>
          <p:cNvCxnSpPr/>
          <p:nvPr/>
        </p:nvCxnSpPr>
        <p:spPr>
          <a:xfrm>
            <a:off x="9040374" y="2076050"/>
            <a:ext cx="0" cy="1011000"/>
          </a:xfrm>
          <a:prstGeom prst="straightConnector1">
            <a:avLst/>
          </a:prstGeom>
          <a:noFill/>
          <a:ln w="19050" cap="flat" cmpd="sng">
            <a:solidFill>
              <a:schemeClr val="dk2"/>
            </a:solidFill>
            <a:prstDash val="solid"/>
            <a:round/>
            <a:headEnd type="none" w="med" len="med"/>
            <a:tailEnd type="none" w="med" len="med"/>
          </a:ln>
        </p:spPr>
      </p:cxnSp>
      <p:sp>
        <p:nvSpPr>
          <p:cNvPr id="125" name="Google Shape;125;p26"/>
          <p:cNvSpPr/>
          <p:nvPr/>
        </p:nvSpPr>
        <p:spPr>
          <a:xfrm>
            <a:off x="101550" y="106200"/>
            <a:ext cx="8940900" cy="49311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26"/>
          <p:cNvSpPr txBox="1">
            <a:spLocks noGrp="1"/>
          </p:cNvSpPr>
          <p:nvPr>
            <p:ph type="title"/>
          </p:nvPr>
        </p:nvSpPr>
        <p:spPr>
          <a:xfrm>
            <a:off x="625275" y="374693"/>
            <a:ext cx="3852000" cy="723600"/>
          </a:xfrm>
          <a:prstGeom prst="rect">
            <a:avLst/>
          </a:prstGeom>
        </p:spPr>
        <p:txBody>
          <a:bodyPr spcFirstLastPara="1" wrap="square" lIns="91425" tIns="91425" rIns="91425" bIns="91425" anchor="ctr" anchorCtr="0">
            <a:noAutofit/>
          </a:bodyPr>
          <a:lstStyle>
            <a:lvl1pPr lvl="0" rtl="0">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27" name="Google Shape;127;p26"/>
          <p:cNvSpPr txBox="1">
            <a:spLocks noGrp="1"/>
          </p:cNvSpPr>
          <p:nvPr>
            <p:ph type="title" idx="2" hasCustomPrompt="1"/>
          </p:nvPr>
        </p:nvSpPr>
        <p:spPr>
          <a:xfrm>
            <a:off x="2042990" y="1354938"/>
            <a:ext cx="966000" cy="47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4800">
                <a:solidFill>
                  <a:schemeClr val="lt1"/>
                </a:solidFill>
              </a:defRPr>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r>
              <a:t>xx%</a:t>
            </a:r>
          </a:p>
        </p:txBody>
      </p:sp>
      <p:sp>
        <p:nvSpPr>
          <p:cNvPr id="128" name="Google Shape;128;p26"/>
          <p:cNvSpPr txBox="1">
            <a:spLocks noGrp="1"/>
          </p:cNvSpPr>
          <p:nvPr>
            <p:ph type="subTitle" idx="1"/>
          </p:nvPr>
        </p:nvSpPr>
        <p:spPr>
          <a:xfrm>
            <a:off x="1588790" y="1916625"/>
            <a:ext cx="1874400" cy="278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b="1">
                <a:solidFill>
                  <a:schemeClr val="dk1"/>
                </a:solidFill>
                <a:latin typeface="Bebas Neue"/>
                <a:ea typeface="Bebas Neue"/>
                <a:cs typeface="Bebas Neue"/>
                <a:sym typeface="Bebas Neue"/>
              </a:defRPr>
            </a:lvl1pPr>
            <a:lvl2pPr lvl="1" algn="ctr" rtl="0">
              <a:lnSpc>
                <a:spcPct val="100000"/>
              </a:lnSpc>
              <a:spcBef>
                <a:spcPts val="0"/>
              </a:spcBef>
              <a:spcAft>
                <a:spcPts val="0"/>
              </a:spcAft>
              <a:buNone/>
              <a:defRPr>
                <a:latin typeface="Bebas Neue"/>
                <a:ea typeface="Bebas Neue"/>
                <a:cs typeface="Bebas Neue"/>
                <a:sym typeface="Bebas Neue"/>
              </a:defRPr>
            </a:lvl2pPr>
            <a:lvl3pPr lvl="2" algn="ctr" rtl="0">
              <a:lnSpc>
                <a:spcPct val="100000"/>
              </a:lnSpc>
              <a:spcBef>
                <a:spcPts val="0"/>
              </a:spcBef>
              <a:spcAft>
                <a:spcPts val="0"/>
              </a:spcAft>
              <a:buNone/>
              <a:defRPr>
                <a:latin typeface="Bebas Neue"/>
                <a:ea typeface="Bebas Neue"/>
                <a:cs typeface="Bebas Neue"/>
                <a:sym typeface="Bebas Neue"/>
              </a:defRPr>
            </a:lvl3pPr>
            <a:lvl4pPr lvl="3" algn="ctr" rtl="0">
              <a:lnSpc>
                <a:spcPct val="100000"/>
              </a:lnSpc>
              <a:spcBef>
                <a:spcPts val="0"/>
              </a:spcBef>
              <a:spcAft>
                <a:spcPts val="0"/>
              </a:spcAft>
              <a:buNone/>
              <a:defRPr>
                <a:latin typeface="Bebas Neue"/>
                <a:ea typeface="Bebas Neue"/>
                <a:cs typeface="Bebas Neue"/>
                <a:sym typeface="Bebas Neue"/>
              </a:defRPr>
            </a:lvl4pPr>
            <a:lvl5pPr lvl="4" algn="ctr" rtl="0">
              <a:lnSpc>
                <a:spcPct val="100000"/>
              </a:lnSpc>
              <a:spcBef>
                <a:spcPts val="0"/>
              </a:spcBef>
              <a:spcAft>
                <a:spcPts val="0"/>
              </a:spcAft>
              <a:buNone/>
              <a:defRPr>
                <a:latin typeface="Bebas Neue"/>
                <a:ea typeface="Bebas Neue"/>
                <a:cs typeface="Bebas Neue"/>
                <a:sym typeface="Bebas Neue"/>
              </a:defRPr>
            </a:lvl5pPr>
            <a:lvl6pPr lvl="5" algn="ctr" rtl="0">
              <a:lnSpc>
                <a:spcPct val="100000"/>
              </a:lnSpc>
              <a:spcBef>
                <a:spcPts val="0"/>
              </a:spcBef>
              <a:spcAft>
                <a:spcPts val="0"/>
              </a:spcAft>
              <a:buNone/>
              <a:defRPr>
                <a:latin typeface="Bebas Neue"/>
                <a:ea typeface="Bebas Neue"/>
                <a:cs typeface="Bebas Neue"/>
                <a:sym typeface="Bebas Neue"/>
              </a:defRPr>
            </a:lvl6pPr>
            <a:lvl7pPr lvl="6" algn="ctr" rtl="0">
              <a:lnSpc>
                <a:spcPct val="100000"/>
              </a:lnSpc>
              <a:spcBef>
                <a:spcPts val="0"/>
              </a:spcBef>
              <a:spcAft>
                <a:spcPts val="0"/>
              </a:spcAft>
              <a:buNone/>
              <a:defRPr>
                <a:latin typeface="Bebas Neue"/>
                <a:ea typeface="Bebas Neue"/>
                <a:cs typeface="Bebas Neue"/>
                <a:sym typeface="Bebas Neue"/>
              </a:defRPr>
            </a:lvl7pPr>
            <a:lvl8pPr lvl="7" algn="ctr" rtl="0">
              <a:lnSpc>
                <a:spcPct val="100000"/>
              </a:lnSpc>
              <a:spcBef>
                <a:spcPts val="0"/>
              </a:spcBef>
              <a:spcAft>
                <a:spcPts val="0"/>
              </a:spcAft>
              <a:buNone/>
              <a:defRPr>
                <a:latin typeface="Bebas Neue"/>
                <a:ea typeface="Bebas Neue"/>
                <a:cs typeface="Bebas Neue"/>
                <a:sym typeface="Bebas Neue"/>
              </a:defRPr>
            </a:lvl8pPr>
            <a:lvl9pPr lvl="8" algn="ctr" rtl="0">
              <a:lnSpc>
                <a:spcPct val="100000"/>
              </a:lnSpc>
              <a:spcBef>
                <a:spcPts val="0"/>
              </a:spcBef>
              <a:spcAft>
                <a:spcPts val="0"/>
              </a:spcAft>
              <a:buNone/>
              <a:defRPr>
                <a:latin typeface="Bebas Neue"/>
                <a:ea typeface="Bebas Neue"/>
                <a:cs typeface="Bebas Neue"/>
                <a:sym typeface="Bebas Neue"/>
              </a:defRPr>
            </a:lvl9pPr>
          </a:lstStyle>
          <a:p>
            <a:endParaRPr/>
          </a:p>
        </p:txBody>
      </p:sp>
      <p:sp>
        <p:nvSpPr>
          <p:cNvPr id="129" name="Google Shape;129;p26"/>
          <p:cNvSpPr txBox="1">
            <a:spLocks noGrp="1"/>
          </p:cNvSpPr>
          <p:nvPr>
            <p:ph type="subTitle" idx="3"/>
          </p:nvPr>
        </p:nvSpPr>
        <p:spPr>
          <a:xfrm>
            <a:off x="1465040" y="2195840"/>
            <a:ext cx="2121900" cy="472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algn="ctr" rtl="0">
              <a:lnSpc>
                <a:spcPct val="100000"/>
              </a:lnSpc>
              <a:spcBef>
                <a:spcPts val="0"/>
              </a:spcBef>
              <a:spcAft>
                <a:spcPts val="0"/>
              </a:spcAft>
              <a:buNone/>
              <a:defRPr sz="1400"/>
            </a:lvl2pPr>
            <a:lvl3pPr lvl="2" algn="ctr" rtl="0">
              <a:lnSpc>
                <a:spcPct val="100000"/>
              </a:lnSpc>
              <a:spcBef>
                <a:spcPts val="0"/>
              </a:spcBef>
              <a:spcAft>
                <a:spcPts val="0"/>
              </a:spcAft>
              <a:buNone/>
              <a:defRPr sz="1400"/>
            </a:lvl3pPr>
            <a:lvl4pPr lvl="3" algn="ctr" rtl="0">
              <a:lnSpc>
                <a:spcPct val="100000"/>
              </a:lnSpc>
              <a:spcBef>
                <a:spcPts val="0"/>
              </a:spcBef>
              <a:spcAft>
                <a:spcPts val="0"/>
              </a:spcAft>
              <a:buNone/>
              <a:defRPr sz="1400"/>
            </a:lvl4pPr>
            <a:lvl5pPr lvl="4" algn="ctr" rtl="0">
              <a:lnSpc>
                <a:spcPct val="100000"/>
              </a:lnSpc>
              <a:spcBef>
                <a:spcPts val="0"/>
              </a:spcBef>
              <a:spcAft>
                <a:spcPts val="0"/>
              </a:spcAft>
              <a:buNone/>
              <a:defRPr sz="1400"/>
            </a:lvl5pPr>
            <a:lvl6pPr lvl="5" algn="ctr" rtl="0">
              <a:lnSpc>
                <a:spcPct val="100000"/>
              </a:lnSpc>
              <a:spcBef>
                <a:spcPts val="0"/>
              </a:spcBef>
              <a:spcAft>
                <a:spcPts val="0"/>
              </a:spcAft>
              <a:buNone/>
              <a:defRPr sz="1400"/>
            </a:lvl6pPr>
            <a:lvl7pPr lvl="6" algn="ctr" rtl="0">
              <a:lnSpc>
                <a:spcPct val="100000"/>
              </a:lnSpc>
              <a:spcBef>
                <a:spcPts val="0"/>
              </a:spcBef>
              <a:spcAft>
                <a:spcPts val="0"/>
              </a:spcAft>
              <a:buNone/>
              <a:defRPr sz="1400"/>
            </a:lvl7pPr>
            <a:lvl8pPr lvl="7" algn="ctr" rtl="0">
              <a:lnSpc>
                <a:spcPct val="100000"/>
              </a:lnSpc>
              <a:spcBef>
                <a:spcPts val="0"/>
              </a:spcBef>
              <a:spcAft>
                <a:spcPts val="0"/>
              </a:spcAft>
              <a:buNone/>
              <a:defRPr sz="1400"/>
            </a:lvl8pPr>
            <a:lvl9pPr lvl="8" algn="ctr" rtl="0">
              <a:lnSpc>
                <a:spcPct val="100000"/>
              </a:lnSpc>
              <a:spcBef>
                <a:spcPts val="0"/>
              </a:spcBef>
              <a:spcAft>
                <a:spcPts val="0"/>
              </a:spcAft>
              <a:buNone/>
              <a:defRPr sz="1400"/>
            </a:lvl9pPr>
          </a:lstStyle>
          <a:p>
            <a:endParaRPr/>
          </a:p>
        </p:txBody>
      </p:sp>
      <p:sp>
        <p:nvSpPr>
          <p:cNvPr id="130" name="Google Shape;130;p26"/>
          <p:cNvSpPr txBox="1">
            <a:spLocks noGrp="1"/>
          </p:cNvSpPr>
          <p:nvPr>
            <p:ph type="title" idx="4" hasCustomPrompt="1"/>
          </p:nvPr>
        </p:nvSpPr>
        <p:spPr>
          <a:xfrm>
            <a:off x="4542225" y="1354938"/>
            <a:ext cx="966000" cy="47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4800">
                <a:solidFill>
                  <a:schemeClr val="lt1"/>
                </a:solidFill>
              </a:defRPr>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r>
              <a:t>xx%</a:t>
            </a:r>
          </a:p>
        </p:txBody>
      </p:sp>
      <p:sp>
        <p:nvSpPr>
          <p:cNvPr id="131" name="Google Shape;131;p26"/>
          <p:cNvSpPr txBox="1">
            <a:spLocks noGrp="1"/>
          </p:cNvSpPr>
          <p:nvPr>
            <p:ph type="subTitle" idx="5"/>
          </p:nvPr>
        </p:nvSpPr>
        <p:spPr>
          <a:xfrm>
            <a:off x="4088025" y="1908702"/>
            <a:ext cx="1874400" cy="287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b="1">
                <a:solidFill>
                  <a:schemeClr val="dk1"/>
                </a:solidFill>
                <a:latin typeface="Bebas Neue"/>
                <a:ea typeface="Bebas Neue"/>
                <a:cs typeface="Bebas Neue"/>
                <a:sym typeface="Bebas Neue"/>
              </a:defRPr>
            </a:lvl1pPr>
            <a:lvl2pPr lvl="1" algn="ctr" rtl="0">
              <a:lnSpc>
                <a:spcPct val="100000"/>
              </a:lnSpc>
              <a:spcBef>
                <a:spcPts val="0"/>
              </a:spcBef>
              <a:spcAft>
                <a:spcPts val="0"/>
              </a:spcAft>
              <a:buNone/>
              <a:defRPr>
                <a:latin typeface="Bebas Neue"/>
                <a:ea typeface="Bebas Neue"/>
                <a:cs typeface="Bebas Neue"/>
                <a:sym typeface="Bebas Neue"/>
              </a:defRPr>
            </a:lvl2pPr>
            <a:lvl3pPr lvl="2" algn="ctr" rtl="0">
              <a:lnSpc>
                <a:spcPct val="100000"/>
              </a:lnSpc>
              <a:spcBef>
                <a:spcPts val="0"/>
              </a:spcBef>
              <a:spcAft>
                <a:spcPts val="0"/>
              </a:spcAft>
              <a:buNone/>
              <a:defRPr>
                <a:latin typeface="Bebas Neue"/>
                <a:ea typeface="Bebas Neue"/>
                <a:cs typeface="Bebas Neue"/>
                <a:sym typeface="Bebas Neue"/>
              </a:defRPr>
            </a:lvl3pPr>
            <a:lvl4pPr lvl="3" algn="ctr" rtl="0">
              <a:lnSpc>
                <a:spcPct val="100000"/>
              </a:lnSpc>
              <a:spcBef>
                <a:spcPts val="0"/>
              </a:spcBef>
              <a:spcAft>
                <a:spcPts val="0"/>
              </a:spcAft>
              <a:buNone/>
              <a:defRPr>
                <a:latin typeface="Bebas Neue"/>
                <a:ea typeface="Bebas Neue"/>
                <a:cs typeface="Bebas Neue"/>
                <a:sym typeface="Bebas Neue"/>
              </a:defRPr>
            </a:lvl4pPr>
            <a:lvl5pPr lvl="4" algn="ctr" rtl="0">
              <a:lnSpc>
                <a:spcPct val="100000"/>
              </a:lnSpc>
              <a:spcBef>
                <a:spcPts val="0"/>
              </a:spcBef>
              <a:spcAft>
                <a:spcPts val="0"/>
              </a:spcAft>
              <a:buNone/>
              <a:defRPr>
                <a:latin typeface="Bebas Neue"/>
                <a:ea typeface="Bebas Neue"/>
                <a:cs typeface="Bebas Neue"/>
                <a:sym typeface="Bebas Neue"/>
              </a:defRPr>
            </a:lvl5pPr>
            <a:lvl6pPr lvl="5" algn="ctr" rtl="0">
              <a:lnSpc>
                <a:spcPct val="100000"/>
              </a:lnSpc>
              <a:spcBef>
                <a:spcPts val="0"/>
              </a:spcBef>
              <a:spcAft>
                <a:spcPts val="0"/>
              </a:spcAft>
              <a:buNone/>
              <a:defRPr>
                <a:latin typeface="Bebas Neue"/>
                <a:ea typeface="Bebas Neue"/>
                <a:cs typeface="Bebas Neue"/>
                <a:sym typeface="Bebas Neue"/>
              </a:defRPr>
            </a:lvl6pPr>
            <a:lvl7pPr lvl="6" algn="ctr" rtl="0">
              <a:lnSpc>
                <a:spcPct val="100000"/>
              </a:lnSpc>
              <a:spcBef>
                <a:spcPts val="0"/>
              </a:spcBef>
              <a:spcAft>
                <a:spcPts val="0"/>
              </a:spcAft>
              <a:buNone/>
              <a:defRPr>
                <a:latin typeface="Bebas Neue"/>
                <a:ea typeface="Bebas Neue"/>
                <a:cs typeface="Bebas Neue"/>
                <a:sym typeface="Bebas Neue"/>
              </a:defRPr>
            </a:lvl7pPr>
            <a:lvl8pPr lvl="7" algn="ctr" rtl="0">
              <a:lnSpc>
                <a:spcPct val="100000"/>
              </a:lnSpc>
              <a:spcBef>
                <a:spcPts val="0"/>
              </a:spcBef>
              <a:spcAft>
                <a:spcPts val="0"/>
              </a:spcAft>
              <a:buNone/>
              <a:defRPr>
                <a:latin typeface="Bebas Neue"/>
                <a:ea typeface="Bebas Neue"/>
                <a:cs typeface="Bebas Neue"/>
                <a:sym typeface="Bebas Neue"/>
              </a:defRPr>
            </a:lvl8pPr>
            <a:lvl9pPr lvl="8" algn="ctr" rtl="0">
              <a:lnSpc>
                <a:spcPct val="100000"/>
              </a:lnSpc>
              <a:spcBef>
                <a:spcPts val="0"/>
              </a:spcBef>
              <a:spcAft>
                <a:spcPts val="0"/>
              </a:spcAft>
              <a:buNone/>
              <a:defRPr>
                <a:latin typeface="Bebas Neue"/>
                <a:ea typeface="Bebas Neue"/>
                <a:cs typeface="Bebas Neue"/>
                <a:sym typeface="Bebas Neue"/>
              </a:defRPr>
            </a:lvl9pPr>
          </a:lstStyle>
          <a:p>
            <a:endParaRPr/>
          </a:p>
        </p:txBody>
      </p:sp>
      <p:sp>
        <p:nvSpPr>
          <p:cNvPr id="132" name="Google Shape;132;p26"/>
          <p:cNvSpPr txBox="1">
            <a:spLocks noGrp="1"/>
          </p:cNvSpPr>
          <p:nvPr>
            <p:ph type="subTitle" idx="6"/>
          </p:nvPr>
        </p:nvSpPr>
        <p:spPr>
          <a:xfrm>
            <a:off x="3852975" y="2195840"/>
            <a:ext cx="2344500" cy="475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algn="ctr" rtl="0">
              <a:lnSpc>
                <a:spcPct val="100000"/>
              </a:lnSpc>
              <a:spcBef>
                <a:spcPts val="0"/>
              </a:spcBef>
              <a:spcAft>
                <a:spcPts val="0"/>
              </a:spcAft>
              <a:buNone/>
              <a:defRPr sz="1400"/>
            </a:lvl2pPr>
            <a:lvl3pPr lvl="2" algn="ctr" rtl="0">
              <a:lnSpc>
                <a:spcPct val="100000"/>
              </a:lnSpc>
              <a:spcBef>
                <a:spcPts val="0"/>
              </a:spcBef>
              <a:spcAft>
                <a:spcPts val="0"/>
              </a:spcAft>
              <a:buNone/>
              <a:defRPr sz="1400"/>
            </a:lvl3pPr>
            <a:lvl4pPr lvl="3" algn="ctr" rtl="0">
              <a:lnSpc>
                <a:spcPct val="100000"/>
              </a:lnSpc>
              <a:spcBef>
                <a:spcPts val="0"/>
              </a:spcBef>
              <a:spcAft>
                <a:spcPts val="0"/>
              </a:spcAft>
              <a:buNone/>
              <a:defRPr sz="1400"/>
            </a:lvl4pPr>
            <a:lvl5pPr lvl="4" algn="ctr" rtl="0">
              <a:lnSpc>
                <a:spcPct val="100000"/>
              </a:lnSpc>
              <a:spcBef>
                <a:spcPts val="0"/>
              </a:spcBef>
              <a:spcAft>
                <a:spcPts val="0"/>
              </a:spcAft>
              <a:buNone/>
              <a:defRPr sz="1400"/>
            </a:lvl5pPr>
            <a:lvl6pPr lvl="5" algn="ctr" rtl="0">
              <a:lnSpc>
                <a:spcPct val="100000"/>
              </a:lnSpc>
              <a:spcBef>
                <a:spcPts val="0"/>
              </a:spcBef>
              <a:spcAft>
                <a:spcPts val="0"/>
              </a:spcAft>
              <a:buNone/>
              <a:defRPr sz="1400"/>
            </a:lvl6pPr>
            <a:lvl7pPr lvl="6" algn="ctr" rtl="0">
              <a:lnSpc>
                <a:spcPct val="100000"/>
              </a:lnSpc>
              <a:spcBef>
                <a:spcPts val="0"/>
              </a:spcBef>
              <a:spcAft>
                <a:spcPts val="0"/>
              </a:spcAft>
              <a:buNone/>
              <a:defRPr sz="1400"/>
            </a:lvl7pPr>
            <a:lvl8pPr lvl="7" algn="ctr" rtl="0">
              <a:lnSpc>
                <a:spcPct val="100000"/>
              </a:lnSpc>
              <a:spcBef>
                <a:spcPts val="0"/>
              </a:spcBef>
              <a:spcAft>
                <a:spcPts val="0"/>
              </a:spcAft>
              <a:buNone/>
              <a:defRPr sz="1400"/>
            </a:lvl8pPr>
            <a:lvl9pPr lvl="8" algn="ctr" rtl="0">
              <a:lnSpc>
                <a:spcPct val="100000"/>
              </a:lnSpc>
              <a:spcBef>
                <a:spcPts val="0"/>
              </a:spcBef>
              <a:spcAft>
                <a:spcPts val="0"/>
              </a:spcAft>
              <a:buNone/>
              <a:defRPr sz="1400"/>
            </a:lvl9pPr>
          </a:lstStyle>
          <a:p>
            <a:endParaRPr/>
          </a:p>
        </p:txBody>
      </p:sp>
      <p:sp>
        <p:nvSpPr>
          <p:cNvPr id="133" name="Google Shape;133;p26"/>
          <p:cNvSpPr txBox="1">
            <a:spLocks noGrp="1"/>
          </p:cNvSpPr>
          <p:nvPr>
            <p:ph type="title" idx="7" hasCustomPrompt="1"/>
          </p:nvPr>
        </p:nvSpPr>
        <p:spPr>
          <a:xfrm>
            <a:off x="6994306" y="1354938"/>
            <a:ext cx="966000" cy="47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4800">
                <a:solidFill>
                  <a:schemeClr val="lt1"/>
                </a:solidFill>
              </a:defRPr>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r>
              <a:t>xx%</a:t>
            </a:r>
          </a:p>
        </p:txBody>
      </p:sp>
      <p:sp>
        <p:nvSpPr>
          <p:cNvPr id="134" name="Google Shape;134;p26"/>
          <p:cNvSpPr txBox="1">
            <a:spLocks noGrp="1"/>
          </p:cNvSpPr>
          <p:nvPr>
            <p:ph type="subTitle" idx="8"/>
          </p:nvPr>
        </p:nvSpPr>
        <p:spPr>
          <a:xfrm>
            <a:off x="6541456" y="1908693"/>
            <a:ext cx="1871700" cy="287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b="1">
                <a:solidFill>
                  <a:schemeClr val="dk1"/>
                </a:solidFill>
                <a:latin typeface="Bebas Neue"/>
                <a:ea typeface="Bebas Neue"/>
                <a:cs typeface="Bebas Neue"/>
                <a:sym typeface="Bebas Neue"/>
              </a:defRPr>
            </a:lvl1pPr>
            <a:lvl2pPr lvl="1" algn="ctr" rtl="0">
              <a:lnSpc>
                <a:spcPct val="100000"/>
              </a:lnSpc>
              <a:spcBef>
                <a:spcPts val="0"/>
              </a:spcBef>
              <a:spcAft>
                <a:spcPts val="0"/>
              </a:spcAft>
              <a:buNone/>
              <a:defRPr>
                <a:latin typeface="Bebas Neue"/>
                <a:ea typeface="Bebas Neue"/>
                <a:cs typeface="Bebas Neue"/>
                <a:sym typeface="Bebas Neue"/>
              </a:defRPr>
            </a:lvl2pPr>
            <a:lvl3pPr lvl="2" algn="ctr" rtl="0">
              <a:lnSpc>
                <a:spcPct val="100000"/>
              </a:lnSpc>
              <a:spcBef>
                <a:spcPts val="0"/>
              </a:spcBef>
              <a:spcAft>
                <a:spcPts val="0"/>
              </a:spcAft>
              <a:buNone/>
              <a:defRPr>
                <a:latin typeface="Bebas Neue"/>
                <a:ea typeface="Bebas Neue"/>
                <a:cs typeface="Bebas Neue"/>
                <a:sym typeface="Bebas Neue"/>
              </a:defRPr>
            </a:lvl3pPr>
            <a:lvl4pPr lvl="3" algn="ctr" rtl="0">
              <a:lnSpc>
                <a:spcPct val="100000"/>
              </a:lnSpc>
              <a:spcBef>
                <a:spcPts val="0"/>
              </a:spcBef>
              <a:spcAft>
                <a:spcPts val="0"/>
              </a:spcAft>
              <a:buNone/>
              <a:defRPr>
                <a:latin typeface="Bebas Neue"/>
                <a:ea typeface="Bebas Neue"/>
                <a:cs typeface="Bebas Neue"/>
                <a:sym typeface="Bebas Neue"/>
              </a:defRPr>
            </a:lvl4pPr>
            <a:lvl5pPr lvl="4" algn="ctr" rtl="0">
              <a:lnSpc>
                <a:spcPct val="100000"/>
              </a:lnSpc>
              <a:spcBef>
                <a:spcPts val="0"/>
              </a:spcBef>
              <a:spcAft>
                <a:spcPts val="0"/>
              </a:spcAft>
              <a:buNone/>
              <a:defRPr>
                <a:latin typeface="Bebas Neue"/>
                <a:ea typeface="Bebas Neue"/>
                <a:cs typeface="Bebas Neue"/>
                <a:sym typeface="Bebas Neue"/>
              </a:defRPr>
            </a:lvl5pPr>
            <a:lvl6pPr lvl="5" algn="ctr" rtl="0">
              <a:lnSpc>
                <a:spcPct val="100000"/>
              </a:lnSpc>
              <a:spcBef>
                <a:spcPts val="0"/>
              </a:spcBef>
              <a:spcAft>
                <a:spcPts val="0"/>
              </a:spcAft>
              <a:buNone/>
              <a:defRPr>
                <a:latin typeface="Bebas Neue"/>
                <a:ea typeface="Bebas Neue"/>
                <a:cs typeface="Bebas Neue"/>
                <a:sym typeface="Bebas Neue"/>
              </a:defRPr>
            </a:lvl6pPr>
            <a:lvl7pPr lvl="6" algn="ctr" rtl="0">
              <a:lnSpc>
                <a:spcPct val="100000"/>
              </a:lnSpc>
              <a:spcBef>
                <a:spcPts val="0"/>
              </a:spcBef>
              <a:spcAft>
                <a:spcPts val="0"/>
              </a:spcAft>
              <a:buNone/>
              <a:defRPr>
                <a:latin typeface="Bebas Neue"/>
                <a:ea typeface="Bebas Neue"/>
                <a:cs typeface="Bebas Neue"/>
                <a:sym typeface="Bebas Neue"/>
              </a:defRPr>
            </a:lvl7pPr>
            <a:lvl8pPr lvl="7" algn="ctr" rtl="0">
              <a:lnSpc>
                <a:spcPct val="100000"/>
              </a:lnSpc>
              <a:spcBef>
                <a:spcPts val="0"/>
              </a:spcBef>
              <a:spcAft>
                <a:spcPts val="0"/>
              </a:spcAft>
              <a:buNone/>
              <a:defRPr>
                <a:latin typeface="Bebas Neue"/>
                <a:ea typeface="Bebas Neue"/>
                <a:cs typeface="Bebas Neue"/>
                <a:sym typeface="Bebas Neue"/>
              </a:defRPr>
            </a:lvl8pPr>
            <a:lvl9pPr lvl="8" algn="ctr" rtl="0">
              <a:lnSpc>
                <a:spcPct val="100000"/>
              </a:lnSpc>
              <a:spcBef>
                <a:spcPts val="0"/>
              </a:spcBef>
              <a:spcAft>
                <a:spcPts val="0"/>
              </a:spcAft>
              <a:buNone/>
              <a:defRPr>
                <a:latin typeface="Bebas Neue"/>
                <a:ea typeface="Bebas Neue"/>
                <a:cs typeface="Bebas Neue"/>
                <a:sym typeface="Bebas Neue"/>
              </a:defRPr>
            </a:lvl9pPr>
          </a:lstStyle>
          <a:p>
            <a:endParaRPr/>
          </a:p>
        </p:txBody>
      </p:sp>
      <p:sp>
        <p:nvSpPr>
          <p:cNvPr id="135" name="Google Shape;135;p26"/>
          <p:cNvSpPr txBox="1">
            <a:spLocks noGrp="1"/>
          </p:cNvSpPr>
          <p:nvPr>
            <p:ph type="subTitle" idx="9"/>
          </p:nvPr>
        </p:nvSpPr>
        <p:spPr>
          <a:xfrm>
            <a:off x="6343756" y="2195840"/>
            <a:ext cx="2267100" cy="472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algn="ctr" rtl="0">
              <a:lnSpc>
                <a:spcPct val="100000"/>
              </a:lnSpc>
              <a:spcBef>
                <a:spcPts val="0"/>
              </a:spcBef>
              <a:spcAft>
                <a:spcPts val="0"/>
              </a:spcAft>
              <a:buNone/>
              <a:defRPr sz="1400"/>
            </a:lvl2pPr>
            <a:lvl3pPr lvl="2" algn="ctr" rtl="0">
              <a:lnSpc>
                <a:spcPct val="100000"/>
              </a:lnSpc>
              <a:spcBef>
                <a:spcPts val="0"/>
              </a:spcBef>
              <a:spcAft>
                <a:spcPts val="0"/>
              </a:spcAft>
              <a:buNone/>
              <a:defRPr sz="1400"/>
            </a:lvl3pPr>
            <a:lvl4pPr lvl="3" algn="ctr" rtl="0">
              <a:lnSpc>
                <a:spcPct val="100000"/>
              </a:lnSpc>
              <a:spcBef>
                <a:spcPts val="0"/>
              </a:spcBef>
              <a:spcAft>
                <a:spcPts val="0"/>
              </a:spcAft>
              <a:buNone/>
              <a:defRPr sz="1400"/>
            </a:lvl4pPr>
            <a:lvl5pPr lvl="4" algn="ctr" rtl="0">
              <a:lnSpc>
                <a:spcPct val="100000"/>
              </a:lnSpc>
              <a:spcBef>
                <a:spcPts val="0"/>
              </a:spcBef>
              <a:spcAft>
                <a:spcPts val="0"/>
              </a:spcAft>
              <a:buNone/>
              <a:defRPr sz="1400"/>
            </a:lvl5pPr>
            <a:lvl6pPr lvl="5" algn="ctr" rtl="0">
              <a:lnSpc>
                <a:spcPct val="100000"/>
              </a:lnSpc>
              <a:spcBef>
                <a:spcPts val="0"/>
              </a:spcBef>
              <a:spcAft>
                <a:spcPts val="0"/>
              </a:spcAft>
              <a:buNone/>
              <a:defRPr sz="1400"/>
            </a:lvl6pPr>
            <a:lvl7pPr lvl="6" algn="ctr" rtl="0">
              <a:lnSpc>
                <a:spcPct val="100000"/>
              </a:lnSpc>
              <a:spcBef>
                <a:spcPts val="0"/>
              </a:spcBef>
              <a:spcAft>
                <a:spcPts val="0"/>
              </a:spcAft>
              <a:buNone/>
              <a:defRPr sz="1400"/>
            </a:lvl7pPr>
            <a:lvl8pPr lvl="7" algn="ctr" rtl="0">
              <a:lnSpc>
                <a:spcPct val="100000"/>
              </a:lnSpc>
              <a:spcBef>
                <a:spcPts val="0"/>
              </a:spcBef>
              <a:spcAft>
                <a:spcPts val="0"/>
              </a:spcAft>
              <a:buNone/>
              <a:defRPr sz="1400"/>
            </a:lvl8pPr>
            <a:lvl9pPr lvl="8" algn="ctr" rtl="0">
              <a:lnSpc>
                <a:spcPct val="100000"/>
              </a:lnSpc>
              <a:spcBef>
                <a:spcPts val="0"/>
              </a:spcBef>
              <a:spcAft>
                <a:spcPts val="0"/>
              </a:spcAft>
              <a:buNone/>
              <a:defRPr sz="1400"/>
            </a:lvl9pPr>
          </a:lstStyle>
          <a:p>
            <a:endParaRPr/>
          </a:p>
        </p:txBody>
      </p:sp>
      <p:sp>
        <p:nvSpPr>
          <p:cNvPr id="136" name="Google Shape;136;p26"/>
          <p:cNvSpPr txBox="1">
            <a:spLocks noGrp="1"/>
          </p:cNvSpPr>
          <p:nvPr>
            <p:ph type="title" idx="13" hasCustomPrompt="1"/>
          </p:nvPr>
        </p:nvSpPr>
        <p:spPr>
          <a:xfrm>
            <a:off x="2042990" y="3241327"/>
            <a:ext cx="966000" cy="475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4800">
                <a:solidFill>
                  <a:schemeClr val="lt1"/>
                </a:solidFill>
              </a:defRPr>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r>
              <a:t>xx%</a:t>
            </a:r>
          </a:p>
        </p:txBody>
      </p:sp>
      <p:sp>
        <p:nvSpPr>
          <p:cNvPr id="137" name="Google Shape;137;p26"/>
          <p:cNvSpPr txBox="1">
            <a:spLocks noGrp="1"/>
          </p:cNvSpPr>
          <p:nvPr>
            <p:ph type="subTitle" idx="14"/>
          </p:nvPr>
        </p:nvSpPr>
        <p:spPr>
          <a:xfrm>
            <a:off x="1588790" y="3830925"/>
            <a:ext cx="1874400" cy="2835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b="1">
                <a:solidFill>
                  <a:schemeClr val="dk1"/>
                </a:solidFill>
                <a:latin typeface="Bebas Neue"/>
                <a:ea typeface="Bebas Neue"/>
                <a:cs typeface="Bebas Neue"/>
                <a:sym typeface="Bebas Neue"/>
              </a:defRPr>
            </a:lvl1pPr>
            <a:lvl2pPr lvl="1" algn="ctr" rtl="0">
              <a:spcBef>
                <a:spcPts val="0"/>
              </a:spcBef>
              <a:spcAft>
                <a:spcPts val="0"/>
              </a:spcAft>
              <a:buNone/>
              <a:defRPr>
                <a:latin typeface="Bebas Neue"/>
                <a:ea typeface="Bebas Neue"/>
                <a:cs typeface="Bebas Neue"/>
                <a:sym typeface="Bebas Neue"/>
              </a:defRPr>
            </a:lvl2pPr>
            <a:lvl3pPr lvl="2" algn="ctr" rtl="0">
              <a:spcBef>
                <a:spcPts val="0"/>
              </a:spcBef>
              <a:spcAft>
                <a:spcPts val="0"/>
              </a:spcAft>
              <a:buNone/>
              <a:defRPr>
                <a:latin typeface="Bebas Neue"/>
                <a:ea typeface="Bebas Neue"/>
                <a:cs typeface="Bebas Neue"/>
                <a:sym typeface="Bebas Neue"/>
              </a:defRPr>
            </a:lvl3pPr>
            <a:lvl4pPr lvl="3" algn="ctr" rtl="0">
              <a:spcBef>
                <a:spcPts val="0"/>
              </a:spcBef>
              <a:spcAft>
                <a:spcPts val="0"/>
              </a:spcAft>
              <a:buNone/>
              <a:defRPr>
                <a:latin typeface="Bebas Neue"/>
                <a:ea typeface="Bebas Neue"/>
                <a:cs typeface="Bebas Neue"/>
                <a:sym typeface="Bebas Neue"/>
              </a:defRPr>
            </a:lvl4pPr>
            <a:lvl5pPr lvl="4" algn="ctr" rtl="0">
              <a:spcBef>
                <a:spcPts val="0"/>
              </a:spcBef>
              <a:spcAft>
                <a:spcPts val="0"/>
              </a:spcAft>
              <a:buNone/>
              <a:defRPr>
                <a:latin typeface="Bebas Neue"/>
                <a:ea typeface="Bebas Neue"/>
                <a:cs typeface="Bebas Neue"/>
                <a:sym typeface="Bebas Neue"/>
              </a:defRPr>
            </a:lvl5pPr>
            <a:lvl6pPr lvl="5" algn="ctr" rtl="0">
              <a:spcBef>
                <a:spcPts val="0"/>
              </a:spcBef>
              <a:spcAft>
                <a:spcPts val="0"/>
              </a:spcAft>
              <a:buNone/>
              <a:defRPr>
                <a:latin typeface="Bebas Neue"/>
                <a:ea typeface="Bebas Neue"/>
                <a:cs typeface="Bebas Neue"/>
                <a:sym typeface="Bebas Neue"/>
              </a:defRPr>
            </a:lvl6pPr>
            <a:lvl7pPr lvl="6" algn="ctr" rtl="0">
              <a:spcBef>
                <a:spcPts val="0"/>
              </a:spcBef>
              <a:spcAft>
                <a:spcPts val="0"/>
              </a:spcAft>
              <a:buNone/>
              <a:defRPr>
                <a:latin typeface="Bebas Neue"/>
                <a:ea typeface="Bebas Neue"/>
                <a:cs typeface="Bebas Neue"/>
                <a:sym typeface="Bebas Neue"/>
              </a:defRPr>
            </a:lvl7pPr>
            <a:lvl8pPr lvl="7" algn="ctr" rtl="0">
              <a:spcBef>
                <a:spcPts val="0"/>
              </a:spcBef>
              <a:spcAft>
                <a:spcPts val="0"/>
              </a:spcAft>
              <a:buNone/>
              <a:defRPr>
                <a:latin typeface="Bebas Neue"/>
                <a:ea typeface="Bebas Neue"/>
                <a:cs typeface="Bebas Neue"/>
                <a:sym typeface="Bebas Neue"/>
              </a:defRPr>
            </a:lvl8pPr>
            <a:lvl9pPr lvl="8" algn="ctr" rtl="0">
              <a:spcBef>
                <a:spcPts val="0"/>
              </a:spcBef>
              <a:spcAft>
                <a:spcPts val="0"/>
              </a:spcAft>
              <a:buNone/>
              <a:defRPr>
                <a:latin typeface="Bebas Neue"/>
                <a:ea typeface="Bebas Neue"/>
                <a:cs typeface="Bebas Neue"/>
                <a:sym typeface="Bebas Neue"/>
              </a:defRPr>
            </a:lvl9pPr>
          </a:lstStyle>
          <a:p>
            <a:endParaRPr/>
          </a:p>
        </p:txBody>
      </p:sp>
      <p:sp>
        <p:nvSpPr>
          <p:cNvPr id="138" name="Google Shape;138;p26"/>
          <p:cNvSpPr txBox="1">
            <a:spLocks noGrp="1"/>
          </p:cNvSpPr>
          <p:nvPr>
            <p:ph type="subTitle" idx="15"/>
          </p:nvPr>
        </p:nvSpPr>
        <p:spPr>
          <a:xfrm>
            <a:off x="1465040" y="4089824"/>
            <a:ext cx="2121900" cy="475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algn="ctr" rtl="0">
              <a:lnSpc>
                <a:spcPct val="100000"/>
              </a:lnSpc>
              <a:spcBef>
                <a:spcPts val="0"/>
              </a:spcBef>
              <a:spcAft>
                <a:spcPts val="0"/>
              </a:spcAft>
              <a:buNone/>
              <a:defRPr sz="1400"/>
            </a:lvl2pPr>
            <a:lvl3pPr lvl="2" algn="ctr" rtl="0">
              <a:lnSpc>
                <a:spcPct val="100000"/>
              </a:lnSpc>
              <a:spcBef>
                <a:spcPts val="0"/>
              </a:spcBef>
              <a:spcAft>
                <a:spcPts val="0"/>
              </a:spcAft>
              <a:buNone/>
              <a:defRPr sz="1400"/>
            </a:lvl3pPr>
            <a:lvl4pPr lvl="3" algn="ctr" rtl="0">
              <a:lnSpc>
                <a:spcPct val="100000"/>
              </a:lnSpc>
              <a:spcBef>
                <a:spcPts val="0"/>
              </a:spcBef>
              <a:spcAft>
                <a:spcPts val="0"/>
              </a:spcAft>
              <a:buNone/>
              <a:defRPr sz="1400"/>
            </a:lvl4pPr>
            <a:lvl5pPr lvl="4" algn="ctr" rtl="0">
              <a:lnSpc>
                <a:spcPct val="100000"/>
              </a:lnSpc>
              <a:spcBef>
                <a:spcPts val="0"/>
              </a:spcBef>
              <a:spcAft>
                <a:spcPts val="0"/>
              </a:spcAft>
              <a:buNone/>
              <a:defRPr sz="1400"/>
            </a:lvl5pPr>
            <a:lvl6pPr lvl="5" algn="ctr" rtl="0">
              <a:lnSpc>
                <a:spcPct val="100000"/>
              </a:lnSpc>
              <a:spcBef>
                <a:spcPts val="0"/>
              </a:spcBef>
              <a:spcAft>
                <a:spcPts val="0"/>
              </a:spcAft>
              <a:buNone/>
              <a:defRPr sz="1400"/>
            </a:lvl6pPr>
            <a:lvl7pPr lvl="6" algn="ctr" rtl="0">
              <a:lnSpc>
                <a:spcPct val="100000"/>
              </a:lnSpc>
              <a:spcBef>
                <a:spcPts val="0"/>
              </a:spcBef>
              <a:spcAft>
                <a:spcPts val="0"/>
              </a:spcAft>
              <a:buNone/>
              <a:defRPr sz="1400"/>
            </a:lvl7pPr>
            <a:lvl8pPr lvl="7" algn="ctr" rtl="0">
              <a:lnSpc>
                <a:spcPct val="100000"/>
              </a:lnSpc>
              <a:spcBef>
                <a:spcPts val="0"/>
              </a:spcBef>
              <a:spcAft>
                <a:spcPts val="0"/>
              </a:spcAft>
              <a:buNone/>
              <a:defRPr sz="1400"/>
            </a:lvl8pPr>
            <a:lvl9pPr lvl="8" algn="ctr" rtl="0">
              <a:lnSpc>
                <a:spcPct val="100000"/>
              </a:lnSpc>
              <a:spcBef>
                <a:spcPts val="0"/>
              </a:spcBef>
              <a:spcAft>
                <a:spcPts val="0"/>
              </a:spcAft>
              <a:buNone/>
              <a:defRPr sz="1400"/>
            </a:lvl9pPr>
          </a:lstStyle>
          <a:p>
            <a:endParaRPr/>
          </a:p>
        </p:txBody>
      </p:sp>
      <p:sp>
        <p:nvSpPr>
          <p:cNvPr id="139" name="Google Shape;139;p26"/>
          <p:cNvSpPr txBox="1">
            <a:spLocks noGrp="1"/>
          </p:cNvSpPr>
          <p:nvPr>
            <p:ph type="title" idx="16" hasCustomPrompt="1"/>
          </p:nvPr>
        </p:nvSpPr>
        <p:spPr>
          <a:xfrm>
            <a:off x="4542225" y="3241327"/>
            <a:ext cx="966000" cy="475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4800">
                <a:solidFill>
                  <a:schemeClr val="lt1"/>
                </a:solidFill>
              </a:defRPr>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r>
              <a:t>xx%</a:t>
            </a:r>
          </a:p>
        </p:txBody>
      </p:sp>
      <p:sp>
        <p:nvSpPr>
          <p:cNvPr id="140" name="Google Shape;140;p26"/>
          <p:cNvSpPr txBox="1">
            <a:spLocks noGrp="1"/>
          </p:cNvSpPr>
          <p:nvPr>
            <p:ph type="subTitle" idx="17"/>
          </p:nvPr>
        </p:nvSpPr>
        <p:spPr>
          <a:xfrm>
            <a:off x="4089375" y="3830925"/>
            <a:ext cx="1871700" cy="2835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b="1">
                <a:solidFill>
                  <a:schemeClr val="dk1"/>
                </a:solidFill>
                <a:latin typeface="Bebas Neue"/>
                <a:ea typeface="Bebas Neue"/>
                <a:cs typeface="Bebas Neue"/>
                <a:sym typeface="Bebas Neue"/>
              </a:defRPr>
            </a:lvl1pPr>
            <a:lvl2pPr lvl="1" algn="ctr" rtl="0">
              <a:spcBef>
                <a:spcPts val="0"/>
              </a:spcBef>
              <a:spcAft>
                <a:spcPts val="0"/>
              </a:spcAft>
              <a:buNone/>
              <a:defRPr>
                <a:latin typeface="Bebas Neue"/>
                <a:ea typeface="Bebas Neue"/>
                <a:cs typeface="Bebas Neue"/>
                <a:sym typeface="Bebas Neue"/>
              </a:defRPr>
            </a:lvl2pPr>
            <a:lvl3pPr lvl="2" algn="ctr" rtl="0">
              <a:spcBef>
                <a:spcPts val="0"/>
              </a:spcBef>
              <a:spcAft>
                <a:spcPts val="0"/>
              </a:spcAft>
              <a:buNone/>
              <a:defRPr>
                <a:latin typeface="Bebas Neue"/>
                <a:ea typeface="Bebas Neue"/>
                <a:cs typeface="Bebas Neue"/>
                <a:sym typeface="Bebas Neue"/>
              </a:defRPr>
            </a:lvl3pPr>
            <a:lvl4pPr lvl="3" algn="ctr" rtl="0">
              <a:spcBef>
                <a:spcPts val="0"/>
              </a:spcBef>
              <a:spcAft>
                <a:spcPts val="0"/>
              </a:spcAft>
              <a:buNone/>
              <a:defRPr>
                <a:latin typeface="Bebas Neue"/>
                <a:ea typeface="Bebas Neue"/>
                <a:cs typeface="Bebas Neue"/>
                <a:sym typeface="Bebas Neue"/>
              </a:defRPr>
            </a:lvl4pPr>
            <a:lvl5pPr lvl="4" algn="ctr" rtl="0">
              <a:spcBef>
                <a:spcPts val="0"/>
              </a:spcBef>
              <a:spcAft>
                <a:spcPts val="0"/>
              </a:spcAft>
              <a:buNone/>
              <a:defRPr>
                <a:latin typeface="Bebas Neue"/>
                <a:ea typeface="Bebas Neue"/>
                <a:cs typeface="Bebas Neue"/>
                <a:sym typeface="Bebas Neue"/>
              </a:defRPr>
            </a:lvl5pPr>
            <a:lvl6pPr lvl="5" algn="ctr" rtl="0">
              <a:spcBef>
                <a:spcPts val="0"/>
              </a:spcBef>
              <a:spcAft>
                <a:spcPts val="0"/>
              </a:spcAft>
              <a:buNone/>
              <a:defRPr>
                <a:latin typeface="Bebas Neue"/>
                <a:ea typeface="Bebas Neue"/>
                <a:cs typeface="Bebas Neue"/>
                <a:sym typeface="Bebas Neue"/>
              </a:defRPr>
            </a:lvl6pPr>
            <a:lvl7pPr lvl="6" algn="ctr" rtl="0">
              <a:spcBef>
                <a:spcPts val="0"/>
              </a:spcBef>
              <a:spcAft>
                <a:spcPts val="0"/>
              </a:spcAft>
              <a:buNone/>
              <a:defRPr>
                <a:latin typeface="Bebas Neue"/>
                <a:ea typeface="Bebas Neue"/>
                <a:cs typeface="Bebas Neue"/>
                <a:sym typeface="Bebas Neue"/>
              </a:defRPr>
            </a:lvl7pPr>
            <a:lvl8pPr lvl="7" algn="ctr" rtl="0">
              <a:spcBef>
                <a:spcPts val="0"/>
              </a:spcBef>
              <a:spcAft>
                <a:spcPts val="0"/>
              </a:spcAft>
              <a:buNone/>
              <a:defRPr>
                <a:latin typeface="Bebas Neue"/>
                <a:ea typeface="Bebas Neue"/>
                <a:cs typeface="Bebas Neue"/>
                <a:sym typeface="Bebas Neue"/>
              </a:defRPr>
            </a:lvl8pPr>
            <a:lvl9pPr lvl="8" algn="ctr" rtl="0">
              <a:spcBef>
                <a:spcPts val="0"/>
              </a:spcBef>
              <a:spcAft>
                <a:spcPts val="0"/>
              </a:spcAft>
              <a:buNone/>
              <a:defRPr>
                <a:latin typeface="Bebas Neue"/>
                <a:ea typeface="Bebas Neue"/>
                <a:cs typeface="Bebas Neue"/>
                <a:sym typeface="Bebas Neue"/>
              </a:defRPr>
            </a:lvl9pPr>
          </a:lstStyle>
          <a:p>
            <a:endParaRPr/>
          </a:p>
        </p:txBody>
      </p:sp>
      <p:sp>
        <p:nvSpPr>
          <p:cNvPr id="141" name="Google Shape;141;p26"/>
          <p:cNvSpPr txBox="1">
            <a:spLocks noGrp="1"/>
          </p:cNvSpPr>
          <p:nvPr>
            <p:ph type="subTitle" idx="18"/>
          </p:nvPr>
        </p:nvSpPr>
        <p:spPr>
          <a:xfrm>
            <a:off x="3919575" y="4091377"/>
            <a:ext cx="2211300" cy="475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algn="ctr" rtl="0">
              <a:lnSpc>
                <a:spcPct val="100000"/>
              </a:lnSpc>
              <a:spcBef>
                <a:spcPts val="0"/>
              </a:spcBef>
              <a:spcAft>
                <a:spcPts val="0"/>
              </a:spcAft>
              <a:buNone/>
              <a:defRPr sz="1400"/>
            </a:lvl2pPr>
            <a:lvl3pPr lvl="2" algn="ctr" rtl="0">
              <a:lnSpc>
                <a:spcPct val="100000"/>
              </a:lnSpc>
              <a:spcBef>
                <a:spcPts val="0"/>
              </a:spcBef>
              <a:spcAft>
                <a:spcPts val="0"/>
              </a:spcAft>
              <a:buNone/>
              <a:defRPr sz="1400"/>
            </a:lvl3pPr>
            <a:lvl4pPr lvl="3" algn="ctr" rtl="0">
              <a:lnSpc>
                <a:spcPct val="100000"/>
              </a:lnSpc>
              <a:spcBef>
                <a:spcPts val="0"/>
              </a:spcBef>
              <a:spcAft>
                <a:spcPts val="0"/>
              </a:spcAft>
              <a:buNone/>
              <a:defRPr sz="1400"/>
            </a:lvl4pPr>
            <a:lvl5pPr lvl="4" algn="ctr" rtl="0">
              <a:lnSpc>
                <a:spcPct val="100000"/>
              </a:lnSpc>
              <a:spcBef>
                <a:spcPts val="0"/>
              </a:spcBef>
              <a:spcAft>
                <a:spcPts val="0"/>
              </a:spcAft>
              <a:buNone/>
              <a:defRPr sz="1400"/>
            </a:lvl5pPr>
            <a:lvl6pPr lvl="5" algn="ctr" rtl="0">
              <a:lnSpc>
                <a:spcPct val="100000"/>
              </a:lnSpc>
              <a:spcBef>
                <a:spcPts val="0"/>
              </a:spcBef>
              <a:spcAft>
                <a:spcPts val="0"/>
              </a:spcAft>
              <a:buNone/>
              <a:defRPr sz="1400"/>
            </a:lvl6pPr>
            <a:lvl7pPr lvl="6" algn="ctr" rtl="0">
              <a:lnSpc>
                <a:spcPct val="100000"/>
              </a:lnSpc>
              <a:spcBef>
                <a:spcPts val="0"/>
              </a:spcBef>
              <a:spcAft>
                <a:spcPts val="0"/>
              </a:spcAft>
              <a:buNone/>
              <a:defRPr sz="1400"/>
            </a:lvl7pPr>
            <a:lvl8pPr lvl="7" algn="ctr" rtl="0">
              <a:lnSpc>
                <a:spcPct val="100000"/>
              </a:lnSpc>
              <a:spcBef>
                <a:spcPts val="0"/>
              </a:spcBef>
              <a:spcAft>
                <a:spcPts val="0"/>
              </a:spcAft>
              <a:buNone/>
              <a:defRPr sz="1400"/>
            </a:lvl8pPr>
            <a:lvl9pPr lvl="8" algn="ctr" rtl="0">
              <a:lnSpc>
                <a:spcPct val="100000"/>
              </a:lnSpc>
              <a:spcBef>
                <a:spcPts val="0"/>
              </a:spcBef>
              <a:spcAft>
                <a:spcPts val="0"/>
              </a:spcAft>
              <a:buNone/>
              <a:defRPr sz="1400"/>
            </a:lvl9pPr>
          </a:lstStyle>
          <a:p>
            <a:endParaRPr/>
          </a:p>
        </p:txBody>
      </p:sp>
      <p:sp>
        <p:nvSpPr>
          <p:cNvPr id="142" name="Google Shape;142;p26"/>
          <p:cNvSpPr txBox="1">
            <a:spLocks noGrp="1"/>
          </p:cNvSpPr>
          <p:nvPr>
            <p:ph type="title" idx="19" hasCustomPrompt="1"/>
          </p:nvPr>
        </p:nvSpPr>
        <p:spPr>
          <a:xfrm>
            <a:off x="6994306" y="3241327"/>
            <a:ext cx="966000" cy="475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4800">
                <a:solidFill>
                  <a:schemeClr val="lt1"/>
                </a:solidFill>
              </a:defRPr>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r>
              <a:t>xx%</a:t>
            </a:r>
          </a:p>
        </p:txBody>
      </p:sp>
      <p:sp>
        <p:nvSpPr>
          <p:cNvPr id="143" name="Google Shape;143;p26"/>
          <p:cNvSpPr txBox="1">
            <a:spLocks noGrp="1"/>
          </p:cNvSpPr>
          <p:nvPr>
            <p:ph type="subTitle" idx="20"/>
          </p:nvPr>
        </p:nvSpPr>
        <p:spPr>
          <a:xfrm>
            <a:off x="6541456" y="3830925"/>
            <a:ext cx="1871700" cy="2835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b="1">
                <a:solidFill>
                  <a:schemeClr val="dk1"/>
                </a:solidFill>
                <a:latin typeface="Bebas Neue"/>
                <a:ea typeface="Bebas Neue"/>
                <a:cs typeface="Bebas Neue"/>
                <a:sym typeface="Bebas Neue"/>
              </a:defRPr>
            </a:lvl1pPr>
            <a:lvl2pPr lvl="1" algn="ctr" rtl="0">
              <a:spcBef>
                <a:spcPts val="0"/>
              </a:spcBef>
              <a:spcAft>
                <a:spcPts val="0"/>
              </a:spcAft>
              <a:buNone/>
              <a:defRPr>
                <a:latin typeface="Bebas Neue"/>
                <a:ea typeface="Bebas Neue"/>
                <a:cs typeface="Bebas Neue"/>
                <a:sym typeface="Bebas Neue"/>
              </a:defRPr>
            </a:lvl2pPr>
            <a:lvl3pPr lvl="2" algn="ctr" rtl="0">
              <a:spcBef>
                <a:spcPts val="0"/>
              </a:spcBef>
              <a:spcAft>
                <a:spcPts val="0"/>
              </a:spcAft>
              <a:buNone/>
              <a:defRPr>
                <a:latin typeface="Bebas Neue"/>
                <a:ea typeface="Bebas Neue"/>
                <a:cs typeface="Bebas Neue"/>
                <a:sym typeface="Bebas Neue"/>
              </a:defRPr>
            </a:lvl3pPr>
            <a:lvl4pPr lvl="3" algn="ctr" rtl="0">
              <a:spcBef>
                <a:spcPts val="0"/>
              </a:spcBef>
              <a:spcAft>
                <a:spcPts val="0"/>
              </a:spcAft>
              <a:buNone/>
              <a:defRPr>
                <a:latin typeface="Bebas Neue"/>
                <a:ea typeface="Bebas Neue"/>
                <a:cs typeface="Bebas Neue"/>
                <a:sym typeface="Bebas Neue"/>
              </a:defRPr>
            </a:lvl4pPr>
            <a:lvl5pPr lvl="4" algn="ctr" rtl="0">
              <a:spcBef>
                <a:spcPts val="0"/>
              </a:spcBef>
              <a:spcAft>
                <a:spcPts val="0"/>
              </a:spcAft>
              <a:buNone/>
              <a:defRPr>
                <a:latin typeface="Bebas Neue"/>
                <a:ea typeface="Bebas Neue"/>
                <a:cs typeface="Bebas Neue"/>
                <a:sym typeface="Bebas Neue"/>
              </a:defRPr>
            </a:lvl5pPr>
            <a:lvl6pPr lvl="5" algn="ctr" rtl="0">
              <a:spcBef>
                <a:spcPts val="0"/>
              </a:spcBef>
              <a:spcAft>
                <a:spcPts val="0"/>
              </a:spcAft>
              <a:buNone/>
              <a:defRPr>
                <a:latin typeface="Bebas Neue"/>
                <a:ea typeface="Bebas Neue"/>
                <a:cs typeface="Bebas Neue"/>
                <a:sym typeface="Bebas Neue"/>
              </a:defRPr>
            </a:lvl6pPr>
            <a:lvl7pPr lvl="6" algn="ctr" rtl="0">
              <a:spcBef>
                <a:spcPts val="0"/>
              </a:spcBef>
              <a:spcAft>
                <a:spcPts val="0"/>
              </a:spcAft>
              <a:buNone/>
              <a:defRPr>
                <a:latin typeface="Bebas Neue"/>
                <a:ea typeface="Bebas Neue"/>
                <a:cs typeface="Bebas Neue"/>
                <a:sym typeface="Bebas Neue"/>
              </a:defRPr>
            </a:lvl7pPr>
            <a:lvl8pPr lvl="7" algn="ctr" rtl="0">
              <a:spcBef>
                <a:spcPts val="0"/>
              </a:spcBef>
              <a:spcAft>
                <a:spcPts val="0"/>
              </a:spcAft>
              <a:buNone/>
              <a:defRPr>
                <a:latin typeface="Bebas Neue"/>
                <a:ea typeface="Bebas Neue"/>
                <a:cs typeface="Bebas Neue"/>
                <a:sym typeface="Bebas Neue"/>
              </a:defRPr>
            </a:lvl8pPr>
            <a:lvl9pPr lvl="8" algn="ctr" rtl="0">
              <a:spcBef>
                <a:spcPts val="0"/>
              </a:spcBef>
              <a:spcAft>
                <a:spcPts val="0"/>
              </a:spcAft>
              <a:buNone/>
              <a:defRPr>
                <a:latin typeface="Bebas Neue"/>
                <a:ea typeface="Bebas Neue"/>
                <a:cs typeface="Bebas Neue"/>
                <a:sym typeface="Bebas Neue"/>
              </a:defRPr>
            </a:lvl9pPr>
          </a:lstStyle>
          <a:p>
            <a:endParaRPr/>
          </a:p>
        </p:txBody>
      </p:sp>
      <p:sp>
        <p:nvSpPr>
          <p:cNvPr id="144" name="Google Shape;144;p26"/>
          <p:cNvSpPr txBox="1">
            <a:spLocks noGrp="1"/>
          </p:cNvSpPr>
          <p:nvPr>
            <p:ph type="subTitle" idx="21"/>
          </p:nvPr>
        </p:nvSpPr>
        <p:spPr>
          <a:xfrm>
            <a:off x="6371656" y="4091377"/>
            <a:ext cx="2211300" cy="475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algn="ctr" rtl="0">
              <a:lnSpc>
                <a:spcPct val="100000"/>
              </a:lnSpc>
              <a:spcBef>
                <a:spcPts val="0"/>
              </a:spcBef>
              <a:spcAft>
                <a:spcPts val="0"/>
              </a:spcAft>
              <a:buNone/>
              <a:defRPr sz="1400"/>
            </a:lvl2pPr>
            <a:lvl3pPr lvl="2" algn="ctr" rtl="0">
              <a:lnSpc>
                <a:spcPct val="100000"/>
              </a:lnSpc>
              <a:spcBef>
                <a:spcPts val="0"/>
              </a:spcBef>
              <a:spcAft>
                <a:spcPts val="0"/>
              </a:spcAft>
              <a:buNone/>
              <a:defRPr sz="1400"/>
            </a:lvl3pPr>
            <a:lvl4pPr lvl="3" algn="ctr" rtl="0">
              <a:lnSpc>
                <a:spcPct val="100000"/>
              </a:lnSpc>
              <a:spcBef>
                <a:spcPts val="0"/>
              </a:spcBef>
              <a:spcAft>
                <a:spcPts val="0"/>
              </a:spcAft>
              <a:buNone/>
              <a:defRPr sz="1400"/>
            </a:lvl4pPr>
            <a:lvl5pPr lvl="4" algn="ctr" rtl="0">
              <a:lnSpc>
                <a:spcPct val="100000"/>
              </a:lnSpc>
              <a:spcBef>
                <a:spcPts val="0"/>
              </a:spcBef>
              <a:spcAft>
                <a:spcPts val="0"/>
              </a:spcAft>
              <a:buNone/>
              <a:defRPr sz="1400"/>
            </a:lvl5pPr>
            <a:lvl6pPr lvl="5" algn="ctr" rtl="0">
              <a:lnSpc>
                <a:spcPct val="100000"/>
              </a:lnSpc>
              <a:spcBef>
                <a:spcPts val="0"/>
              </a:spcBef>
              <a:spcAft>
                <a:spcPts val="0"/>
              </a:spcAft>
              <a:buNone/>
              <a:defRPr sz="1400"/>
            </a:lvl6pPr>
            <a:lvl7pPr lvl="6" algn="ctr" rtl="0">
              <a:lnSpc>
                <a:spcPct val="100000"/>
              </a:lnSpc>
              <a:spcBef>
                <a:spcPts val="0"/>
              </a:spcBef>
              <a:spcAft>
                <a:spcPts val="0"/>
              </a:spcAft>
              <a:buNone/>
              <a:defRPr sz="1400"/>
            </a:lvl7pPr>
            <a:lvl8pPr lvl="7" algn="ctr" rtl="0">
              <a:lnSpc>
                <a:spcPct val="100000"/>
              </a:lnSpc>
              <a:spcBef>
                <a:spcPts val="0"/>
              </a:spcBef>
              <a:spcAft>
                <a:spcPts val="0"/>
              </a:spcAft>
              <a:buNone/>
              <a:defRPr sz="1400"/>
            </a:lvl8pPr>
            <a:lvl9pPr lvl="8" algn="ctr" rtl="0">
              <a:lnSpc>
                <a:spcPct val="100000"/>
              </a:lnSpc>
              <a:spcBef>
                <a:spcPts val="0"/>
              </a:spcBef>
              <a:spcAft>
                <a:spcPts val="0"/>
              </a:spcAft>
              <a:buNone/>
              <a:defRPr sz="1400"/>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four columns 1">
  <p:cSld name="CUSTOM_5_1">
    <p:spTree>
      <p:nvGrpSpPr>
        <p:cNvPr id="1" name="Shape 145"/>
        <p:cNvGrpSpPr/>
        <p:nvPr/>
      </p:nvGrpSpPr>
      <p:grpSpPr>
        <a:xfrm>
          <a:off x="0" y="0"/>
          <a:ext cx="0" cy="0"/>
          <a:chOff x="0" y="0"/>
          <a:chExt cx="0" cy="0"/>
        </a:xfrm>
      </p:grpSpPr>
      <p:sp>
        <p:nvSpPr>
          <p:cNvPr id="146" name="Google Shape;146;p27"/>
          <p:cNvSpPr/>
          <p:nvPr/>
        </p:nvSpPr>
        <p:spPr>
          <a:xfrm>
            <a:off x="150" y="2074046"/>
            <a:ext cx="9144000" cy="10119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47" name="Google Shape;147;p27"/>
          <p:cNvCxnSpPr/>
          <p:nvPr/>
        </p:nvCxnSpPr>
        <p:spPr>
          <a:xfrm>
            <a:off x="107975" y="2076050"/>
            <a:ext cx="0" cy="1011000"/>
          </a:xfrm>
          <a:prstGeom prst="straightConnector1">
            <a:avLst/>
          </a:prstGeom>
          <a:noFill/>
          <a:ln w="19050" cap="flat" cmpd="sng">
            <a:solidFill>
              <a:schemeClr val="dk2"/>
            </a:solidFill>
            <a:prstDash val="solid"/>
            <a:round/>
            <a:headEnd type="none" w="med" len="med"/>
            <a:tailEnd type="none" w="med" len="med"/>
          </a:ln>
        </p:spPr>
      </p:cxnSp>
      <p:cxnSp>
        <p:nvCxnSpPr>
          <p:cNvPr id="148" name="Google Shape;148;p27"/>
          <p:cNvCxnSpPr/>
          <p:nvPr/>
        </p:nvCxnSpPr>
        <p:spPr>
          <a:xfrm>
            <a:off x="9040374" y="2076050"/>
            <a:ext cx="0" cy="1011000"/>
          </a:xfrm>
          <a:prstGeom prst="straightConnector1">
            <a:avLst/>
          </a:prstGeom>
          <a:noFill/>
          <a:ln w="19050" cap="flat" cmpd="sng">
            <a:solidFill>
              <a:schemeClr val="dk2"/>
            </a:solidFill>
            <a:prstDash val="solid"/>
            <a:round/>
            <a:headEnd type="none" w="med" len="med"/>
            <a:tailEnd type="none" w="med" len="med"/>
          </a:ln>
        </p:spPr>
      </p:cxnSp>
      <p:sp>
        <p:nvSpPr>
          <p:cNvPr id="149" name="Google Shape;149;p27"/>
          <p:cNvSpPr/>
          <p:nvPr/>
        </p:nvSpPr>
        <p:spPr>
          <a:xfrm>
            <a:off x="101550" y="106200"/>
            <a:ext cx="8940900" cy="49311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27"/>
          <p:cNvSpPr txBox="1">
            <a:spLocks noGrp="1"/>
          </p:cNvSpPr>
          <p:nvPr>
            <p:ph type="title"/>
          </p:nvPr>
        </p:nvSpPr>
        <p:spPr>
          <a:xfrm>
            <a:off x="2646000" y="2214851"/>
            <a:ext cx="3852000" cy="72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300"/>
              <a:buNone/>
              <a:defRPr>
                <a:solidFill>
                  <a:schemeClr val="l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51" name="Google Shape;151;p27"/>
          <p:cNvSpPr txBox="1">
            <a:spLocks noGrp="1"/>
          </p:cNvSpPr>
          <p:nvPr>
            <p:ph type="title" idx="2" hasCustomPrompt="1"/>
          </p:nvPr>
        </p:nvSpPr>
        <p:spPr>
          <a:xfrm>
            <a:off x="2179558" y="591141"/>
            <a:ext cx="2340900" cy="47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48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r>
              <a:t>xx%</a:t>
            </a:r>
          </a:p>
        </p:txBody>
      </p:sp>
      <p:sp>
        <p:nvSpPr>
          <p:cNvPr id="152" name="Google Shape;152;p27"/>
          <p:cNvSpPr txBox="1">
            <a:spLocks noGrp="1"/>
          </p:cNvSpPr>
          <p:nvPr>
            <p:ph type="subTitle" idx="1"/>
          </p:nvPr>
        </p:nvSpPr>
        <p:spPr>
          <a:xfrm>
            <a:off x="2179558" y="1185101"/>
            <a:ext cx="2340900" cy="278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b="1">
                <a:solidFill>
                  <a:schemeClr val="dk1"/>
                </a:solidFill>
                <a:latin typeface="Bebas Neue"/>
                <a:ea typeface="Bebas Neue"/>
                <a:cs typeface="Bebas Neue"/>
                <a:sym typeface="Bebas Neue"/>
              </a:defRPr>
            </a:lvl1pPr>
            <a:lvl2pPr lvl="1" algn="ctr" rtl="0">
              <a:lnSpc>
                <a:spcPct val="100000"/>
              </a:lnSpc>
              <a:spcBef>
                <a:spcPts val="0"/>
              </a:spcBef>
              <a:spcAft>
                <a:spcPts val="0"/>
              </a:spcAft>
              <a:buNone/>
              <a:defRPr>
                <a:latin typeface="Bebas Neue"/>
                <a:ea typeface="Bebas Neue"/>
                <a:cs typeface="Bebas Neue"/>
                <a:sym typeface="Bebas Neue"/>
              </a:defRPr>
            </a:lvl2pPr>
            <a:lvl3pPr lvl="2" algn="ctr" rtl="0">
              <a:lnSpc>
                <a:spcPct val="100000"/>
              </a:lnSpc>
              <a:spcBef>
                <a:spcPts val="0"/>
              </a:spcBef>
              <a:spcAft>
                <a:spcPts val="0"/>
              </a:spcAft>
              <a:buNone/>
              <a:defRPr>
                <a:latin typeface="Bebas Neue"/>
                <a:ea typeface="Bebas Neue"/>
                <a:cs typeface="Bebas Neue"/>
                <a:sym typeface="Bebas Neue"/>
              </a:defRPr>
            </a:lvl3pPr>
            <a:lvl4pPr lvl="3" algn="ctr" rtl="0">
              <a:lnSpc>
                <a:spcPct val="100000"/>
              </a:lnSpc>
              <a:spcBef>
                <a:spcPts val="0"/>
              </a:spcBef>
              <a:spcAft>
                <a:spcPts val="0"/>
              </a:spcAft>
              <a:buNone/>
              <a:defRPr>
                <a:latin typeface="Bebas Neue"/>
                <a:ea typeface="Bebas Neue"/>
                <a:cs typeface="Bebas Neue"/>
                <a:sym typeface="Bebas Neue"/>
              </a:defRPr>
            </a:lvl4pPr>
            <a:lvl5pPr lvl="4" algn="ctr" rtl="0">
              <a:lnSpc>
                <a:spcPct val="100000"/>
              </a:lnSpc>
              <a:spcBef>
                <a:spcPts val="0"/>
              </a:spcBef>
              <a:spcAft>
                <a:spcPts val="0"/>
              </a:spcAft>
              <a:buNone/>
              <a:defRPr>
                <a:latin typeface="Bebas Neue"/>
                <a:ea typeface="Bebas Neue"/>
                <a:cs typeface="Bebas Neue"/>
                <a:sym typeface="Bebas Neue"/>
              </a:defRPr>
            </a:lvl5pPr>
            <a:lvl6pPr lvl="5" algn="ctr" rtl="0">
              <a:lnSpc>
                <a:spcPct val="100000"/>
              </a:lnSpc>
              <a:spcBef>
                <a:spcPts val="0"/>
              </a:spcBef>
              <a:spcAft>
                <a:spcPts val="0"/>
              </a:spcAft>
              <a:buNone/>
              <a:defRPr>
                <a:latin typeface="Bebas Neue"/>
                <a:ea typeface="Bebas Neue"/>
                <a:cs typeface="Bebas Neue"/>
                <a:sym typeface="Bebas Neue"/>
              </a:defRPr>
            </a:lvl6pPr>
            <a:lvl7pPr lvl="6" algn="ctr" rtl="0">
              <a:lnSpc>
                <a:spcPct val="100000"/>
              </a:lnSpc>
              <a:spcBef>
                <a:spcPts val="0"/>
              </a:spcBef>
              <a:spcAft>
                <a:spcPts val="0"/>
              </a:spcAft>
              <a:buNone/>
              <a:defRPr>
                <a:latin typeface="Bebas Neue"/>
                <a:ea typeface="Bebas Neue"/>
                <a:cs typeface="Bebas Neue"/>
                <a:sym typeface="Bebas Neue"/>
              </a:defRPr>
            </a:lvl7pPr>
            <a:lvl8pPr lvl="7" algn="ctr" rtl="0">
              <a:lnSpc>
                <a:spcPct val="100000"/>
              </a:lnSpc>
              <a:spcBef>
                <a:spcPts val="0"/>
              </a:spcBef>
              <a:spcAft>
                <a:spcPts val="0"/>
              </a:spcAft>
              <a:buNone/>
              <a:defRPr>
                <a:latin typeface="Bebas Neue"/>
                <a:ea typeface="Bebas Neue"/>
                <a:cs typeface="Bebas Neue"/>
                <a:sym typeface="Bebas Neue"/>
              </a:defRPr>
            </a:lvl8pPr>
            <a:lvl9pPr lvl="8" algn="ctr" rtl="0">
              <a:lnSpc>
                <a:spcPct val="100000"/>
              </a:lnSpc>
              <a:spcBef>
                <a:spcPts val="0"/>
              </a:spcBef>
              <a:spcAft>
                <a:spcPts val="0"/>
              </a:spcAft>
              <a:buNone/>
              <a:defRPr>
                <a:latin typeface="Bebas Neue"/>
                <a:ea typeface="Bebas Neue"/>
                <a:cs typeface="Bebas Neue"/>
                <a:sym typeface="Bebas Neue"/>
              </a:defRPr>
            </a:lvl9pPr>
          </a:lstStyle>
          <a:p>
            <a:endParaRPr/>
          </a:p>
        </p:txBody>
      </p:sp>
      <p:sp>
        <p:nvSpPr>
          <p:cNvPr id="153" name="Google Shape;153;p27"/>
          <p:cNvSpPr txBox="1">
            <a:spLocks noGrp="1"/>
          </p:cNvSpPr>
          <p:nvPr>
            <p:ph type="subTitle" idx="3"/>
          </p:nvPr>
        </p:nvSpPr>
        <p:spPr>
          <a:xfrm>
            <a:off x="2179558" y="1480453"/>
            <a:ext cx="2340900" cy="472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algn="ctr" rtl="0">
              <a:lnSpc>
                <a:spcPct val="100000"/>
              </a:lnSpc>
              <a:spcBef>
                <a:spcPts val="0"/>
              </a:spcBef>
              <a:spcAft>
                <a:spcPts val="0"/>
              </a:spcAft>
              <a:buNone/>
              <a:defRPr sz="1400"/>
            </a:lvl2pPr>
            <a:lvl3pPr lvl="2" algn="ctr" rtl="0">
              <a:lnSpc>
                <a:spcPct val="100000"/>
              </a:lnSpc>
              <a:spcBef>
                <a:spcPts val="0"/>
              </a:spcBef>
              <a:spcAft>
                <a:spcPts val="0"/>
              </a:spcAft>
              <a:buNone/>
              <a:defRPr sz="1400"/>
            </a:lvl3pPr>
            <a:lvl4pPr lvl="3" algn="ctr" rtl="0">
              <a:lnSpc>
                <a:spcPct val="100000"/>
              </a:lnSpc>
              <a:spcBef>
                <a:spcPts val="0"/>
              </a:spcBef>
              <a:spcAft>
                <a:spcPts val="0"/>
              </a:spcAft>
              <a:buNone/>
              <a:defRPr sz="1400"/>
            </a:lvl4pPr>
            <a:lvl5pPr lvl="4" algn="ctr" rtl="0">
              <a:lnSpc>
                <a:spcPct val="100000"/>
              </a:lnSpc>
              <a:spcBef>
                <a:spcPts val="0"/>
              </a:spcBef>
              <a:spcAft>
                <a:spcPts val="0"/>
              </a:spcAft>
              <a:buNone/>
              <a:defRPr sz="1400"/>
            </a:lvl5pPr>
            <a:lvl6pPr lvl="5" algn="ctr" rtl="0">
              <a:lnSpc>
                <a:spcPct val="100000"/>
              </a:lnSpc>
              <a:spcBef>
                <a:spcPts val="0"/>
              </a:spcBef>
              <a:spcAft>
                <a:spcPts val="0"/>
              </a:spcAft>
              <a:buNone/>
              <a:defRPr sz="1400"/>
            </a:lvl6pPr>
            <a:lvl7pPr lvl="6" algn="ctr" rtl="0">
              <a:lnSpc>
                <a:spcPct val="100000"/>
              </a:lnSpc>
              <a:spcBef>
                <a:spcPts val="0"/>
              </a:spcBef>
              <a:spcAft>
                <a:spcPts val="0"/>
              </a:spcAft>
              <a:buNone/>
              <a:defRPr sz="1400"/>
            </a:lvl7pPr>
            <a:lvl8pPr lvl="7" algn="ctr" rtl="0">
              <a:lnSpc>
                <a:spcPct val="100000"/>
              </a:lnSpc>
              <a:spcBef>
                <a:spcPts val="0"/>
              </a:spcBef>
              <a:spcAft>
                <a:spcPts val="0"/>
              </a:spcAft>
              <a:buNone/>
              <a:defRPr sz="1400"/>
            </a:lvl8pPr>
            <a:lvl9pPr lvl="8" algn="ctr" rtl="0">
              <a:lnSpc>
                <a:spcPct val="100000"/>
              </a:lnSpc>
              <a:spcBef>
                <a:spcPts val="0"/>
              </a:spcBef>
              <a:spcAft>
                <a:spcPts val="0"/>
              </a:spcAft>
              <a:buNone/>
              <a:defRPr sz="1400"/>
            </a:lvl9pPr>
          </a:lstStyle>
          <a:p>
            <a:endParaRPr/>
          </a:p>
        </p:txBody>
      </p:sp>
      <p:sp>
        <p:nvSpPr>
          <p:cNvPr id="154" name="Google Shape;154;p27"/>
          <p:cNvSpPr txBox="1">
            <a:spLocks noGrp="1"/>
          </p:cNvSpPr>
          <p:nvPr>
            <p:ph type="title" idx="4" hasCustomPrompt="1"/>
          </p:nvPr>
        </p:nvSpPr>
        <p:spPr>
          <a:xfrm>
            <a:off x="4623144" y="591141"/>
            <a:ext cx="2340900" cy="47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48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r>
              <a:t>xx%</a:t>
            </a:r>
          </a:p>
        </p:txBody>
      </p:sp>
      <p:sp>
        <p:nvSpPr>
          <p:cNvPr id="155" name="Google Shape;155;p27"/>
          <p:cNvSpPr txBox="1">
            <a:spLocks noGrp="1"/>
          </p:cNvSpPr>
          <p:nvPr>
            <p:ph type="subTitle" idx="5"/>
          </p:nvPr>
        </p:nvSpPr>
        <p:spPr>
          <a:xfrm>
            <a:off x="4623144" y="1177178"/>
            <a:ext cx="2340900" cy="287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b="1">
                <a:solidFill>
                  <a:schemeClr val="dk1"/>
                </a:solidFill>
                <a:latin typeface="Bebas Neue"/>
                <a:ea typeface="Bebas Neue"/>
                <a:cs typeface="Bebas Neue"/>
                <a:sym typeface="Bebas Neue"/>
              </a:defRPr>
            </a:lvl1pPr>
            <a:lvl2pPr lvl="1" algn="ctr" rtl="0">
              <a:lnSpc>
                <a:spcPct val="100000"/>
              </a:lnSpc>
              <a:spcBef>
                <a:spcPts val="0"/>
              </a:spcBef>
              <a:spcAft>
                <a:spcPts val="0"/>
              </a:spcAft>
              <a:buNone/>
              <a:defRPr>
                <a:solidFill>
                  <a:schemeClr val="dk1"/>
                </a:solidFill>
                <a:latin typeface="Bebas Neue"/>
                <a:ea typeface="Bebas Neue"/>
                <a:cs typeface="Bebas Neue"/>
                <a:sym typeface="Bebas Neue"/>
              </a:defRPr>
            </a:lvl2pPr>
            <a:lvl3pPr lvl="2" algn="ctr" rtl="0">
              <a:lnSpc>
                <a:spcPct val="100000"/>
              </a:lnSpc>
              <a:spcBef>
                <a:spcPts val="0"/>
              </a:spcBef>
              <a:spcAft>
                <a:spcPts val="0"/>
              </a:spcAft>
              <a:buNone/>
              <a:defRPr>
                <a:solidFill>
                  <a:schemeClr val="dk1"/>
                </a:solidFill>
                <a:latin typeface="Bebas Neue"/>
                <a:ea typeface="Bebas Neue"/>
                <a:cs typeface="Bebas Neue"/>
                <a:sym typeface="Bebas Neue"/>
              </a:defRPr>
            </a:lvl3pPr>
            <a:lvl4pPr lvl="3" algn="ctr" rtl="0">
              <a:lnSpc>
                <a:spcPct val="100000"/>
              </a:lnSpc>
              <a:spcBef>
                <a:spcPts val="0"/>
              </a:spcBef>
              <a:spcAft>
                <a:spcPts val="0"/>
              </a:spcAft>
              <a:buNone/>
              <a:defRPr>
                <a:solidFill>
                  <a:schemeClr val="dk1"/>
                </a:solidFill>
                <a:latin typeface="Bebas Neue"/>
                <a:ea typeface="Bebas Neue"/>
                <a:cs typeface="Bebas Neue"/>
                <a:sym typeface="Bebas Neue"/>
              </a:defRPr>
            </a:lvl4pPr>
            <a:lvl5pPr lvl="4" algn="ctr" rtl="0">
              <a:lnSpc>
                <a:spcPct val="100000"/>
              </a:lnSpc>
              <a:spcBef>
                <a:spcPts val="0"/>
              </a:spcBef>
              <a:spcAft>
                <a:spcPts val="0"/>
              </a:spcAft>
              <a:buNone/>
              <a:defRPr>
                <a:solidFill>
                  <a:schemeClr val="dk1"/>
                </a:solidFill>
                <a:latin typeface="Bebas Neue"/>
                <a:ea typeface="Bebas Neue"/>
                <a:cs typeface="Bebas Neue"/>
                <a:sym typeface="Bebas Neue"/>
              </a:defRPr>
            </a:lvl5pPr>
            <a:lvl6pPr lvl="5" algn="ctr" rtl="0">
              <a:lnSpc>
                <a:spcPct val="100000"/>
              </a:lnSpc>
              <a:spcBef>
                <a:spcPts val="0"/>
              </a:spcBef>
              <a:spcAft>
                <a:spcPts val="0"/>
              </a:spcAft>
              <a:buNone/>
              <a:defRPr>
                <a:solidFill>
                  <a:schemeClr val="dk1"/>
                </a:solidFill>
                <a:latin typeface="Bebas Neue"/>
                <a:ea typeface="Bebas Neue"/>
                <a:cs typeface="Bebas Neue"/>
                <a:sym typeface="Bebas Neue"/>
              </a:defRPr>
            </a:lvl6pPr>
            <a:lvl7pPr lvl="6" algn="ctr" rtl="0">
              <a:lnSpc>
                <a:spcPct val="100000"/>
              </a:lnSpc>
              <a:spcBef>
                <a:spcPts val="0"/>
              </a:spcBef>
              <a:spcAft>
                <a:spcPts val="0"/>
              </a:spcAft>
              <a:buNone/>
              <a:defRPr>
                <a:solidFill>
                  <a:schemeClr val="dk1"/>
                </a:solidFill>
                <a:latin typeface="Bebas Neue"/>
                <a:ea typeface="Bebas Neue"/>
                <a:cs typeface="Bebas Neue"/>
                <a:sym typeface="Bebas Neue"/>
              </a:defRPr>
            </a:lvl7pPr>
            <a:lvl8pPr lvl="7" algn="ctr" rtl="0">
              <a:lnSpc>
                <a:spcPct val="100000"/>
              </a:lnSpc>
              <a:spcBef>
                <a:spcPts val="0"/>
              </a:spcBef>
              <a:spcAft>
                <a:spcPts val="0"/>
              </a:spcAft>
              <a:buNone/>
              <a:defRPr>
                <a:solidFill>
                  <a:schemeClr val="dk1"/>
                </a:solidFill>
                <a:latin typeface="Bebas Neue"/>
                <a:ea typeface="Bebas Neue"/>
                <a:cs typeface="Bebas Neue"/>
                <a:sym typeface="Bebas Neue"/>
              </a:defRPr>
            </a:lvl8pPr>
            <a:lvl9pPr lvl="8" algn="ctr" rtl="0">
              <a:lnSpc>
                <a:spcPct val="100000"/>
              </a:lnSpc>
              <a:spcBef>
                <a:spcPts val="0"/>
              </a:spcBef>
              <a:spcAft>
                <a:spcPts val="0"/>
              </a:spcAft>
              <a:buNone/>
              <a:defRPr>
                <a:solidFill>
                  <a:schemeClr val="dk1"/>
                </a:solidFill>
                <a:latin typeface="Bebas Neue"/>
                <a:ea typeface="Bebas Neue"/>
                <a:cs typeface="Bebas Neue"/>
                <a:sym typeface="Bebas Neue"/>
              </a:defRPr>
            </a:lvl9pPr>
          </a:lstStyle>
          <a:p>
            <a:endParaRPr/>
          </a:p>
        </p:txBody>
      </p:sp>
      <p:sp>
        <p:nvSpPr>
          <p:cNvPr id="156" name="Google Shape;156;p27"/>
          <p:cNvSpPr txBox="1">
            <a:spLocks noGrp="1"/>
          </p:cNvSpPr>
          <p:nvPr>
            <p:ph type="subTitle" idx="6"/>
          </p:nvPr>
        </p:nvSpPr>
        <p:spPr>
          <a:xfrm>
            <a:off x="4621344" y="1480453"/>
            <a:ext cx="2344500" cy="475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algn="ctr" rtl="0">
              <a:lnSpc>
                <a:spcPct val="100000"/>
              </a:lnSpc>
              <a:spcBef>
                <a:spcPts val="0"/>
              </a:spcBef>
              <a:spcAft>
                <a:spcPts val="0"/>
              </a:spcAft>
              <a:buNone/>
              <a:defRPr sz="1400">
                <a:solidFill>
                  <a:schemeClr val="dk1"/>
                </a:solidFill>
              </a:defRPr>
            </a:lvl2pPr>
            <a:lvl3pPr lvl="2" algn="ctr" rtl="0">
              <a:lnSpc>
                <a:spcPct val="100000"/>
              </a:lnSpc>
              <a:spcBef>
                <a:spcPts val="0"/>
              </a:spcBef>
              <a:spcAft>
                <a:spcPts val="0"/>
              </a:spcAft>
              <a:buNone/>
              <a:defRPr sz="1400">
                <a:solidFill>
                  <a:schemeClr val="dk1"/>
                </a:solidFill>
              </a:defRPr>
            </a:lvl3pPr>
            <a:lvl4pPr lvl="3" algn="ctr" rtl="0">
              <a:lnSpc>
                <a:spcPct val="100000"/>
              </a:lnSpc>
              <a:spcBef>
                <a:spcPts val="0"/>
              </a:spcBef>
              <a:spcAft>
                <a:spcPts val="0"/>
              </a:spcAft>
              <a:buNone/>
              <a:defRPr sz="1400">
                <a:solidFill>
                  <a:schemeClr val="dk1"/>
                </a:solidFill>
              </a:defRPr>
            </a:lvl4pPr>
            <a:lvl5pPr lvl="4" algn="ctr" rtl="0">
              <a:lnSpc>
                <a:spcPct val="100000"/>
              </a:lnSpc>
              <a:spcBef>
                <a:spcPts val="0"/>
              </a:spcBef>
              <a:spcAft>
                <a:spcPts val="0"/>
              </a:spcAft>
              <a:buNone/>
              <a:defRPr sz="1400">
                <a:solidFill>
                  <a:schemeClr val="dk1"/>
                </a:solidFill>
              </a:defRPr>
            </a:lvl5pPr>
            <a:lvl6pPr lvl="5" algn="ctr" rtl="0">
              <a:lnSpc>
                <a:spcPct val="100000"/>
              </a:lnSpc>
              <a:spcBef>
                <a:spcPts val="0"/>
              </a:spcBef>
              <a:spcAft>
                <a:spcPts val="0"/>
              </a:spcAft>
              <a:buNone/>
              <a:defRPr sz="1400">
                <a:solidFill>
                  <a:schemeClr val="dk1"/>
                </a:solidFill>
              </a:defRPr>
            </a:lvl6pPr>
            <a:lvl7pPr lvl="6" algn="ctr" rtl="0">
              <a:lnSpc>
                <a:spcPct val="100000"/>
              </a:lnSpc>
              <a:spcBef>
                <a:spcPts val="0"/>
              </a:spcBef>
              <a:spcAft>
                <a:spcPts val="0"/>
              </a:spcAft>
              <a:buNone/>
              <a:defRPr sz="1400">
                <a:solidFill>
                  <a:schemeClr val="dk1"/>
                </a:solidFill>
              </a:defRPr>
            </a:lvl7pPr>
            <a:lvl8pPr lvl="7" algn="ctr" rtl="0">
              <a:lnSpc>
                <a:spcPct val="100000"/>
              </a:lnSpc>
              <a:spcBef>
                <a:spcPts val="0"/>
              </a:spcBef>
              <a:spcAft>
                <a:spcPts val="0"/>
              </a:spcAft>
              <a:buNone/>
              <a:defRPr sz="1400">
                <a:solidFill>
                  <a:schemeClr val="dk1"/>
                </a:solidFill>
              </a:defRPr>
            </a:lvl8pPr>
            <a:lvl9pPr lvl="8" algn="ctr" rtl="0">
              <a:lnSpc>
                <a:spcPct val="100000"/>
              </a:lnSpc>
              <a:spcBef>
                <a:spcPts val="0"/>
              </a:spcBef>
              <a:spcAft>
                <a:spcPts val="0"/>
              </a:spcAft>
              <a:buNone/>
              <a:defRPr sz="1400">
                <a:solidFill>
                  <a:schemeClr val="dk1"/>
                </a:solidFill>
              </a:defRPr>
            </a:lvl9pPr>
          </a:lstStyle>
          <a:p>
            <a:endParaRPr/>
          </a:p>
        </p:txBody>
      </p:sp>
      <p:sp>
        <p:nvSpPr>
          <p:cNvPr id="157" name="Google Shape;157;p27"/>
          <p:cNvSpPr txBox="1">
            <a:spLocks noGrp="1"/>
          </p:cNvSpPr>
          <p:nvPr>
            <p:ph type="title" idx="7" hasCustomPrompt="1"/>
          </p:nvPr>
        </p:nvSpPr>
        <p:spPr>
          <a:xfrm>
            <a:off x="2179558" y="3241327"/>
            <a:ext cx="2340900" cy="475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48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r>
              <a:t>xx%</a:t>
            </a:r>
          </a:p>
        </p:txBody>
      </p:sp>
      <p:sp>
        <p:nvSpPr>
          <p:cNvPr id="158" name="Google Shape;158;p27"/>
          <p:cNvSpPr txBox="1">
            <a:spLocks noGrp="1"/>
          </p:cNvSpPr>
          <p:nvPr>
            <p:ph type="subTitle" idx="8"/>
          </p:nvPr>
        </p:nvSpPr>
        <p:spPr>
          <a:xfrm>
            <a:off x="2179558" y="3848406"/>
            <a:ext cx="2340900" cy="2835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b="1">
                <a:solidFill>
                  <a:schemeClr val="dk1"/>
                </a:solidFill>
                <a:latin typeface="Bebas Neue"/>
                <a:ea typeface="Bebas Neue"/>
                <a:cs typeface="Bebas Neue"/>
                <a:sym typeface="Bebas Neue"/>
              </a:defRPr>
            </a:lvl1pPr>
            <a:lvl2pPr lvl="1" algn="ctr" rtl="0">
              <a:spcBef>
                <a:spcPts val="0"/>
              </a:spcBef>
              <a:spcAft>
                <a:spcPts val="0"/>
              </a:spcAft>
              <a:buNone/>
              <a:defRPr>
                <a:latin typeface="Bebas Neue"/>
                <a:ea typeface="Bebas Neue"/>
                <a:cs typeface="Bebas Neue"/>
                <a:sym typeface="Bebas Neue"/>
              </a:defRPr>
            </a:lvl2pPr>
            <a:lvl3pPr lvl="2" algn="ctr" rtl="0">
              <a:spcBef>
                <a:spcPts val="0"/>
              </a:spcBef>
              <a:spcAft>
                <a:spcPts val="0"/>
              </a:spcAft>
              <a:buNone/>
              <a:defRPr>
                <a:latin typeface="Bebas Neue"/>
                <a:ea typeface="Bebas Neue"/>
                <a:cs typeface="Bebas Neue"/>
                <a:sym typeface="Bebas Neue"/>
              </a:defRPr>
            </a:lvl3pPr>
            <a:lvl4pPr lvl="3" algn="ctr" rtl="0">
              <a:spcBef>
                <a:spcPts val="0"/>
              </a:spcBef>
              <a:spcAft>
                <a:spcPts val="0"/>
              </a:spcAft>
              <a:buNone/>
              <a:defRPr>
                <a:latin typeface="Bebas Neue"/>
                <a:ea typeface="Bebas Neue"/>
                <a:cs typeface="Bebas Neue"/>
                <a:sym typeface="Bebas Neue"/>
              </a:defRPr>
            </a:lvl4pPr>
            <a:lvl5pPr lvl="4" algn="ctr" rtl="0">
              <a:spcBef>
                <a:spcPts val="0"/>
              </a:spcBef>
              <a:spcAft>
                <a:spcPts val="0"/>
              </a:spcAft>
              <a:buNone/>
              <a:defRPr>
                <a:latin typeface="Bebas Neue"/>
                <a:ea typeface="Bebas Neue"/>
                <a:cs typeface="Bebas Neue"/>
                <a:sym typeface="Bebas Neue"/>
              </a:defRPr>
            </a:lvl5pPr>
            <a:lvl6pPr lvl="5" algn="ctr" rtl="0">
              <a:spcBef>
                <a:spcPts val="0"/>
              </a:spcBef>
              <a:spcAft>
                <a:spcPts val="0"/>
              </a:spcAft>
              <a:buNone/>
              <a:defRPr>
                <a:latin typeface="Bebas Neue"/>
                <a:ea typeface="Bebas Neue"/>
                <a:cs typeface="Bebas Neue"/>
                <a:sym typeface="Bebas Neue"/>
              </a:defRPr>
            </a:lvl6pPr>
            <a:lvl7pPr lvl="6" algn="ctr" rtl="0">
              <a:spcBef>
                <a:spcPts val="0"/>
              </a:spcBef>
              <a:spcAft>
                <a:spcPts val="0"/>
              </a:spcAft>
              <a:buNone/>
              <a:defRPr>
                <a:latin typeface="Bebas Neue"/>
                <a:ea typeface="Bebas Neue"/>
                <a:cs typeface="Bebas Neue"/>
                <a:sym typeface="Bebas Neue"/>
              </a:defRPr>
            </a:lvl7pPr>
            <a:lvl8pPr lvl="7" algn="ctr" rtl="0">
              <a:spcBef>
                <a:spcPts val="0"/>
              </a:spcBef>
              <a:spcAft>
                <a:spcPts val="0"/>
              </a:spcAft>
              <a:buNone/>
              <a:defRPr>
                <a:latin typeface="Bebas Neue"/>
                <a:ea typeface="Bebas Neue"/>
                <a:cs typeface="Bebas Neue"/>
                <a:sym typeface="Bebas Neue"/>
              </a:defRPr>
            </a:lvl8pPr>
            <a:lvl9pPr lvl="8" algn="ctr" rtl="0">
              <a:spcBef>
                <a:spcPts val="0"/>
              </a:spcBef>
              <a:spcAft>
                <a:spcPts val="0"/>
              </a:spcAft>
              <a:buNone/>
              <a:defRPr>
                <a:latin typeface="Bebas Neue"/>
                <a:ea typeface="Bebas Neue"/>
                <a:cs typeface="Bebas Neue"/>
                <a:sym typeface="Bebas Neue"/>
              </a:defRPr>
            </a:lvl9pPr>
          </a:lstStyle>
          <a:p>
            <a:endParaRPr/>
          </a:p>
        </p:txBody>
      </p:sp>
      <p:sp>
        <p:nvSpPr>
          <p:cNvPr id="159" name="Google Shape;159;p27"/>
          <p:cNvSpPr txBox="1">
            <a:spLocks noGrp="1"/>
          </p:cNvSpPr>
          <p:nvPr>
            <p:ph type="subTitle" idx="9"/>
          </p:nvPr>
        </p:nvSpPr>
        <p:spPr>
          <a:xfrm>
            <a:off x="2179558" y="4132855"/>
            <a:ext cx="2340900" cy="475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algn="ctr" rtl="0">
              <a:lnSpc>
                <a:spcPct val="100000"/>
              </a:lnSpc>
              <a:spcBef>
                <a:spcPts val="0"/>
              </a:spcBef>
              <a:spcAft>
                <a:spcPts val="0"/>
              </a:spcAft>
              <a:buNone/>
              <a:defRPr sz="1400"/>
            </a:lvl2pPr>
            <a:lvl3pPr lvl="2" algn="ctr" rtl="0">
              <a:lnSpc>
                <a:spcPct val="100000"/>
              </a:lnSpc>
              <a:spcBef>
                <a:spcPts val="0"/>
              </a:spcBef>
              <a:spcAft>
                <a:spcPts val="0"/>
              </a:spcAft>
              <a:buNone/>
              <a:defRPr sz="1400"/>
            </a:lvl3pPr>
            <a:lvl4pPr lvl="3" algn="ctr" rtl="0">
              <a:lnSpc>
                <a:spcPct val="100000"/>
              </a:lnSpc>
              <a:spcBef>
                <a:spcPts val="0"/>
              </a:spcBef>
              <a:spcAft>
                <a:spcPts val="0"/>
              </a:spcAft>
              <a:buNone/>
              <a:defRPr sz="1400"/>
            </a:lvl4pPr>
            <a:lvl5pPr lvl="4" algn="ctr" rtl="0">
              <a:lnSpc>
                <a:spcPct val="100000"/>
              </a:lnSpc>
              <a:spcBef>
                <a:spcPts val="0"/>
              </a:spcBef>
              <a:spcAft>
                <a:spcPts val="0"/>
              </a:spcAft>
              <a:buNone/>
              <a:defRPr sz="1400"/>
            </a:lvl5pPr>
            <a:lvl6pPr lvl="5" algn="ctr" rtl="0">
              <a:lnSpc>
                <a:spcPct val="100000"/>
              </a:lnSpc>
              <a:spcBef>
                <a:spcPts val="0"/>
              </a:spcBef>
              <a:spcAft>
                <a:spcPts val="0"/>
              </a:spcAft>
              <a:buNone/>
              <a:defRPr sz="1400"/>
            </a:lvl6pPr>
            <a:lvl7pPr lvl="6" algn="ctr" rtl="0">
              <a:lnSpc>
                <a:spcPct val="100000"/>
              </a:lnSpc>
              <a:spcBef>
                <a:spcPts val="0"/>
              </a:spcBef>
              <a:spcAft>
                <a:spcPts val="0"/>
              </a:spcAft>
              <a:buNone/>
              <a:defRPr sz="1400"/>
            </a:lvl7pPr>
            <a:lvl8pPr lvl="7" algn="ctr" rtl="0">
              <a:lnSpc>
                <a:spcPct val="100000"/>
              </a:lnSpc>
              <a:spcBef>
                <a:spcPts val="0"/>
              </a:spcBef>
              <a:spcAft>
                <a:spcPts val="0"/>
              </a:spcAft>
              <a:buNone/>
              <a:defRPr sz="1400"/>
            </a:lvl8pPr>
            <a:lvl9pPr lvl="8" algn="ctr" rtl="0">
              <a:lnSpc>
                <a:spcPct val="100000"/>
              </a:lnSpc>
              <a:spcBef>
                <a:spcPts val="0"/>
              </a:spcBef>
              <a:spcAft>
                <a:spcPts val="0"/>
              </a:spcAft>
              <a:buNone/>
              <a:defRPr sz="1400"/>
            </a:lvl9pPr>
          </a:lstStyle>
          <a:p>
            <a:endParaRPr/>
          </a:p>
        </p:txBody>
      </p:sp>
      <p:sp>
        <p:nvSpPr>
          <p:cNvPr id="160" name="Google Shape;160;p27"/>
          <p:cNvSpPr txBox="1">
            <a:spLocks noGrp="1"/>
          </p:cNvSpPr>
          <p:nvPr>
            <p:ph type="title" idx="13" hasCustomPrompt="1"/>
          </p:nvPr>
        </p:nvSpPr>
        <p:spPr>
          <a:xfrm>
            <a:off x="4623144" y="3241327"/>
            <a:ext cx="2340900" cy="475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48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r>
              <a:t>xx%</a:t>
            </a:r>
          </a:p>
        </p:txBody>
      </p:sp>
      <p:sp>
        <p:nvSpPr>
          <p:cNvPr id="161" name="Google Shape;161;p27"/>
          <p:cNvSpPr txBox="1">
            <a:spLocks noGrp="1"/>
          </p:cNvSpPr>
          <p:nvPr>
            <p:ph type="subTitle" idx="14"/>
          </p:nvPr>
        </p:nvSpPr>
        <p:spPr>
          <a:xfrm>
            <a:off x="4623144" y="3848406"/>
            <a:ext cx="2340900" cy="2835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b="1">
                <a:solidFill>
                  <a:schemeClr val="dk1"/>
                </a:solidFill>
                <a:latin typeface="Bebas Neue"/>
                <a:ea typeface="Bebas Neue"/>
                <a:cs typeface="Bebas Neue"/>
                <a:sym typeface="Bebas Neue"/>
              </a:defRPr>
            </a:lvl1pPr>
            <a:lvl2pPr lvl="1" algn="ctr" rtl="0">
              <a:spcBef>
                <a:spcPts val="0"/>
              </a:spcBef>
              <a:spcAft>
                <a:spcPts val="0"/>
              </a:spcAft>
              <a:buNone/>
              <a:defRPr>
                <a:solidFill>
                  <a:schemeClr val="dk1"/>
                </a:solidFill>
                <a:latin typeface="Bebas Neue"/>
                <a:ea typeface="Bebas Neue"/>
                <a:cs typeface="Bebas Neue"/>
                <a:sym typeface="Bebas Neue"/>
              </a:defRPr>
            </a:lvl2pPr>
            <a:lvl3pPr lvl="2" algn="ctr" rtl="0">
              <a:spcBef>
                <a:spcPts val="0"/>
              </a:spcBef>
              <a:spcAft>
                <a:spcPts val="0"/>
              </a:spcAft>
              <a:buNone/>
              <a:defRPr>
                <a:solidFill>
                  <a:schemeClr val="dk1"/>
                </a:solidFill>
                <a:latin typeface="Bebas Neue"/>
                <a:ea typeface="Bebas Neue"/>
                <a:cs typeface="Bebas Neue"/>
                <a:sym typeface="Bebas Neue"/>
              </a:defRPr>
            </a:lvl3pPr>
            <a:lvl4pPr lvl="3" algn="ctr" rtl="0">
              <a:spcBef>
                <a:spcPts val="0"/>
              </a:spcBef>
              <a:spcAft>
                <a:spcPts val="0"/>
              </a:spcAft>
              <a:buNone/>
              <a:defRPr>
                <a:solidFill>
                  <a:schemeClr val="dk1"/>
                </a:solidFill>
                <a:latin typeface="Bebas Neue"/>
                <a:ea typeface="Bebas Neue"/>
                <a:cs typeface="Bebas Neue"/>
                <a:sym typeface="Bebas Neue"/>
              </a:defRPr>
            </a:lvl4pPr>
            <a:lvl5pPr lvl="4" algn="ctr" rtl="0">
              <a:spcBef>
                <a:spcPts val="0"/>
              </a:spcBef>
              <a:spcAft>
                <a:spcPts val="0"/>
              </a:spcAft>
              <a:buNone/>
              <a:defRPr>
                <a:solidFill>
                  <a:schemeClr val="dk1"/>
                </a:solidFill>
                <a:latin typeface="Bebas Neue"/>
                <a:ea typeface="Bebas Neue"/>
                <a:cs typeface="Bebas Neue"/>
                <a:sym typeface="Bebas Neue"/>
              </a:defRPr>
            </a:lvl5pPr>
            <a:lvl6pPr lvl="5" algn="ctr" rtl="0">
              <a:spcBef>
                <a:spcPts val="0"/>
              </a:spcBef>
              <a:spcAft>
                <a:spcPts val="0"/>
              </a:spcAft>
              <a:buNone/>
              <a:defRPr>
                <a:solidFill>
                  <a:schemeClr val="dk1"/>
                </a:solidFill>
                <a:latin typeface="Bebas Neue"/>
                <a:ea typeface="Bebas Neue"/>
                <a:cs typeface="Bebas Neue"/>
                <a:sym typeface="Bebas Neue"/>
              </a:defRPr>
            </a:lvl6pPr>
            <a:lvl7pPr lvl="6" algn="ctr" rtl="0">
              <a:spcBef>
                <a:spcPts val="0"/>
              </a:spcBef>
              <a:spcAft>
                <a:spcPts val="0"/>
              </a:spcAft>
              <a:buNone/>
              <a:defRPr>
                <a:solidFill>
                  <a:schemeClr val="dk1"/>
                </a:solidFill>
                <a:latin typeface="Bebas Neue"/>
                <a:ea typeface="Bebas Neue"/>
                <a:cs typeface="Bebas Neue"/>
                <a:sym typeface="Bebas Neue"/>
              </a:defRPr>
            </a:lvl7pPr>
            <a:lvl8pPr lvl="7" algn="ctr" rtl="0">
              <a:spcBef>
                <a:spcPts val="0"/>
              </a:spcBef>
              <a:spcAft>
                <a:spcPts val="0"/>
              </a:spcAft>
              <a:buNone/>
              <a:defRPr>
                <a:solidFill>
                  <a:schemeClr val="dk1"/>
                </a:solidFill>
                <a:latin typeface="Bebas Neue"/>
                <a:ea typeface="Bebas Neue"/>
                <a:cs typeface="Bebas Neue"/>
                <a:sym typeface="Bebas Neue"/>
              </a:defRPr>
            </a:lvl8pPr>
            <a:lvl9pPr lvl="8" algn="ctr" rtl="0">
              <a:spcBef>
                <a:spcPts val="0"/>
              </a:spcBef>
              <a:spcAft>
                <a:spcPts val="0"/>
              </a:spcAft>
              <a:buNone/>
              <a:defRPr>
                <a:solidFill>
                  <a:schemeClr val="dk1"/>
                </a:solidFill>
                <a:latin typeface="Bebas Neue"/>
                <a:ea typeface="Bebas Neue"/>
                <a:cs typeface="Bebas Neue"/>
                <a:sym typeface="Bebas Neue"/>
              </a:defRPr>
            </a:lvl9pPr>
          </a:lstStyle>
          <a:p>
            <a:endParaRPr/>
          </a:p>
        </p:txBody>
      </p:sp>
      <p:sp>
        <p:nvSpPr>
          <p:cNvPr id="162" name="Google Shape;162;p27"/>
          <p:cNvSpPr txBox="1">
            <a:spLocks noGrp="1"/>
          </p:cNvSpPr>
          <p:nvPr>
            <p:ph type="subTitle" idx="15"/>
          </p:nvPr>
        </p:nvSpPr>
        <p:spPr>
          <a:xfrm>
            <a:off x="4623144" y="4132855"/>
            <a:ext cx="2340900" cy="475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algn="ctr" rtl="0">
              <a:lnSpc>
                <a:spcPct val="100000"/>
              </a:lnSpc>
              <a:spcBef>
                <a:spcPts val="0"/>
              </a:spcBef>
              <a:spcAft>
                <a:spcPts val="0"/>
              </a:spcAft>
              <a:buNone/>
              <a:defRPr sz="1400">
                <a:solidFill>
                  <a:schemeClr val="dk1"/>
                </a:solidFill>
              </a:defRPr>
            </a:lvl2pPr>
            <a:lvl3pPr lvl="2" algn="ctr" rtl="0">
              <a:lnSpc>
                <a:spcPct val="100000"/>
              </a:lnSpc>
              <a:spcBef>
                <a:spcPts val="0"/>
              </a:spcBef>
              <a:spcAft>
                <a:spcPts val="0"/>
              </a:spcAft>
              <a:buNone/>
              <a:defRPr sz="1400">
                <a:solidFill>
                  <a:schemeClr val="dk1"/>
                </a:solidFill>
              </a:defRPr>
            </a:lvl3pPr>
            <a:lvl4pPr lvl="3" algn="ctr" rtl="0">
              <a:lnSpc>
                <a:spcPct val="100000"/>
              </a:lnSpc>
              <a:spcBef>
                <a:spcPts val="0"/>
              </a:spcBef>
              <a:spcAft>
                <a:spcPts val="0"/>
              </a:spcAft>
              <a:buNone/>
              <a:defRPr sz="1400">
                <a:solidFill>
                  <a:schemeClr val="dk1"/>
                </a:solidFill>
              </a:defRPr>
            </a:lvl4pPr>
            <a:lvl5pPr lvl="4" algn="ctr" rtl="0">
              <a:lnSpc>
                <a:spcPct val="100000"/>
              </a:lnSpc>
              <a:spcBef>
                <a:spcPts val="0"/>
              </a:spcBef>
              <a:spcAft>
                <a:spcPts val="0"/>
              </a:spcAft>
              <a:buNone/>
              <a:defRPr sz="1400">
                <a:solidFill>
                  <a:schemeClr val="dk1"/>
                </a:solidFill>
              </a:defRPr>
            </a:lvl5pPr>
            <a:lvl6pPr lvl="5" algn="ctr" rtl="0">
              <a:lnSpc>
                <a:spcPct val="100000"/>
              </a:lnSpc>
              <a:spcBef>
                <a:spcPts val="0"/>
              </a:spcBef>
              <a:spcAft>
                <a:spcPts val="0"/>
              </a:spcAft>
              <a:buNone/>
              <a:defRPr sz="1400">
                <a:solidFill>
                  <a:schemeClr val="dk1"/>
                </a:solidFill>
              </a:defRPr>
            </a:lvl6pPr>
            <a:lvl7pPr lvl="6" algn="ctr" rtl="0">
              <a:lnSpc>
                <a:spcPct val="100000"/>
              </a:lnSpc>
              <a:spcBef>
                <a:spcPts val="0"/>
              </a:spcBef>
              <a:spcAft>
                <a:spcPts val="0"/>
              </a:spcAft>
              <a:buNone/>
              <a:defRPr sz="1400">
                <a:solidFill>
                  <a:schemeClr val="dk1"/>
                </a:solidFill>
              </a:defRPr>
            </a:lvl7pPr>
            <a:lvl8pPr lvl="7" algn="ctr" rtl="0">
              <a:lnSpc>
                <a:spcPct val="100000"/>
              </a:lnSpc>
              <a:spcBef>
                <a:spcPts val="0"/>
              </a:spcBef>
              <a:spcAft>
                <a:spcPts val="0"/>
              </a:spcAft>
              <a:buNone/>
              <a:defRPr sz="1400">
                <a:solidFill>
                  <a:schemeClr val="dk1"/>
                </a:solidFill>
              </a:defRPr>
            </a:lvl8pPr>
            <a:lvl9pPr lvl="8" algn="ctr" rtl="0">
              <a:lnSpc>
                <a:spcPct val="100000"/>
              </a:lnSpc>
              <a:spcBef>
                <a:spcPts val="0"/>
              </a:spcBef>
              <a:spcAft>
                <a:spcPts val="0"/>
              </a:spcAft>
              <a:buNone/>
              <a:defRPr sz="1400">
                <a:solidFill>
                  <a:schemeClr val="dk1"/>
                </a:solidFill>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header 1">
  <p:cSld name="SECTION_HEADER_1">
    <p:spTree>
      <p:nvGrpSpPr>
        <p:cNvPr id="1" name="Shape 163"/>
        <p:cNvGrpSpPr/>
        <p:nvPr/>
      </p:nvGrpSpPr>
      <p:grpSpPr>
        <a:xfrm>
          <a:off x="0" y="0"/>
          <a:ext cx="0" cy="0"/>
          <a:chOff x="0" y="0"/>
          <a:chExt cx="0" cy="0"/>
        </a:xfrm>
      </p:grpSpPr>
      <p:sp>
        <p:nvSpPr>
          <p:cNvPr id="164" name="Google Shape;164;p28"/>
          <p:cNvSpPr/>
          <p:nvPr/>
        </p:nvSpPr>
        <p:spPr>
          <a:xfrm>
            <a:off x="5905875" y="874075"/>
            <a:ext cx="3275700" cy="1136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28"/>
          <p:cNvSpPr/>
          <p:nvPr/>
        </p:nvSpPr>
        <p:spPr>
          <a:xfrm>
            <a:off x="-72675" y="2002900"/>
            <a:ext cx="4198200" cy="1136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28"/>
          <p:cNvSpPr/>
          <p:nvPr/>
        </p:nvSpPr>
        <p:spPr>
          <a:xfrm>
            <a:off x="101550" y="106200"/>
            <a:ext cx="8940900" cy="49311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28"/>
          <p:cNvSpPr txBox="1">
            <a:spLocks noGrp="1"/>
          </p:cNvSpPr>
          <p:nvPr>
            <p:ph type="title" hasCustomPrompt="1"/>
          </p:nvPr>
        </p:nvSpPr>
        <p:spPr>
          <a:xfrm>
            <a:off x="4454300" y="961363"/>
            <a:ext cx="1663200" cy="935400"/>
          </a:xfrm>
          <a:prstGeom prst="rect">
            <a:avLst/>
          </a:prstGeom>
        </p:spPr>
        <p:txBody>
          <a:bodyPr spcFirstLastPara="1" wrap="square" lIns="91425" tIns="91425" rIns="91425" bIns="91425" anchor="ctr" anchorCtr="0">
            <a:noAutofit/>
          </a:bodyPr>
          <a:lstStyle>
            <a:lvl1pPr lvl="0" rtl="0">
              <a:spcBef>
                <a:spcPts val="0"/>
              </a:spcBef>
              <a:spcAft>
                <a:spcPts val="0"/>
              </a:spcAft>
              <a:buSzPts val="12000"/>
              <a:buNone/>
              <a:defRPr sz="10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68" name="Google Shape;168;p28"/>
          <p:cNvSpPr txBox="1">
            <a:spLocks noGrp="1"/>
          </p:cNvSpPr>
          <p:nvPr>
            <p:ph type="title" idx="2"/>
          </p:nvPr>
        </p:nvSpPr>
        <p:spPr>
          <a:xfrm>
            <a:off x="4454300" y="1954962"/>
            <a:ext cx="4321500" cy="1233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3600"/>
              <a:buFont typeface="Overpass"/>
              <a:buNone/>
              <a:defRPr sz="9600" b="1"/>
            </a:lvl1pPr>
            <a:lvl2pPr lvl="1" rtl="0">
              <a:spcBef>
                <a:spcPts val="0"/>
              </a:spcBef>
              <a:spcAft>
                <a:spcPts val="0"/>
              </a:spcAft>
              <a:buClr>
                <a:schemeClr val="lt1"/>
              </a:buClr>
              <a:buSzPts val="2800"/>
              <a:buFont typeface="Overpass"/>
              <a:buNone/>
              <a:defRPr>
                <a:solidFill>
                  <a:schemeClr val="lt1"/>
                </a:solidFill>
                <a:latin typeface="Overpass"/>
                <a:ea typeface="Overpass"/>
                <a:cs typeface="Overpass"/>
                <a:sym typeface="Overpass"/>
              </a:defRPr>
            </a:lvl2pPr>
            <a:lvl3pPr lvl="2" rtl="0">
              <a:spcBef>
                <a:spcPts val="0"/>
              </a:spcBef>
              <a:spcAft>
                <a:spcPts val="0"/>
              </a:spcAft>
              <a:buClr>
                <a:schemeClr val="lt1"/>
              </a:buClr>
              <a:buSzPts val="2800"/>
              <a:buFont typeface="Overpass"/>
              <a:buNone/>
              <a:defRPr>
                <a:solidFill>
                  <a:schemeClr val="lt1"/>
                </a:solidFill>
                <a:latin typeface="Overpass"/>
                <a:ea typeface="Overpass"/>
                <a:cs typeface="Overpass"/>
                <a:sym typeface="Overpass"/>
              </a:defRPr>
            </a:lvl3pPr>
            <a:lvl4pPr lvl="3" rtl="0">
              <a:spcBef>
                <a:spcPts val="0"/>
              </a:spcBef>
              <a:spcAft>
                <a:spcPts val="0"/>
              </a:spcAft>
              <a:buClr>
                <a:schemeClr val="lt1"/>
              </a:buClr>
              <a:buSzPts val="2800"/>
              <a:buFont typeface="Overpass"/>
              <a:buNone/>
              <a:defRPr>
                <a:solidFill>
                  <a:schemeClr val="lt1"/>
                </a:solidFill>
                <a:latin typeface="Overpass"/>
                <a:ea typeface="Overpass"/>
                <a:cs typeface="Overpass"/>
                <a:sym typeface="Overpass"/>
              </a:defRPr>
            </a:lvl4pPr>
            <a:lvl5pPr lvl="4" rtl="0">
              <a:spcBef>
                <a:spcPts val="0"/>
              </a:spcBef>
              <a:spcAft>
                <a:spcPts val="0"/>
              </a:spcAft>
              <a:buClr>
                <a:schemeClr val="lt1"/>
              </a:buClr>
              <a:buSzPts val="2800"/>
              <a:buFont typeface="Overpass"/>
              <a:buNone/>
              <a:defRPr>
                <a:solidFill>
                  <a:schemeClr val="lt1"/>
                </a:solidFill>
                <a:latin typeface="Overpass"/>
                <a:ea typeface="Overpass"/>
                <a:cs typeface="Overpass"/>
                <a:sym typeface="Overpass"/>
              </a:defRPr>
            </a:lvl5pPr>
            <a:lvl6pPr lvl="5" rtl="0">
              <a:spcBef>
                <a:spcPts val="0"/>
              </a:spcBef>
              <a:spcAft>
                <a:spcPts val="0"/>
              </a:spcAft>
              <a:buClr>
                <a:schemeClr val="lt1"/>
              </a:buClr>
              <a:buSzPts val="2800"/>
              <a:buFont typeface="Overpass"/>
              <a:buNone/>
              <a:defRPr>
                <a:solidFill>
                  <a:schemeClr val="lt1"/>
                </a:solidFill>
                <a:latin typeface="Overpass"/>
                <a:ea typeface="Overpass"/>
                <a:cs typeface="Overpass"/>
                <a:sym typeface="Overpass"/>
              </a:defRPr>
            </a:lvl6pPr>
            <a:lvl7pPr lvl="6" rtl="0">
              <a:spcBef>
                <a:spcPts val="0"/>
              </a:spcBef>
              <a:spcAft>
                <a:spcPts val="0"/>
              </a:spcAft>
              <a:buClr>
                <a:schemeClr val="lt1"/>
              </a:buClr>
              <a:buSzPts val="2800"/>
              <a:buFont typeface="Overpass"/>
              <a:buNone/>
              <a:defRPr>
                <a:solidFill>
                  <a:schemeClr val="lt1"/>
                </a:solidFill>
                <a:latin typeface="Overpass"/>
                <a:ea typeface="Overpass"/>
                <a:cs typeface="Overpass"/>
                <a:sym typeface="Overpass"/>
              </a:defRPr>
            </a:lvl7pPr>
            <a:lvl8pPr lvl="7" rtl="0">
              <a:spcBef>
                <a:spcPts val="0"/>
              </a:spcBef>
              <a:spcAft>
                <a:spcPts val="0"/>
              </a:spcAft>
              <a:buClr>
                <a:schemeClr val="lt1"/>
              </a:buClr>
              <a:buSzPts val="2800"/>
              <a:buFont typeface="Overpass"/>
              <a:buNone/>
              <a:defRPr>
                <a:solidFill>
                  <a:schemeClr val="lt1"/>
                </a:solidFill>
                <a:latin typeface="Overpass"/>
                <a:ea typeface="Overpass"/>
                <a:cs typeface="Overpass"/>
                <a:sym typeface="Overpass"/>
              </a:defRPr>
            </a:lvl8pPr>
            <a:lvl9pPr lvl="8" rtl="0">
              <a:spcBef>
                <a:spcPts val="0"/>
              </a:spcBef>
              <a:spcAft>
                <a:spcPts val="0"/>
              </a:spcAft>
              <a:buClr>
                <a:schemeClr val="lt1"/>
              </a:buClr>
              <a:buSzPts val="2800"/>
              <a:buFont typeface="Overpass"/>
              <a:buNone/>
              <a:defRPr>
                <a:solidFill>
                  <a:schemeClr val="lt1"/>
                </a:solidFill>
                <a:latin typeface="Overpass"/>
                <a:ea typeface="Overpass"/>
                <a:cs typeface="Overpass"/>
                <a:sym typeface="Overpass"/>
              </a:defRPr>
            </a:lvl9pPr>
          </a:lstStyle>
          <a:p>
            <a:endParaRPr/>
          </a:p>
        </p:txBody>
      </p:sp>
      <p:sp>
        <p:nvSpPr>
          <p:cNvPr id="169" name="Google Shape;169;p28"/>
          <p:cNvSpPr txBox="1">
            <a:spLocks noGrp="1"/>
          </p:cNvSpPr>
          <p:nvPr>
            <p:ph type="subTitle" idx="1"/>
          </p:nvPr>
        </p:nvSpPr>
        <p:spPr>
          <a:xfrm>
            <a:off x="4454300" y="3158539"/>
            <a:ext cx="3834000" cy="633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None/>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cxnSp>
        <p:nvCxnSpPr>
          <p:cNvPr id="170" name="Google Shape;170;p28"/>
          <p:cNvCxnSpPr/>
          <p:nvPr/>
        </p:nvCxnSpPr>
        <p:spPr>
          <a:xfrm>
            <a:off x="9042625" y="882362"/>
            <a:ext cx="2400" cy="1112100"/>
          </a:xfrm>
          <a:prstGeom prst="straightConnector1">
            <a:avLst/>
          </a:prstGeom>
          <a:noFill/>
          <a:ln w="19050" cap="flat" cmpd="sng">
            <a:solidFill>
              <a:schemeClr val="lt1"/>
            </a:solidFill>
            <a:prstDash val="solid"/>
            <a:round/>
            <a:headEnd type="none" w="med" len="med"/>
            <a:tailEnd type="none" w="med" len="med"/>
          </a:ln>
        </p:spPr>
      </p:cxnSp>
      <p:cxnSp>
        <p:nvCxnSpPr>
          <p:cNvPr id="171" name="Google Shape;171;p28"/>
          <p:cNvCxnSpPr/>
          <p:nvPr/>
        </p:nvCxnSpPr>
        <p:spPr>
          <a:xfrm>
            <a:off x="101785" y="2015050"/>
            <a:ext cx="2400" cy="1112100"/>
          </a:xfrm>
          <a:prstGeom prst="straightConnector1">
            <a:avLst/>
          </a:prstGeom>
          <a:noFill/>
          <a:ln w="19050" cap="flat" cmpd="sng">
            <a:solidFill>
              <a:schemeClr val="lt1"/>
            </a:solidFill>
            <a:prstDash val="solid"/>
            <a:round/>
            <a:headEnd type="none" w="med" len="med"/>
            <a:tailEnd type="none" w="med" len="med"/>
          </a:ln>
        </p:spPr>
      </p:cxn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ection header 2">
  <p:cSld name="SECTION_HEADER_2">
    <p:bg>
      <p:bgPr>
        <a:solidFill>
          <a:schemeClr val="dk1"/>
        </a:solidFill>
        <a:effectLst/>
      </p:bgPr>
    </p:bg>
    <p:spTree>
      <p:nvGrpSpPr>
        <p:cNvPr id="1" name="Shape 172"/>
        <p:cNvGrpSpPr/>
        <p:nvPr/>
      </p:nvGrpSpPr>
      <p:grpSpPr>
        <a:xfrm>
          <a:off x="0" y="0"/>
          <a:ext cx="0" cy="0"/>
          <a:chOff x="0" y="0"/>
          <a:chExt cx="0" cy="0"/>
        </a:xfrm>
      </p:grpSpPr>
      <p:sp>
        <p:nvSpPr>
          <p:cNvPr id="173" name="Google Shape;173;p29"/>
          <p:cNvSpPr/>
          <p:nvPr/>
        </p:nvSpPr>
        <p:spPr>
          <a:xfrm>
            <a:off x="101550" y="106200"/>
            <a:ext cx="8940900" cy="4931100"/>
          </a:xfrm>
          <a:prstGeom prst="rect">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29"/>
          <p:cNvSpPr txBox="1">
            <a:spLocks noGrp="1"/>
          </p:cNvSpPr>
          <p:nvPr>
            <p:ph type="title" hasCustomPrompt="1"/>
          </p:nvPr>
        </p:nvSpPr>
        <p:spPr>
          <a:xfrm>
            <a:off x="1067805" y="2016996"/>
            <a:ext cx="1663200" cy="935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2000"/>
              <a:buNone/>
              <a:defRPr sz="10000">
                <a:solidFill>
                  <a:schemeClr val="lt1"/>
                </a:solidFill>
              </a:defRPr>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75" name="Google Shape;175;p29"/>
          <p:cNvSpPr txBox="1">
            <a:spLocks noGrp="1"/>
          </p:cNvSpPr>
          <p:nvPr>
            <p:ph type="title" idx="2"/>
          </p:nvPr>
        </p:nvSpPr>
        <p:spPr>
          <a:xfrm>
            <a:off x="2704980" y="1687479"/>
            <a:ext cx="4321500" cy="1233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3600"/>
              <a:buFont typeface="Overpass"/>
              <a:buNone/>
              <a:defRPr sz="9600" b="1">
                <a:solidFill>
                  <a:schemeClr val="lt1"/>
                </a:solidFill>
              </a:defRPr>
            </a:lvl1pPr>
            <a:lvl2pPr lvl="1" rtl="0">
              <a:spcBef>
                <a:spcPts val="0"/>
              </a:spcBef>
              <a:spcAft>
                <a:spcPts val="0"/>
              </a:spcAft>
              <a:buClr>
                <a:schemeClr val="lt1"/>
              </a:buClr>
              <a:buSzPts val="2800"/>
              <a:buFont typeface="Overpass"/>
              <a:buNone/>
              <a:defRPr>
                <a:solidFill>
                  <a:schemeClr val="lt1"/>
                </a:solidFill>
                <a:latin typeface="Overpass"/>
                <a:ea typeface="Overpass"/>
                <a:cs typeface="Overpass"/>
                <a:sym typeface="Overpass"/>
              </a:defRPr>
            </a:lvl2pPr>
            <a:lvl3pPr lvl="2" rtl="0">
              <a:spcBef>
                <a:spcPts val="0"/>
              </a:spcBef>
              <a:spcAft>
                <a:spcPts val="0"/>
              </a:spcAft>
              <a:buClr>
                <a:schemeClr val="lt1"/>
              </a:buClr>
              <a:buSzPts val="2800"/>
              <a:buFont typeface="Overpass"/>
              <a:buNone/>
              <a:defRPr>
                <a:solidFill>
                  <a:schemeClr val="lt1"/>
                </a:solidFill>
                <a:latin typeface="Overpass"/>
                <a:ea typeface="Overpass"/>
                <a:cs typeface="Overpass"/>
                <a:sym typeface="Overpass"/>
              </a:defRPr>
            </a:lvl3pPr>
            <a:lvl4pPr lvl="3" rtl="0">
              <a:spcBef>
                <a:spcPts val="0"/>
              </a:spcBef>
              <a:spcAft>
                <a:spcPts val="0"/>
              </a:spcAft>
              <a:buClr>
                <a:schemeClr val="lt1"/>
              </a:buClr>
              <a:buSzPts val="2800"/>
              <a:buFont typeface="Overpass"/>
              <a:buNone/>
              <a:defRPr>
                <a:solidFill>
                  <a:schemeClr val="lt1"/>
                </a:solidFill>
                <a:latin typeface="Overpass"/>
                <a:ea typeface="Overpass"/>
                <a:cs typeface="Overpass"/>
                <a:sym typeface="Overpass"/>
              </a:defRPr>
            </a:lvl4pPr>
            <a:lvl5pPr lvl="4" rtl="0">
              <a:spcBef>
                <a:spcPts val="0"/>
              </a:spcBef>
              <a:spcAft>
                <a:spcPts val="0"/>
              </a:spcAft>
              <a:buClr>
                <a:schemeClr val="lt1"/>
              </a:buClr>
              <a:buSzPts val="2800"/>
              <a:buFont typeface="Overpass"/>
              <a:buNone/>
              <a:defRPr>
                <a:solidFill>
                  <a:schemeClr val="lt1"/>
                </a:solidFill>
                <a:latin typeface="Overpass"/>
                <a:ea typeface="Overpass"/>
                <a:cs typeface="Overpass"/>
                <a:sym typeface="Overpass"/>
              </a:defRPr>
            </a:lvl5pPr>
            <a:lvl6pPr lvl="5" rtl="0">
              <a:spcBef>
                <a:spcPts val="0"/>
              </a:spcBef>
              <a:spcAft>
                <a:spcPts val="0"/>
              </a:spcAft>
              <a:buClr>
                <a:schemeClr val="lt1"/>
              </a:buClr>
              <a:buSzPts val="2800"/>
              <a:buFont typeface="Overpass"/>
              <a:buNone/>
              <a:defRPr>
                <a:solidFill>
                  <a:schemeClr val="lt1"/>
                </a:solidFill>
                <a:latin typeface="Overpass"/>
                <a:ea typeface="Overpass"/>
                <a:cs typeface="Overpass"/>
                <a:sym typeface="Overpass"/>
              </a:defRPr>
            </a:lvl6pPr>
            <a:lvl7pPr lvl="6" rtl="0">
              <a:spcBef>
                <a:spcPts val="0"/>
              </a:spcBef>
              <a:spcAft>
                <a:spcPts val="0"/>
              </a:spcAft>
              <a:buClr>
                <a:schemeClr val="lt1"/>
              </a:buClr>
              <a:buSzPts val="2800"/>
              <a:buFont typeface="Overpass"/>
              <a:buNone/>
              <a:defRPr>
                <a:solidFill>
                  <a:schemeClr val="lt1"/>
                </a:solidFill>
                <a:latin typeface="Overpass"/>
                <a:ea typeface="Overpass"/>
                <a:cs typeface="Overpass"/>
                <a:sym typeface="Overpass"/>
              </a:defRPr>
            </a:lvl7pPr>
            <a:lvl8pPr lvl="7" rtl="0">
              <a:spcBef>
                <a:spcPts val="0"/>
              </a:spcBef>
              <a:spcAft>
                <a:spcPts val="0"/>
              </a:spcAft>
              <a:buClr>
                <a:schemeClr val="lt1"/>
              </a:buClr>
              <a:buSzPts val="2800"/>
              <a:buFont typeface="Overpass"/>
              <a:buNone/>
              <a:defRPr>
                <a:solidFill>
                  <a:schemeClr val="lt1"/>
                </a:solidFill>
                <a:latin typeface="Overpass"/>
                <a:ea typeface="Overpass"/>
                <a:cs typeface="Overpass"/>
                <a:sym typeface="Overpass"/>
              </a:defRPr>
            </a:lvl8pPr>
            <a:lvl9pPr lvl="8" rtl="0">
              <a:spcBef>
                <a:spcPts val="0"/>
              </a:spcBef>
              <a:spcAft>
                <a:spcPts val="0"/>
              </a:spcAft>
              <a:buClr>
                <a:schemeClr val="lt1"/>
              </a:buClr>
              <a:buSzPts val="2800"/>
              <a:buFont typeface="Overpass"/>
              <a:buNone/>
              <a:defRPr>
                <a:solidFill>
                  <a:schemeClr val="lt1"/>
                </a:solidFill>
                <a:latin typeface="Overpass"/>
                <a:ea typeface="Overpass"/>
                <a:cs typeface="Overpass"/>
                <a:sym typeface="Overpass"/>
              </a:defRPr>
            </a:lvl9pPr>
          </a:lstStyle>
          <a:p>
            <a:endParaRPr/>
          </a:p>
        </p:txBody>
      </p:sp>
      <p:sp>
        <p:nvSpPr>
          <p:cNvPr id="176" name="Google Shape;176;p29"/>
          <p:cNvSpPr txBox="1">
            <a:spLocks noGrp="1"/>
          </p:cNvSpPr>
          <p:nvPr>
            <p:ph type="subTitle" idx="1"/>
          </p:nvPr>
        </p:nvSpPr>
        <p:spPr>
          <a:xfrm>
            <a:off x="5990546" y="2017000"/>
            <a:ext cx="1936500" cy="1104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None/>
              <a:defRPr>
                <a:solidFill>
                  <a:schemeClr val="lt1"/>
                </a:solidFill>
              </a:defRPr>
            </a:lvl1pPr>
            <a:lvl2pPr lvl="1" rtl="0">
              <a:lnSpc>
                <a:spcPct val="100000"/>
              </a:lnSpc>
              <a:spcBef>
                <a:spcPts val="0"/>
              </a:spcBef>
              <a:spcAft>
                <a:spcPts val="0"/>
              </a:spcAft>
              <a:buNone/>
              <a:defRPr>
                <a:solidFill>
                  <a:schemeClr val="lt1"/>
                </a:solidFill>
              </a:defRPr>
            </a:lvl2pPr>
            <a:lvl3pPr lvl="2" rtl="0">
              <a:lnSpc>
                <a:spcPct val="100000"/>
              </a:lnSpc>
              <a:spcBef>
                <a:spcPts val="0"/>
              </a:spcBef>
              <a:spcAft>
                <a:spcPts val="0"/>
              </a:spcAft>
              <a:buNone/>
              <a:defRPr>
                <a:solidFill>
                  <a:schemeClr val="lt1"/>
                </a:solidFill>
              </a:defRPr>
            </a:lvl3pPr>
            <a:lvl4pPr lvl="3" rtl="0">
              <a:lnSpc>
                <a:spcPct val="100000"/>
              </a:lnSpc>
              <a:spcBef>
                <a:spcPts val="0"/>
              </a:spcBef>
              <a:spcAft>
                <a:spcPts val="0"/>
              </a:spcAft>
              <a:buNone/>
              <a:defRPr>
                <a:solidFill>
                  <a:schemeClr val="lt1"/>
                </a:solidFill>
              </a:defRPr>
            </a:lvl4pPr>
            <a:lvl5pPr lvl="4" rtl="0">
              <a:lnSpc>
                <a:spcPct val="100000"/>
              </a:lnSpc>
              <a:spcBef>
                <a:spcPts val="0"/>
              </a:spcBef>
              <a:spcAft>
                <a:spcPts val="0"/>
              </a:spcAft>
              <a:buNone/>
              <a:defRPr>
                <a:solidFill>
                  <a:schemeClr val="lt1"/>
                </a:solidFill>
              </a:defRPr>
            </a:lvl5pPr>
            <a:lvl6pPr lvl="5" rtl="0">
              <a:lnSpc>
                <a:spcPct val="100000"/>
              </a:lnSpc>
              <a:spcBef>
                <a:spcPts val="0"/>
              </a:spcBef>
              <a:spcAft>
                <a:spcPts val="0"/>
              </a:spcAft>
              <a:buNone/>
              <a:defRPr>
                <a:solidFill>
                  <a:schemeClr val="lt1"/>
                </a:solidFill>
              </a:defRPr>
            </a:lvl6pPr>
            <a:lvl7pPr lvl="6" rtl="0">
              <a:lnSpc>
                <a:spcPct val="100000"/>
              </a:lnSpc>
              <a:spcBef>
                <a:spcPts val="0"/>
              </a:spcBef>
              <a:spcAft>
                <a:spcPts val="0"/>
              </a:spcAft>
              <a:buNone/>
              <a:defRPr>
                <a:solidFill>
                  <a:schemeClr val="lt1"/>
                </a:solidFill>
              </a:defRPr>
            </a:lvl7pPr>
            <a:lvl8pPr lvl="7" rtl="0">
              <a:lnSpc>
                <a:spcPct val="100000"/>
              </a:lnSpc>
              <a:spcBef>
                <a:spcPts val="0"/>
              </a:spcBef>
              <a:spcAft>
                <a:spcPts val="0"/>
              </a:spcAft>
              <a:buNone/>
              <a:defRPr>
                <a:solidFill>
                  <a:schemeClr val="lt1"/>
                </a:solidFill>
              </a:defRPr>
            </a:lvl8pPr>
            <a:lvl9pPr lvl="8" rtl="0">
              <a:lnSpc>
                <a:spcPct val="100000"/>
              </a:lnSpc>
              <a:spcBef>
                <a:spcPts val="0"/>
              </a:spcBef>
              <a:spcAft>
                <a:spcPts val="0"/>
              </a:spcAft>
              <a:buNone/>
              <a:defRPr>
                <a:solidFill>
                  <a:schemeClr val="lt1"/>
                </a:solidFill>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1">
  <p:cSld name="TITLE_ONLY_6">
    <p:bg>
      <p:bgPr>
        <a:solidFill>
          <a:schemeClr val="dk1"/>
        </a:solidFill>
        <a:effectLst/>
      </p:bgPr>
    </p:bg>
    <p:spTree>
      <p:nvGrpSpPr>
        <p:cNvPr id="1" name="Shape 177"/>
        <p:cNvGrpSpPr/>
        <p:nvPr/>
      </p:nvGrpSpPr>
      <p:grpSpPr>
        <a:xfrm>
          <a:off x="0" y="0"/>
          <a:ext cx="0" cy="0"/>
          <a:chOff x="0" y="0"/>
          <a:chExt cx="0" cy="0"/>
        </a:xfrm>
      </p:grpSpPr>
      <p:sp>
        <p:nvSpPr>
          <p:cNvPr id="178" name="Google Shape;178;p30"/>
          <p:cNvSpPr txBox="1">
            <a:spLocks noGrp="1"/>
          </p:cNvSpPr>
          <p:nvPr>
            <p:ph type="title"/>
          </p:nvPr>
        </p:nvSpPr>
        <p:spPr>
          <a:xfrm>
            <a:off x="6270600" y="1898400"/>
            <a:ext cx="2169300" cy="1346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79" name="Google Shape;179;p30"/>
          <p:cNvSpPr/>
          <p:nvPr/>
        </p:nvSpPr>
        <p:spPr>
          <a:xfrm>
            <a:off x="101550" y="106200"/>
            <a:ext cx="8940900" cy="4931100"/>
          </a:xfrm>
          <a:prstGeom prst="rect">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2">
  <p:cSld name="TITLE_ONLY_6_1">
    <p:bg>
      <p:bgPr>
        <a:solidFill>
          <a:schemeClr val="dk1"/>
        </a:solidFill>
        <a:effectLst/>
      </p:bgPr>
    </p:bg>
    <p:spTree>
      <p:nvGrpSpPr>
        <p:cNvPr id="1" name="Shape 180"/>
        <p:cNvGrpSpPr/>
        <p:nvPr/>
      </p:nvGrpSpPr>
      <p:grpSpPr>
        <a:xfrm>
          <a:off x="0" y="0"/>
          <a:ext cx="0" cy="0"/>
          <a:chOff x="0" y="0"/>
          <a:chExt cx="0" cy="0"/>
        </a:xfrm>
      </p:grpSpPr>
      <p:sp>
        <p:nvSpPr>
          <p:cNvPr id="181" name="Google Shape;181;p31"/>
          <p:cNvSpPr txBox="1">
            <a:spLocks noGrp="1"/>
          </p:cNvSpPr>
          <p:nvPr>
            <p:ph type="title"/>
          </p:nvPr>
        </p:nvSpPr>
        <p:spPr>
          <a:xfrm>
            <a:off x="713225" y="394185"/>
            <a:ext cx="2169300" cy="13467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4300"/>
              <a:buNone/>
              <a:defRPr>
                <a:solidFill>
                  <a:schemeClr val="l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2" name="Google Shape;182;p31"/>
          <p:cNvSpPr/>
          <p:nvPr/>
        </p:nvSpPr>
        <p:spPr>
          <a:xfrm>
            <a:off x="101550" y="106200"/>
            <a:ext cx="8940900" cy="4931100"/>
          </a:xfrm>
          <a:prstGeom prst="rect">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Big number 1">
  <p:cSld name="BIG_NUMBER_1">
    <p:bg>
      <p:bgPr>
        <a:solidFill>
          <a:schemeClr val="dk1"/>
        </a:solidFill>
        <a:effectLst/>
      </p:bgPr>
    </p:bg>
    <p:spTree>
      <p:nvGrpSpPr>
        <p:cNvPr id="1" name="Shape 183"/>
        <p:cNvGrpSpPr/>
        <p:nvPr/>
      </p:nvGrpSpPr>
      <p:grpSpPr>
        <a:xfrm>
          <a:off x="0" y="0"/>
          <a:ext cx="0" cy="0"/>
          <a:chOff x="0" y="0"/>
          <a:chExt cx="0" cy="0"/>
        </a:xfrm>
      </p:grpSpPr>
      <p:sp>
        <p:nvSpPr>
          <p:cNvPr id="184" name="Google Shape;184;p32"/>
          <p:cNvSpPr/>
          <p:nvPr/>
        </p:nvSpPr>
        <p:spPr>
          <a:xfrm>
            <a:off x="4577950" y="1147025"/>
            <a:ext cx="4587000" cy="28341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32"/>
          <p:cNvSpPr/>
          <p:nvPr/>
        </p:nvSpPr>
        <p:spPr>
          <a:xfrm>
            <a:off x="101550" y="106200"/>
            <a:ext cx="8940900" cy="4931100"/>
          </a:xfrm>
          <a:prstGeom prst="rect">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32"/>
          <p:cNvSpPr txBox="1">
            <a:spLocks noGrp="1"/>
          </p:cNvSpPr>
          <p:nvPr>
            <p:ph type="title" hasCustomPrompt="1"/>
          </p:nvPr>
        </p:nvSpPr>
        <p:spPr>
          <a:xfrm>
            <a:off x="583481" y="1624250"/>
            <a:ext cx="3858900" cy="18531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12000"/>
              <a:buNone/>
              <a:defRPr sz="20000">
                <a:solidFill>
                  <a:schemeClr val="lt1"/>
                </a:solidFill>
              </a:defRPr>
            </a:lvl1pPr>
            <a:lvl2pPr lvl="1" algn="ctr" rtl="0">
              <a:spcBef>
                <a:spcPts val="0"/>
              </a:spcBef>
              <a:spcAft>
                <a:spcPts val="0"/>
              </a:spcAft>
              <a:buClr>
                <a:schemeClr val="lt1"/>
              </a:buClr>
              <a:buSzPts val="12000"/>
              <a:buNone/>
              <a:defRPr sz="12000">
                <a:solidFill>
                  <a:schemeClr val="lt1"/>
                </a:solidFill>
              </a:defRPr>
            </a:lvl2pPr>
            <a:lvl3pPr lvl="2" algn="ctr" rtl="0">
              <a:spcBef>
                <a:spcPts val="0"/>
              </a:spcBef>
              <a:spcAft>
                <a:spcPts val="0"/>
              </a:spcAft>
              <a:buClr>
                <a:schemeClr val="lt1"/>
              </a:buClr>
              <a:buSzPts val="12000"/>
              <a:buNone/>
              <a:defRPr sz="12000">
                <a:solidFill>
                  <a:schemeClr val="lt1"/>
                </a:solidFill>
              </a:defRPr>
            </a:lvl3pPr>
            <a:lvl4pPr lvl="3" algn="ctr" rtl="0">
              <a:spcBef>
                <a:spcPts val="0"/>
              </a:spcBef>
              <a:spcAft>
                <a:spcPts val="0"/>
              </a:spcAft>
              <a:buClr>
                <a:schemeClr val="lt1"/>
              </a:buClr>
              <a:buSzPts val="12000"/>
              <a:buNone/>
              <a:defRPr sz="12000">
                <a:solidFill>
                  <a:schemeClr val="lt1"/>
                </a:solidFill>
              </a:defRPr>
            </a:lvl4pPr>
            <a:lvl5pPr lvl="4" algn="ctr" rtl="0">
              <a:spcBef>
                <a:spcPts val="0"/>
              </a:spcBef>
              <a:spcAft>
                <a:spcPts val="0"/>
              </a:spcAft>
              <a:buClr>
                <a:schemeClr val="lt1"/>
              </a:buClr>
              <a:buSzPts val="12000"/>
              <a:buNone/>
              <a:defRPr sz="12000">
                <a:solidFill>
                  <a:schemeClr val="lt1"/>
                </a:solidFill>
              </a:defRPr>
            </a:lvl5pPr>
            <a:lvl6pPr lvl="5" algn="ctr" rtl="0">
              <a:spcBef>
                <a:spcPts val="0"/>
              </a:spcBef>
              <a:spcAft>
                <a:spcPts val="0"/>
              </a:spcAft>
              <a:buClr>
                <a:schemeClr val="lt1"/>
              </a:buClr>
              <a:buSzPts val="12000"/>
              <a:buNone/>
              <a:defRPr sz="12000">
                <a:solidFill>
                  <a:schemeClr val="lt1"/>
                </a:solidFill>
              </a:defRPr>
            </a:lvl6pPr>
            <a:lvl7pPr lvl="6" algn="ctr" rtl="0">
              <a:spcBef>
                <a:spcPts val="0"/>
              </a:spcBef>
              <a:spcAft>
                <a:spcPts val="0"/>
              </a:spcAft>
              <a:buClr>
                <a:schemeClr val="lt1"/>
              </a:buClr>
              <a:buSzPts val="12000"/>
              <a:buNone/>
              <a:defRPr sz="12000">
                <a:solidFill>
                  <a:schemeClr val="lt1"/>
                </a:solidFill>
              </a:defRPr>
            </a:lvl7pPr>
            <a:lvl8pPr lvl="7" algn="ctr" rtl="0">
              <a:spcBef>
                <a:spcPts val="0"/>
              </a:spcBef>
              <a:spcAft>
                <a:spcPts val="0"/>
              </a:spcAft>
              <a:buClr>
                <a:schemeClr val="lt1"/>
              </a:buClr>
              <a:buSzPts val="12000"/>
              <a:buNone/>
              <a:defRPr sz="12000">
                <a:solidFill>
                  <a:schemeClr val="lt1"/>
                </a:solidFill>
              </a:defRPr>
            </a:lvl8pPr>
            <a:lvl9pPr lvl="8" algn="ctr" rtl="0">
              <a:spcBef>
                <a:spcPts val="0"/>
              </a:spcBef>
              <a:spcAft>
                <a:spcPts val="0"/>
              </a:spcAft>
              <a:buClr>
                <a:schemeClr val="lt1"/>
              </a:buClr>
              <a:buSzPts val="12000"/>
              <a:buNone/>
              <a:defRPr sz="12000">
                <a:solidFill>
                  <a:schemeClr val="lt1"/>
                </a:solidFill>
              </a:defRPr>
            </a:lvl9pPr>
          </a:lstStyle>
          <a:p>
            <a:r>
              <a:t>xx%</a:t>
            </a:r>
          </a:p>
        </p:txBody>
      </p:sp>
      <p:sp>
        <p:nvSpPr>
          <p:cNvPr id="187" name="Google Shape;187;p32"/>
          <p:cNvSpPr txBox="1">
            <a:spLocks noGrp="1"/>
          </p:cNvSpPr>
          <p:nvPr>
            <p:ph type="title" idx="2"/>
          </p:nvPr>
        </p:nvSpPr>
        <p:spPr>
          <a:xfrm>
            <a:off x="5044325" y="1437700"/>
            <a:ext cx="2985000" cy="22263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4300"/>
              <a:buNone/>
              <a:defRPr sz="5700"/>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Quote">
  <p:cSld name="MAIN_POINT_1">
    <p:spTree>
      <p:nvGrpSpPr>
        <p:cNvPr id="1" name="Shape 188"/>
        <p:cNvGrpSpPr/>
        <p:nvPr/>
      </p:nvGrpSpPr>
      <p:grpSpPr>
        <a:xfrm>
          <a:off x="0" y="0"/>
          <a:ext cx="0" cy="0"/>
          <a:chOff x="0" y="0"/>
          <a:chExt cx="0" cy="0"/>
        </a:xfrm>
      </p:grpSpPr>
      <p:sp>
        <p:nvSpPr>
          <p:cNvPr id="189" name="Google Shape;189;p33"/>
          <p:cNvSpPr/>
          <p:nvPr/>
        </p:nvSpPr>
        <p:spPr>
          <a:xfrm>
            <a:off x="101550" y="106200"/>
            <a:ext cx="8940900" cy="49311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33"/>
          <p:cNvSpPr txBox="1">
            <a:spLocks noGrp="1"/>
          </p:cNvSpPr>
          <p:nvPr>
            <p:ph type="subTitle" idx="1"/>
          </p:nvPr>
        </p:nvSpPr>
        <p:spPr>
          <a:xfrm>
            <a:off x="4724000" y="2937140"/>
            <a:ext cx="2093100" cy="489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2pPr>
            <a:lvl3pPr lvl="2"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3pPr>
            <a:lvl4pPr lvl="3"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4pPr>
            <a:lvl5pPr lvl="4"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5pPr>
            <a:lvl6pPr lvl="5"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6pPr>
            <a:lvl7pPr lvl="6"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7pPr>
            <a:lvl8pPr lvl="7"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8pPr>
            <a:lvl9pPr lvl="8"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9pPr>
          </a:lstStyle>
          <a:p>
            <a:endParaRPr/>
          </a:p>
        </p:txBody>
      </p:sp>
      <p:sp>
        <p:nvSpPr>
          <p:cNvPr id="191" name="Google Shape;191;p33"/>
          <p:cNvSpPr txBox="1">
            <a:spLocks noGrp="1"/>
          </p:cNvSpPr>
          <p:nvPr>
            <p:ph type="subTitle" idx="2"/>
          </p:nvPr>
        </p:nvSpPr>
        <p:spPr>
          <a:xfrm>
            <a:off x="4724000" y="1702013"/>
            <a:ext cx="3715800" cy="1220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900" b="1">
                <a:solidFill>
                  <a:schemeClr val="dk1"/>
                </a:solidFill>
              </a:defRPr>
            </a:lvl1pPr>
            <a:lvl2pPr lvl="1" rtl="0">
              <a:lnSpc>
                <a:spcPct val="100000"/>
              </a:lnSpc>
              <a:spcBef>
                <a:spcPts val="0"/>
              </a:spcBef>
              <a:spcAft>
                <a:spcPts val="0"/>
              </a:spcAft>
              <a:buNone/>
              <a:defRPr sz="1900" b="1">
                <a:solidFill>
                  <a:schemeClr val="dk1"/>
                </a:solidFill>
              </a:defRPr>
            </a:lvl2pPr>
            <a:lvl3pPr lvl="2" rtl="0">
              <a:lnSpc>
                <a:spcPct val="100000"/>
              </a:lnSpc>
              <a:spcBef>
                <a:spcPts val="0"/>
              </a:spcBef>
              <a:spcAft>
                <a:spcPts val="0"/>
              </a:spcAft>
              <a:buNone/>
              <a:defRPr sz="1900" b="1">
                <a:solidFill>
                  <a:schemeClr val="dk1"/>
                </a:solidFill>
              </a:defRPr>
            </a:lvl3pPr>
            <a:lvl4pPr lvl="3" rtl="0">
              <a:lnSpc>
                <a:spcPct val="100000"/>
              </a:lnSpc>
              <a:spcBef>
                <a:spcPts val="0"/>
              </a:spcBef>
              <a:spcAft>
                <a:spcPts val="0"/>
              </a:spcAft>
              <a:buNone/>
              <a:defRPr sz="1900" b="1">
                <a:solidFill>
                  <a:schemeClr val="dk1"/>
                </a:solidFill>
              </a:defRPr>
            </a:lvl4pPr>
            <a:lvl5pPr lvl="4" rtl="0">
              <a:lnSpc>
                <a:spcPct val="100000"/>
              </a:lnSpc>
              <a:spcBef>
                <a:spcPts val="0"/>
              </a:spcBef>
              <a:spcAft>
                <a:spcPts val="0"/>
              </a:spcAft>
              <a:buNone/>
              <a:defRPr sz="1900" b="1">
                <a:solidFill>
                  <a:schemeClr val="dk1"/>
                </a:solidFill>
              </a:defRPr>
            </a:lvl5pPr>
            <a:lvl6pPr lvl="5" rtl="0">
              <a:lnSpc>
                <a:spcPct val="100000"/>
              </a:lnSpc>
              <a:spcBef>
                <a:spcPts val="0"/>
              </a:spcBef>
              <a:spcAft>
                <a:spcPts val="0"/>
              </a:spcAft>
              <a:buNone/>
              <a:defRPr sz="1900" b="1">
                <a:solidFill>
                  <a:schemeClr val="dk1"/>
                </a:solidFill>
              </a:defRPr>
            </a:lvl6pPr>
            <a:lvl7pPr lvl="6" rtl="0">
              <a:lnSpc>
                <a:spcPct val="100000"/>
              </a:lnSpc>
              <a:spcBef>
                <a:spcPts val="0"/>
              </a:spcBef>
              <a:spcAft>
                <a:spcPts val="0"/>
              </a:spcAft>
              <a:buNone/>
              <a:defRPr sz="1900" b="1">
                <a:solidFill>
                  <a:schemeClr val="dk1"/>
                </a:solidFill>
              </a:defRPr>
            </a:lvl7pPr>
            <a:lvl8pPr lvl="7" rtl="0">
              <a:lnSpc>
                <a:spcPct val="100000"/>
              </a:lnSpc>
              <a:spcBef>
                <a:spcPts val="0"/>
              </a:spcBef>
              <a:spcAft>
                <a:spcPts val="0"/>
              </a:spcAft>
              <a:buNone/>
              <a:defRPr sz="1900" b="1">
                <a:solidFill>
                  <a:schemeClr val="dk1"/>
                </a:solidFill>
              </a:defRPr>
            </a:lvl8pPr>
            <a:lvl9pPr lvl="8" rtl="0">
              <a:lnSpc>
                <a:spcPct val="100000"/>
              </a:lnSpc>
              <a:spcBef>
                <a:spcPts val="0"/>
              </a:spcBef>
              <a:spcAft>
                <a:spcPts val="0"/>
              </a:spcAft>
              <a:buNone/>
              <a:defRPr sz="1900" b="1">
                <a:solidFill>
                  <a:schemeClr val="dk1"/>
                </a:solidFill>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spTree>
      <p:nvGrpSpPr>
        <p:cNvPr id="1" name="Shape 192"/>
        <p:cNvGrpSpPr/>
        <p:nvPr/>
      </p:nvGrpSpPr>
      <p:grpSpPr>
        <a:xfrm>
          <a:off x="0" y="0"/>
          <a:ext cx="0" cy="0"/>
          <a:chOff x="0" y="0"/>
          <a:chExt cx="0" cy="0"/>
        </a:xfrm>
      </p:grpSpPr>
      <p:sp>
        <p:nvSpPr>
          <p:cNvPr id="193" name="Google Shape;193;p34"/>
          <p:cNvSpPr/>
          <p:nvPr/>
        </p:nvSpPr>
        <p:spPr>
          <a:xfrm>
            <a:off x="3180600" y="-56625"/>
            <a:ext cx="2782800" cy="52509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34"/>
          <p:cNvSpPr/>
          <p:nvPr/>
        </p:nvSpPr>
        <p:spPr>
          <a:xfrm>
            <a:off x="101550" y="106200"/>
            <a:ext cx="8940900" cy="49311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34"/>
          <p:cNvSpPr txBox="1">
            <a:spLocks noGrp="1"/>
          </p:cNvSpPr>
          <p:nvPr>
            <p:ph type="title"/>
          </p:nvPr>
        </p:nvSpPr>
        <p:spPr>
          <a:xfrm>
            <a:off x="3180600" y="294790"/>
            <a:ext cx="2782800" cy="1554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300"/>
              <a:buNone/>
              <a:defRPr>
                <a:solidFill>
                  <a:schemeClr val="l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96" name="Google Shape;196;p34"/>
          <p:cNvSpPr txBox="1">
            <a:spLocks noGrp="1"/>
          </p:cNvSpPr>
          <p:nvPr>
            <p:ph type="subTitle" idx="1"/>
          </p:nvPr>
        </p:nvSpPr>
        <p:spPr>
          <a:xfrm>
            <a:off x="945404" y="2847226"/>
            <a:ext cx="1837800" cy="309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None/>
              <a:defRPr sz="2200" b="1">
                <a:solidFill>
                  <a:schemeClr val="dk1"/>
                </a:solidFill>
                <a:latin typeface="Bebas Neue"/>
                <a:ea typeface="Bebas Neue"/>
                <a:cs typeface="Bebas Neue"/>
                <a:sym typeface="Bebas Neue"/>
              </a:defRPr>
            </a:lvl1pPr>
            <a:lvl2pPr lvl="1" algn="r" rtl="0">
              <a:lnSpc>
                <a:spcPct val="100000"/>
              </a:lnSpc>
              <a:spcBef>
                <a:spcPts val="0"/>
              </a:spcBef>
              <a:spcAft>
                <a:spcPts val="0"/>
              </a:spcAft>
              <a:buNone/>
              <a:defRPr sz="2200" b="1">
                <a:solidFill>
                  <a:schemeClr val="dk1"/>
                </a:solidFill>
                <a:latin typeface="Bebas Neue"/>
                <a:ea typeface="Bebas Neue"/>
                <a:cs typeface="Bebas Neue"/>
                <a:sym typeface="Bebas Neue"/>
              </a:defRPr>
            </a:lvl2pPr>
            <a:lvl3pPr lvl="2" algn="r" rtl="0">
              <a:lnSpc>
                <a:spcPct val="100000"/>
              </a:lnSpc>
              <a:spcBef>
                <a:spcPts val="0"/>
              </a:spcBef>
              <a:spcAft>
                <a:spcPts val="0"/>
              </a:spcAft>
              <a:buNone/>
              <a:defRPr sz="2200" b="1">
                <a:solidFill>
                  <a:schemeClr val="dk1"/>
                </a:solidFill>
                <a:latin typeface="Bebas Neue"/>
                <a:ea typeface="Bebas Neue"/>
                <a:cs typeface="Bebas Neue"/>
                <a:sym typeface="Bebas Neue"/>
              </a:defRPr>
            </a:lvl3pPr>
            <a:lvl4pPr lvl="3" algn="r" rtl="0">
              <a:lnSpc>
                <a:spcPct val="100000"/>
              </a:lnSpc>
              <a:spcBef>
                <a:spcPts val="0"/>
              </a:spcBef>
              <a:spcAft>
                <a:spcPts val="0"/>
              </a:spcAft>
              <a:buNone/>
              <a:defRPr sz="2200" b="1">
                <a:solidFill>
                  <a:schemeClr val="dk1"/>
                </a:solidFill>
                <a:latin typeface="Bebas Neue"/>
                <a:ea typeface="Bebas Neue"/>
                <a:cs typeface="Bebas Neue"/>
                <a:sym typeface="Bebas Neue"/>
              </a:defRPr>
            </a:lvl4pPr>
            <a:lvl5pPr lvl="4" algn="r" rtl="0">
              <a:lnSpc>
                <a:spcPct val="100000"/>
              </a:lnSpc>
              <a:spcBef>
                <a:spcPts val="0"/>
              </a:spcBef>
              <a:spcAft>
                <a:spcPts val="0"/>
              </a:spcAft>
              <a:buNone/>
              <a:defRPr sz="2200" b="1">
                <a:solidFill>
                  <a:schemeClr val="dk1"/>
                </a:solidFill>
                <a:latin typeface="Bebas Neue"/>
                <a:ea typeface="Bebas Neue"/>
                <a:cs typeface="Bebas Neue"/>
                <a:sym typeface="Bebas Neue"/>
              </a:defRPr>
            </a:lvl5pPr>
            <a:lvl6pPr lvl="5" algn="r" rtl="0">
              <a:lnSpc>
                <a:spcPct val="100000"/>
              </a:lnSpc>
              <a:spcBef>
                <a:spcPts val="0"/>
              </a:spcBef>
              <a:spcAft>
                <a:spcPts val="0"/>
              </a:spcAft>
              <a:buNone/>
              <a:defRPr sz="2200" b="1">
                <a:solidFill>
                  <a:schemeClr val="dk1"/>
                </a:solidFill>
                <a:latin typeface="Bebas Neue"/>
                <a:ea typeface="Bebas Neue"/>
                <a:cs typeface="Bebas Neue"/>
                <a:sym typeface="Bebas Neue"/>
              </a:defRPr>
            </a:lvl6pPr>
            <a:lvl7pPr lvl="6" algn="r" rtl="0">
              <a:lnSpc>
                <a:spcPct val="100000"/>
              </a:lnSpc>
              <a:spcBef>
                <a:spcPts val="0"/>
              </a:spcBef>
              <a:spcAft>
                <a:spcPts val="0"/>
              </a:spcAft>
              <a:buNone/>
              <a:defRPr sz="2200" b="1">
                <a:solidFill>
                  <a:schemeClr val="dk1"/>
                </a:solidFill>
                <a:latin typeface="Bebas Neue"/>
                <a:ea typeface="Bebas Neue"/>
                <a:cs typeface="Bebas Neue"/>
                <a:sym typeface="Bebas Neue"/>
              </a:defRPr>
            </a:lvl7pPr>
            <a:lvl8pPr lvl="7" algn="r" rtl="0">
              <a:lnSpc>
                <a:spcPct val="100000"/>
              </a:lnSpc>
              <a:spcBef>
                <a:spcPts val="0"/>
              </a:spcBef>
              <a:spcAft>
                <a:spcPts val="0"/>
              </a:spcAft>
              <a:buNone/>
              <a:defRPr sz="2200" b="1">
                <a:solidFill>
                  <a:schemeClr val="dk1"/>
                </a:solidFill>
                <a:latin typeface="Bebas Neue"/>
                <a:ea typeface="Bebas Neue"/>
                <a:cs typeface="Bebas Neue"/>
                <a:sym typeface="Bebas Neue"/>
              </a:defRPr>
            </a:lvl8pPr>
            <a:lvl9pPr lvl="8" algn="r" rtl="0">
              <a:lnSpc>
                <a:spcPct val="100000"/>
              </a:lnSpc>
              <a:spcBef>
                <a:spcPts val="0"/>
              </a:spcBef>
              <a:spcAft>
                <a:spcPts val="0"/>
              </a:spcAft>
              <a:buNone/>
              <a:defRPr sz="2200" b="1">
                <a:solidFill>
                  <a:schemeClr val="dk1"/>
                </a:solidFill>
                <a:latin typeface="Bebas Neue"/>
                <a:ea typeface="Bebas Neue"/>
                <a:cs typeface="Bebas Neue"/>
                <a:sym typeface="Bebas Neue"/>
              </a:defRPr>
            </a:lvl9pPr>
          </a:lstStyle>
          <a:p>
            <a:endParaRPr/>
          </a:p>
        </p:txBody>
      </p:sp>
      <p:sp>
        <p:nvSpPr>
          <p:cNvPr id="197" name="Google Shape;197;p34"/>
          <p:cNvSpPr txBox="1">
            <a:spLocks noGrp="1"/>
          </p:cNvSpPr>
          <p:nvPr>
            <p:ph type="subTitle" idx="2"/>
          </p:nvPr>
        </p:nvSpPr>
        <p:spPr>
          <a:xfrm>
            <a:off x="698504" y="3158786"/>
            <a:ext cx="2084700" cy="11157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algn="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2pPr>
            <a:lvl3pPr lvl="2" algn="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3pPr>
            <a:lvl4pPr lvl="3" algn="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4pPr>
            <a:lvl5pPr lvl="4" algn="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5pPr>
            <a:lvl6pPr lvl="5" algn="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6pPr>
            <a:lvl7pPr lvl="6" algn="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7pPr>
            <a:lvl8pPr lvl="7" algn="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8pPr>
            <a:lvl9pPr lvl="8" algn="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9pPr>
          </a:lstStyle>
          <a:p>
            <a:endParaRPr/>
          </a:p>
        </p:txBody>
      </p:sp>
      <p:sp>
        <p:nvSpPr>
          <p:cNvPr id="198" name="Google Shape;198;p34"/>
          <p:cNvSpPr txBox="1">
            <a:spLocks noGrp="1"/>
          </p:cNvSpPr>
          <p:nvPr>
            <p:ph type="subTitle" idx="3"/>
          </p:nvPr>
        </p:nvSpPr>
        <p:spPr>
          <a:xfrm>
            <a:off x="6315342" y="2847219"/>
            <a:ext cx="1920000" cy="309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200" b="1">
                <a:solidFill>
                  <a:schemeClr val="dk1"/>
                </a:solidFill>
                <a:latin typeface="Bebas Neue"/>
                <a:ea typeface="Bebas Neue"/>
                <a:cs typeface="Bebas Neue"/>
                <a:sym typeface="Bebas Neue"/>
              </a:defRPr>
            </a:lvl1pPr>
            <a:lvl2pPr lvl="1" rtl="0">
              <a:lnSpc>
                <a:spcPct val="100000"/>
              </a:lnSpc>
              <a:spcBef>
                <a:spcPts val="0"/>
              </a:spcBef>
              <a:spcAft>
                <a:spcPts val="0"/>
              </a:spcAft>
              <a:buNone/>
              <a:defRPr sz="2200" b="1">
                <a:solidFill>
                  <a:schemeClr val="dk1"/>
                </a:solidFill>
                <a:latin typeface="Bebas Neue"/>
                <a:ea typeface="Bebas Neue"/>
                <a:cs typeface="Bebas Neue"/>
                <a:sym typeface="Bebas Neue"/>
              </a:defRPr>
            </a:lvl2pPr>
            <a:lvl3pPr lvl="2" rtl="0">
              <a:lnSpc>
                <a:spcPct val="100000"/>
              </a:lnSpc>
              <a:spcBef>
                <a:spcPts val="0"/>
              </a:spcBef>
              <a:spcAft>
                <a:spcPts val="0"/>
              </a:spcAft>
              <a:buNone/>
              <a:defRPr sz="2200" b="1">
                <a:solidFill>
                  <a:schemeClr val="dk1"/>
                </a:solidFill>
                <a:latin typeface="Bebas Neue"/>
                <a:ea typeface="Bebas Neue"/>
                <a:cs typeface="Bebas Neue"/>
                <a:sym typeface="Bebas Neue"/>
              </a:defRPr>
            </a:lvl3pPr>
            <a:lvl4pPr lvl="3" rtl="0">
              <a:lnSpc>
                <a:spcPct val="100000"/>
              </a:lnSpc>
              <a:spcBef>
                <a:spcPts val="0"/>
              </a:spcBef>
              <a:spcAft>
                <a:spcPts val="0"/>
              </a:spcAft>
              <a:buNone/>
              <a:defRPr sz="2200" b="1">
                <a:solidFill>
                  <a:schemeClr val="dk1"/>
                </a:solidFill>
                <a:latin typeface="Bebas Neue"/>
                <a:ea typeface="Bebas Neue"/>
                <a:cs typeface="Bebas Neue"/>
                <a:sym typeface="Bebas Neue"/>
              </a:defRPr>
            </a:lvl4pPr>
            <a:lvl5pPr lvl="4" rtl="0">
              <a:lnSpc>
                <a:spcPct val="100000"/>
              </a:lnSpc>
              <a:spcBef>
                <a:spcPts val="0"/>
              </a:spcBef>
              <a:spcAft>
                <a:spcPts val="0"/>
              </a:spcAft>
              <a:buNone/>
              <a:defRPr sz="2200" b="1">
                <a:solidFill>
                  <a:schemeClr val="dk1"/>
                </a:solidFill>
                <a:latin typeface="Bebas Neue"/>
                <a:ea typeface="Bebas Neue"/>
                <a:cs typeface="Bebas Neue"/>
                <a:sym typeface="Bebas Neue"/>
              </a:defRPr>
            </a:lvl5pPr>
            <a:lvl6pPr lvl="5" rtl="0">
              <a:lnSpc>
                <a:spcPct val="100000"/>
              </a:lnSpc>
              <a:spcBef>
                <a:spcPts val="0"/>
              </a:spcBef>
              <a:spcAft>
                <a:spcPts val="0"/>
              </a:spcAft>
              <a:buNone/>
              <a:defRPr sz="2200" b="1">
                <a:solidFill>
                  <a:schemeClr val="dk1"/>
                </a:solidFill>
                <a:latin typeface="Bebas Neue"/>
                <a:ea typeface="Bebas Neue"/>
                <a:cs typeface="Bebas Neue"/>
                <a:sym typeface="Bebas Neue"/>
              </a:defRPr>
            </a:lvl6pPr>
            <a:lvl7pPr lvl="6" rtl="0">
              <a:lnSpc>
                <a:spcPct val="100000"/>
              </a:lnSpc>
              <a:spcBef>
                <a:spcPts val="0"/>
              </a:spcBef>
              <a:spcAft>
                <a:spcPts val="0"/>
              </a:spcAft>
              <a:buNone/>
              <a:defRPr sz="2200" b="1">
                <a:solidFill>
                  <a:schemeClr val="dk1"/>
                </a:solidFill>
                <a:latin typeface="Bebas Neue"/>
                <a:ea typeface="Bebas Neue"/>
                <a:cs typeface="Bebas Neue"/>
                <a:sym typeface="Bebas Neue"/>
              </a:defRPr>
            </a:lvl7pPr>
            <a:lvl8pPr lvl="7" rtl="0">
              <a:lnSpc>
                <a:spcPct val="100000"/>
              </a:lnSpc>
              <a:spcBef>
                <a:spcPts val="0"/>
              </a:spcBef>
              <a:spcAft>
                <a:spcPts val="0"/>
              </a:spcAft>
              <a:buNone/>
              <a:defRPr sz="2200" b="1">
                <a:solidFill>
                  <a:schemeClr val="dk1"/>
                </a:solidFill>
                <a:latin typeface="Bebas Neue"/>
                <a:ea typeface="Bebas Neue"/>
                <a:cs typeface="Bebas Neue"/>
                <a:sym typeface="Bebas Neue"/>
              </a:defRPr>
            </a:lvl8pPr>
            <a:lvl9pPr lvl="8" rtl="0">
              <a:lnSpc>
                <a:spcPct val="100000"/>
              </a:lnSpc>
              <a:spcBef>
                <a:spcPts val="0"/>
              </a:spcBef>
              <a:spcAft>
                <a:spcPts val="0"/>
              </a:spcAft>
              <a:buNone/>
              <a:defRPr sz="2200" b="1">
                <a:solidFill>
                  <a:schemeClr val="dk1"/>
                </a:solidFill>
                <a:latin typeface="Bebas Neue"/>
                <a:ea typeface="Bebas Neue"/>
                <a:cs typeface="Bebas Neue"/>
                <a:sym typeface="Bebas Neue"/>
              </a:defRPr>
            </a:lvl9pPr>
          </a:lstStyle>
          <a:p>
            <a:endParaRPr/>
          </a:p>
        </p:txBody>
      </p:sp>
      <p:sp>
        <p:nvSpPr>
          <p:cNvPr id="199" name="Google Shape;199;p34"/>
          <p:cNvSpPr txBox="1">
            <a:spLocks noGrp="1"/>
          </p:cNvSpPr>
          <p:nvPr>
            <p:ph type="subTitle" idx="4"/>
          </p:nvPr>
        </p:nvSpPr>
        <p:spPr>
          <a:xfrm>
            <a:off x="6315342" y="3150291"/>
            <a:ext cx="2082300" cy="1113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2pPr>
            <a:lvl3pPr lvl="2"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3pPr>
            <a:lvl4pPr lvl="3"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4pPr>
            <a:lvl5pPr lvl="4"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5pPr>
            <a:lvl6pPr lvl="5"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6pPr>
            <a:lvl7pPr lvl="6"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7pPr>
            <a:lvl8pPr lvl="7"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8pPr>
            <a:lvl9pPr lvl="8"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body 1">
  <p:cSld name="TITLE_AND_BODY_1">
    <p:spTree>
      <p:nvGrpSpPr>
        <p:cNvPr id="1" name="Shape 200"/>
        <p:cNvGrpSpPr/>
        <p:nvPr/>
      </p:nvGrpSpPr>
      <p:grpSpPr>
        <a:xfrm>
          <a:off x="0" y="0"/>
          <a:ext cx="0" cy="0"/>
          <a:chOff x="0" y="0"/>
          <a:chExt cx="0" cy="0"/>
        </a:xfrm>
      </p:grpSpPr>
      <p:sp>
        <p:nvSpPr>
          <p:cNvPr id="201" name="Google Shape;201;p35"/>
          <p:cNvSpPr/>
          <p:nvPr/>
        </p:nvSpPr>
        <p:spPr>
          <a:xfrm>
            <a:off x="101550" y="106200"/>
            <a:ext cx="8940900" cy="49311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35"/>
          <p:cNvSpPr txBox="1">
            <a:spLocks noGrp="1"/>
          </p:cNvSpPr>
          <p:nvPr>
            <p:ph type="subTitle" idx="1"/>
          </p:nvPr>
        </p:nvSpPr>
        <p:spPr>
          <a:xfrm>
            <a:off x="625300" y="1217725"/>
            <a:ext cx="3892200" cy="3390900"/>
          </a:xfrm>
          <a:prstGeom prst="rect">
            <a:avLst/>
          </a:prstGeom>
        </p:spPr>
        <p:txBody>
          <a:bodyPr spcFirstLastPara="1" wrap="square" lIns="91425" tIns="91425" rIns="91425" bIns="91425" anchor="ctr" anchorCtr="0">
            <a:noAutofit/>
          </a:bodyPr>
          <a:lstStyle>
            <a:lvl1pPr marR="50800" lvl="0" rtl="0">
              <a:lnSpc>
                <a:spcPct val="100000"/>
              </a:lnSpc>
              <a:spcBef>
                <a:spcPts val="0"/>
              </a:spcBef>
              <a:spcAft>
                <a:spcPts val="0"/>
              </a:spcAft>
              <a:buNone/>
              <a:defRPr sz="1200"/>
            </a:lvl1pPr>
            <a:lvl2pPr marR="50800" lvl="1" rtl="0">
              <a:lnSpc>
                <a:spcPct val="100000"/>
              </a:lnSpc>
              <a:spcBef>
                <a:spcPts val="0"/>
              </a:spcBef>
              <a:spcAft>
                <a:spcPts val="0"/>
              </a:spcAft>
              <a:buNone/>
              <a:defRPr sz="1200"/>
            </a:lvl2pPr>
            <a:lvl3pPr marR="50800" lvl="2" rtl="0">
              <a:lnSpc>
                <a:spcPct val="100000"/>
              </a:lnSpc>
              <a:spcBef>
                <a:spcPts val="0"/>
              </a:spcBef>
              <a:spcAft>
                <a:spcPts val="0"/>
              </a:spcAft>
              <a:buNone/>
              <a:defRPr sz="1200"/>
            </a:lvl3pPr>
            <a:lvl4pPr marR="50800" lvl="3" rtl="0">
              <a:lnSpc>
                <a:spcPct val="100000"/>
              </a:lnSpc>
              <a:spcBef>
                <a:spcPts val="0"/>
              </a:spcBef>
              <a:spcAft>
                <a:spcPts val="0"/>
              </a:spcAft>
              <a:buNone/>
              <a:defRPr sz="1200"/>
            </a:lvl4pPr>
            <a:lvl5pPr marR="50800" lvl="4" rtl="0">
              <a:lnSpc>
                <a:spcPct val="100000"/>
              </a:lnSpc>
              <a:spcBef>
                <a:spcPts val="0"/>
              </a:spcBef>
              <a:spcAft>
                <a:spcPts val="0"/>
              </a:spcAft>
              <a:buNone/>
              <a:defRPr sz="1200"/>
            </a:lvl5pPr>
            <a:lvl6pPr marR="50800" lvl="5" rtl="0">
              <a:lnSpc>
                <a:spcPct val="100000"/>
              </a:lnSpc>
              <a:spcBef>
                <a:spcPts val="0"/>
              </a:spcBef>
              <a:spcAft>
                <a:spcPts val="0"/>
              </a:spcAft>
              <a:buNone/>
              <a:defRPr sz="1200"/>
            </a:lvl6pPr>
            <a:lvl7pPr marR="50800" lvl="6" rtl="0">
              <a:lnSpc>
                <a:spcPct val="100000"/>
              </a:lnSpc>
              <a:spcBef>
                <a:spcPts val="0"/>
              </a:spcBef>
              <a:spcAft>
                <a:spcPts val="0"/>
              </a:spcAft>
              <a:buNone/>
              <a:defRPr sz="1200"/>
            </a:lvl7pPr>
            <a:lvl8pPr marR="50800" lvl="7" rtl="0">
              <a:lnSpc>
                <a:spcPct val="100000"/>
              </a:lnSpc>
              <a:spcBef>
                <a:spcPts val="0"/>
              </a:spcBef>
              <a:spcAft>
                <a:spcPts val="0"/>
              </a:spcAft>
              <a:buNone/>
              <a:defRPr sz="1200"/>
            </a:lvl8pPr>
            <a:lvl9pPr marR="50800" lvl="8" rtl="0">
              <a:lnSpc>
                <a:spcPct val="100000"/>
              </a:lnSpc>
              <a:spcBef>
                <a:spcPts val="0"/>
              </a:spcBef>
              <a:spcAft>
                <a:spcPts val="0"/>
              </a:spcAft>
              <a:buNone/>
              <a:defRPr sz="1200"/>
            </a:lvl9pPr>
          </a:lstStyle>
          <a:p>
            <a:endParaRPr/>
          </a:p>
        </p:txBody>
      </p:sp>
      <p:sp>
        <p:nvSpPr>
          <p:cNvPr id="203" name="Google Shape;203;p35"/>
          <p:cNvSpPr txBox="1">
            <a:spLocks noGrp="1"/>
          </p:cNvSpPr>
          <p:nvPr>
            <p:ph type="title"/>
          </p:nvPr>
        </p:nvSpPr>
        <p:spPr>
          <a:xfrm>
            <a:off x="625300" y="315813"/>
            <a:ext cx="7704000" cy="707700"/>
          </a:xfrm>
          <a:prstGeom prst="rect">
            <a:avLst/>
          </a:prstGeom>
        </p:spPr>
        <p:txBody>
          <a:bodyPr spcFirstLastPara="1" wrap="square" lIns="91425" tIns="91425" rIns="91425" bIns="91425" anchor="t" anchorCtr="0">
            <a:noAutofit/>
          </a:bodyPr>
          <a:lstStyle>
            <a:lvl1pPr lvl="0" rtl="0">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04" name="Google Shape;204;p35"/>
          <p:cNvSpPr txBox="1">
            <a:spLocks noGrp="1"/>
          </p:cNvSpPr>
          <p:nvPr>
            <p:ph type="subTitle" idx="2"/>
          </p:nvPr>
        </p:nvSpPr>
        <p:spPr>
          <a:xfrm>
            <a:off x="4571998" y="1217725"/>
            <a:ext cx="3804300" cy="3390900"/>
          </a:xfrm>
          <a:prstGeom prst="rect">
            <a:avLst/>
          </a:prstGeom>
        </p:spPr>
        <p:txBody>
          <a:bodyPr spcFirstLastPara="1" wrap="square" lIns="91425" tIns="91425" rIns="91425" bIns="91425" anchor="ctr" anchorCtr="0">
            <a:noAutofit/>
          </a:bodyPr>
          <a:lstStyle>
            <a:lvl1pPr marR="50800" lvl="0" rtl="0">
              <a:lnSpc>
                <a:spcPct val="100000"/>
              </a:lnSpc>
              <a:spcBef>
                <a:spcPts val="0"/>
              </a:spcBef>
              <a:spcAft>
                <a:spcPts val="0"/>
              </a:spcAft>
              <a:buNone/>
              <a:defRPr sz="1200"/>
            </a:lvl1pPr>
            <a:lvl2pPr marR="50800" lvl="1" rtl="0">
              <a:lnSpc>
                <a:spcPct val="100000"/>
              </a:lnSpc>
              <a:spcBef>
                <a:spcPts val="0"/>
              </a:spcBef>
              <a:spcAft>
                <a:spcPts val="0"/>
              </a:spcAft>
              <a:buNone/>
              <a:defRPr sz="1200"/>
            </a:lvl2pPr>
            <a:lvl3pPr marR="50800" lvl="2" rtl="0">
              <a:lnSpc>
                <a:spcPct val="100000"/>
              </a:lnSpc>
              <a:spcBef>
                <a:spcPts val="0"/>
              </a:spcBef>
              <a:spcAft>
                <a:spcPts val="0"/>
              </a:spcAft>
              <a:buNone/>
              <a:defRPr sz="1200"/>
            </a:lvl3pPr>
            <a:lvl4pPr marR="50800" lvl="3" rtl="0">
              <a:lnSpc>
                <a:spcPct val="100000"/>
              </a:lnSpc>
              <a:spcBef>
                <a:spcPts val="0"/>
              </a:spcBef>
              <a:spcAft>
                <a:spcPts val="0"/>
              </a:spcAft>
              <a:buNone/>
              <a:defRPr sz="1200"/>
            </a:lvl4pPr>
            <a:lvl5pPr marR="50800" lvl="4" rtl="0">
              <a:lnSpc>
                <a:spcPct val="100000"/>
              </a:lnSpc>
              <a:spcBef>
                <a:spcPts val="0"/>
              </a:spcBef>
              <a:spcAft>
                <a:spcPts val="0"/>
              </a:spcAft>
              <a:buNone/>
              <a:defRPr sz="1200"/>
            </a:lvl5pPr>
            <a:lvl6pPr marR="50800" lvl="5" rtl="0">
              <a:lnSpc>
                <a:spcPct val="100000"/>
              </a:lnSpc>
              <a:spcBef>
                <a:spcPts val="0"/>
              </a:spcBef>
              <a:spcAft>
                <a:spcPts val="0"/>
              </a:spcAft>
              <a:buNone/>
              <a:defRPr sz="1200"/>
            </a:lvl6pPr>
            <a:lvl7pPr marR="50800" lvl="6" rtl="0">
              <a:lnSpc>
                <a:spcPct val="100000"/>
              </a:lnSpc>
              <a:spcBef>
                <a:spcPts val="0"/>
              </a:spcBef>
              <a:spcAft>
                <a:spcPts val="0"/>
              </a:spcAft>
              <a:buNone/>
              <a:defRPr sz="1200"/>
            </a:lvl7pPr>
            <a:lvl8pPr marR="50800" lvl="7" rtl="0">
              <a:lnSpc>
                <a:spcPct val="100000"/>
              </a:lnSpc>
              <a:spcBef>
                <a:spcPts val="0"/>
              </a:spcBef>
              <a:spcAft>
                <a:spcPts val="0"/>
              </a:spcAft>
              <a:buNone/>
              <a:defRPr sz="1200"/>
            </a:lvl8pPr>
            <a:lvl9pPr marR="50800" lvl="8" rtl="0">
              <a:lnSpc>
                <a:spcPct val="100000"/>
              </a:lnSpc>
              <a:spcBef>
                <a:spcPts val="0"/>
              </a:spcBef>
              <a:spcAft>
                <a:spcPts val="0"/>
              </a:spcAft>
              <a:buNone/>
              <a:defRPr sz="1200"/>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only 3">
  <p:cSld name="TITLE_ONLY_5">
    <p:spTree>
      <p:nvGrpSpPr>
        <p:cNvPr id="1" name="Shape 205"/>
        <p:cNvGrpSpPr/>
        <p:nvPr/>
      </p:nvGrpSpPr>
      <p:grpSpPr>
        <a:xfrm>
          <a:off x="0" y="0"/>
          <a:ext cx="0" cy="0"/>
          <a:chOff x="0" y="0"/>
          <a:chExt cx="0" cy="0"/>
        </a:xfrm>
      </p:grpSpPr>
      <p:sp>
        <p:nvSpPr>
          <p:cNvPr id="206" name="Google Shape;206;p36"/>
          <p:cNvSpPr txBox="1">
            <a:spLocks noGrp="1"/>
          </p:cNvSpPr>
          <p:nvPr>
            <p:ph type="title"/>
          </p:nvPr>
        </p:nvSpPr>
        <p:spPr>
          <a:xfrm>
            <a:off x="699000" y="428125"/>
            <a:ext cx="7746000" cy="632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07" name="Google Shape;207;p36"/>
          <p:cNvSpPr/>
          <p:nvPr/>
        </p:nvSpPr>
        <p:spPr>
          <a:xfrm>
            <a:off x="101550" y="106200"/>
            <a:ext cx="8940900" cy="49311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only 4">
  <p:cSld name="TITLE_ONLY_5_2">
    <p:spTree>
      <p:nvGrpSpPr>
        <p:cNvPr id="1" name="Shape 208"/>
        <p:cNvGrpSpPr/>
        <p:nvPr/>
      </p:nvGrpSpPr>
      <p:grpSpPr>
        <a:xfrm>
          <a:off x="0" y="0"/>
          <a:ext cx="0" cy="0"/>
          <a:chOff x="0" y="0"/>
          <a:chExt cx="0" cy="0"/>
        </a:xfrm>
      </p:grpSpPr>
      <p:sp>
        <p:nvSpPr>
          <p:cNvPr id="209" name="Google Shape;209;p37"/>
          <p:cNvSpPr txBox="1">
            <a:spLocks noGrp="1"/>
          </p:cNvSpPr>
          <p:nvPr>
            <p:ph type="title"/>
          </p:nvPr>
        </p:nvSpPr>
        <p:spPr>
          <a:xfrm>
            <a:off x="699000" y="428125"/>
            <a:ext cx="7746000" cy="632100"/>
          </a:xfrm>
          <a:prstGeom prst="rect">
            <a:avLst/>
          </a:prstGeom>
        </p:spPr>
        <p:txBody>
          <a:bodyPr spcFirstLastPara="1" wrap="square" lIns="91425" tIns="91425" rIns="91425" bIns="91425" anchor="ctr" anchorCtr="0">
            <a:noAutofit/>
          </a:bodyPr>
          <a:lstStyle>
            <a:lvl1pPr lvl="0" rtl="0">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10" name="Google Shape;210;p37"/>
          <p:cNvSpPr/>
          <p:nvPr/>
        </p:nvSpPr>
        <p:spPr>
          <a:xfrm>
            <a:off x="101550" y="106200"/>
            <a:ext cx="8940900" cy="49311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only 5">
  <p:cSld name="TITLE_ONLY_5_1">
    <p:bg>
      <p:bgPr>
        <a:solidFill>
          <a:schemeClr val="dk1"/>
        </a:solidFill>
        <a:effectLst/>
      </p:bgPr>
    </p:bg>
    <p:spTree>
      <p:nvGrpSpPr>
        <p:cNvPr id="1" name="Shape 211"/>
        <p:cNvGrpSpPr/>
        <p:nvPr/>
      </p:nvGrpSpPr>
      <p:grpSpPr>
        <a:xfrm>
          <a:off x="0" y="0"/>
          <a:ext cx="0" cy="0"/>
          <a:chOff x="0" y="0"/>
          <a:chExt cx="0" cy="0"/>
        </a:xfrm>
      </p:grpSpPr>
      <p:sp>
        <p:nvSpPr>
          <p:cNvPr id="212" name="Google Shape;212;p38"/>
          <p:cNvSpPr txBox="1">
            <a:spLocks noGrp="1"/>
          </p:cNvSpPr>
          <p:nvPr>
            <p:ph type="title"/>
          </p:nvPr>
        </p:nvSpPr>
        <p:spPr>
          <a:xfrm>
            <a:off x="699000" y="744746"/>
            <a:ext cx="2115000" cy="632100"/>
          </a:xfrm>
          <a:prstGeom prst="rect">
            <a:avLst/>
          </a:prstGeom>
        </p:spPr>
        <p:txBody>
          <a:bodyPr spcFirstLastPara="1" wrap="square" lIns="91425" tIns="91425" rIns="91425" bIns="91425" anchor="ctr" anchorCtr="0">
            <a:noAutofit/>
          </a:bodyPr>
          <a:lstStyle>
            <a:lvl1pPr lvl="0" rtl="0">
              <a:spcBef>
                <a:spcPts val="0"/>
              </a:spcBef>
              <a:spcAft>
                <a:spcPts val="0"/>
              </a:spcAft>
              <a:buSzPts val="4300"/>
              <a:buNone/>
              <a:defRPr>
                <a:solidFill>
                  <a:schemeClr val="l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13" name="Google Shape;213;p38"/>
          <p:cNvSpPr/>
          <p:nvPr/>
        </p:nvSpPr>
        <p:spPr>
          <a:xfrm>
            <a:off x="101550" y="106200"/>
            <a:ext cx="8940900" cy="4931100"/>
          </a:xfrm>
          <a:prstGeom prst="rect">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two columns 2">
  <p:cSld name="TITLE_ONLY_3">
    <p:spTree>
      <p:nvGrpSpPr>
        <p:cNvPr id="1" name="Shape 214"/>
        <p:cNvGrpSpPr/>
        <p:nvPr/>
      </p:nvGrpSpPr>
      <p:grpSpPr>
        <a:xfrm>
          <a:off x="0" y="0"/>
          <a:ext cx="0" cy="0"/>
          <a:chOff x="0" y="0"/>
          <a:chExt cx="0" cy="0"/>
        </a:xfrm>
      </p:grpSpPr>
      <p:sp>
        <p:nvSpPr>
          <p:cNvPr id="215" name="Google Shape;215;p39"/>
          <p:cNvSpPr/>
          <p:nvPr/>
        </p:nvSpPr>
        <p:spPr>
          <a:xfrm>
            <a:off x="101550" y="106200"/>
            <a:ext cx="8940900" cy="49311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39"/>
          <p:cNvSpPr/>
          <p:nvPr/>
        </p:nvSpPr>
        <p:spPr>
          <a:xfrm>
            <a:off x="3167950" y="1501134"/>
            <a:ext cx="5967900" cy="2135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217" name="Google Shape;217;p39"/>
          <p:cNvSpPr txBox="1">
            <a:spLocks noGrp="1"/>
          </p:cNvSpPr>
          <p:nvPr>
            <p:ph type="title"/>
          </p:nvPr>
        </p:nvSpPr>
        <p:spPr>
          <a:xfrm>
            <a:off x="540600" y="1898400"/>
            <a:ext cx="2169300" cy="1346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18" name="Google Shape;218;p39"/>
          <p:cNvSpPr txBox="1">
            <a:spLocks noGrp="1"/>
          </p:cNvSpPr>
          <p:nvPr>
            <p:ph type="subTitle" idx="1"/>
          </p:nvPr>
        </p:nvSpPr>
        <p:spPr>
          <a:xfrm>
            <a:off x="4367289" y="2334485"/>
            <a:ext cx="877800" cy="278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2200" b="1">
                <a:solidFill>
                  <a:schemeClr val="lt1"/>
                </a:solidFill>
                <a:latin typeface="Bebas Neue"/>
                <a:ea typeface="Bebas Neue"/>
                <a:cs typeface="Bebas Neue"/>
                <a:sym typeface="Bebas Neue"/>
              </a:defRPr>
            </a:lvl1pPr>
            <a:lvl2pPr lvl="1" algn="ctr" rtl="0">
              <a:lnSpc>
                <a:spcPct val="100000"/>
              </a:lnSpc>
              <a:spcBef>
                <a:spcPts val="0"/>
              </a:spcBef>
              <a:spcAft>
                <a:spcPts val="0"/>
              </a:spcAft>
              <a:buNone/>
              <a:defRPr sz="2200" b="1">
                <a:solidFill>
                  <a:schemeClr val="lt1"/>
                </a:solidFill>
                <a:latin typeface="Bebas Neue"/>
                <a:ea typeface="Bebas Neue"/>
                <a:cs typeface="Bebas Neue"/>
                <a:sym typeface="Bebas Neue"/>
              </a:defRPr>
            </a:lvl2pPr>
            <a:lvl3pPr lvl="2" algn="ctr" rtl="0">
              <a:lnSpc>
                <a:spcPct val="100000"/>
              </a:lnSpc>
              <a:spcBef>
                <a:spcPts val="0"/>
              </a:spcBef>
              <a:spcAft>
                <a:spcPts val="0"/>
              </a:spcAft>
              <a:buNone/>
              <a:defRPr sz="2200" b="1">
                <a:solidFill>
                  <a:schemeClr val="lt1"/>
                </a:solidFill>
                <a:latin typeface="Bebas Neue"/>
                <a:ea typeface="Bebas Neue"/>
                <a:cs typeface="Bebas Neue"/>
                <a:sym typeface="Bebas Neue"/>
              </a:defRPr>
            </a:lvl3pPr>
            <a:lvl4pPr lvl="3" algn="ctr" rtl="0">
              <a:lnSpc>
                <a:spcPct val="100000"/>
              </a:lnSpc>
              <a:spcBef>
                <a:spcPts val="0"/>
              </a:spcBef>
              <a:spcAft>
                <a:spcPts val="0"/>
              </a:spcAft>
              <a:buNone/>
              <a:defRPr sz="2200" b="1">
                <a:solidFill>
                  <a:schemeClr val="lt1"/>
                </a:solidFill>
                <a:latin typeface="Bebas Neue"/>
                <a:ea typeface="Bebas Neue"/>
                <a:cs typeface="Bebas Neue"/>
                <a:sym typeface="Bebas Neue"/>
              </a:defRPr>
            </a:lvl4pPr>
            <a:lvl5pPr lvl="4" algn="ctr" rtl="0">
              <a:lnSpc>
                <a:spcPct val="100000"/>
              </a:lnSpc>
              <a:spcBef>
                <a:spcPts val="0"/>
              </a:spcBef>
              <a:spcAft>
                <a:spcPts val="0"/>
              </a:spcAft>
              <a:buNone/>
              <a:defRPr sz="2200" b="1">
                <a:solidFill>
                  <a:schemeClr val="lt1"/>
                </a:solidFill>
                <a:latin typeface="Bebas Neue"/>
                <a:ea typeface="Bebas Neue"/>
                <a:cs typeface="Bebas Neue"/>
                <a:sym typeface="Bebas Neue"/>
              </a:defRPr>
            </a:lvl5pPr>
            <a:lvl6pPr lvl="5" algn="ctr" rtl="0">
              <a:lnSpc>
                <a:spcPct val="100000"/>
              </a:lnSpc>
              <a:spcBef>
                <a:spcPts val="0"/>
              </a:spcBef>
              <a:spcAft>
                <a:spcPts val="0"/>
              </a:spcAft>
              <a:buNone/>
              <a:defRPr sz="2200" b="1">
                <a:solidFill>
                  <a:schemeClr val="lt1"/>
                </a:solidFill>
                <a:latin typeface="Bebas Neue"/>
                <a:ea typeface="Bebas Neue"/>
                <a:cs typeface="Bebas Neue"/>
                <a:sym typeface="Bebas Neue"/>
              </a:defRPr>
            </a:lvl6pPr>
            <a:lvl7pPr lvl="6" algn="ctr" rtl="0">
              <a:lnSpc>
                <a:spcPct val="100000"/>
              </a:lnSpc>
              <a:spcBef>
                <a:spcPts val="0"/>
              </a:spcBef>
              <a:spcAft>
                <a:spcPts val="0"/>
              </a:spcAft>
              <a:buNone/>
              <a:defRPr sz="2200" b="1">
                <a:solidFill>
                  <a:schemeClr val="lt1"/>
                </a:solidFill>
                <a:latin typeface="Bebas Neue"/>
                <a:ea typeface="Bebas Neue"/>
                <a:cs typeface="Bebas Neue"/>
                <a:sym typeface="Bebas Neue"/>
              </a:defRPr>
            </a:lvl7pPr>
            <a:lvl8pPr lvl="7" algn="ctr" rtl="0">
              <a:lnSpc>
                <a:spcPct val="100000"/>
              </a:lnSpc>
              <a:spcBef>
                <a:spcPts val="0"/>
              </a:spcBef>
              <a:spcAft>
                <a:spcPts val="0"/>
              </a:spcAft>
              <a:buNone/>
              <a:defRPr sz="2200" b="1">
                <a:solidFill>
                  <a:schemeClr val="lt1"/>
                </a:solidFill>
                <a:latin typeface="Bebas Neue"/>
                <a:ea typeface="Bebas Neue"/>
                <a:cs typeface="Bebas Neue"/>
                <a:sym typeface="Bebas Neue"/>
              </a:defRPr>
            </a:lvl8pPr>
            <a:lvl9pPr lvl="8" algn="ctr" rtl="0">
              <a:lnSpc>
                <a:spcPct val="100000"/>
              </a:lnSpc>
              <a:spcBef>
                <a:spcPts val="0"/>
              </a:spcBef>
              <a:spcAft>
                <a:spcPts val="0"/>
              </a:spcAft>
              <a:buNone/>
              <a:defRPr sz="2200" b="1">
                <a:solidFill>
                  <a:schemeClr val="lt1"/>
                </a:solidFill>
                <a:latin typeface="Bebas Neue"/>
                <a:ea typeface="Bebas Neue"/>
                <a:cs typeface="Bebas Neue"/>
                <a:sym typeface="Bebas Neue"/>
              </a:defRPr>
            </a:lvl9pPr>
          </a:lstStyle>
          <a:p>
            <a:endParaRPr/>
          </a:p>
        </p:txBody>
      </p:sp>
      <p:sp>
        <p:nvSpPr>
          <p:cNvPr id="219" name="Google Shape;219;p39"/>
          <p:cNvSpPr txBox="1">
            <a:spLocks noGrp="1"/>
          </p:cNvSpPr>
          <p:nvPr>
            <p:ph type="subTitle" idx="2"/>
          </p:nvPr>
        </p:nvSpPr>
        <p:spPr>
          <a:xfrm>
            <a:off x="3868989" y="2707169"/>
            <a:ext cx="1874400" cy="472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500">
                <a:solidFill>
                  <a:schemeClr val="lt1"/>
                </a:solidFill>
              </a:defRPr>
            </a:lvl1pPr>
            <a:lvl2pPr lvl="1" algn="ctr" rtl="0">
              <a:lnSpc>
                <a:spcPct val="100000"/>
              </a:lnSpc>
              <a:spcBef>
                <a:spcPts val="0"/>
              </a:spcBef>
              <a:spcAft>
                <a:spcPts val="0"/>
              </a:spcAft>
              <a:buNone/>
              <a:defRPr sz="1500">
                <a:solidFill>
                  <a:schemeClr val="lt1"/>
                </a:solidFill>
              </a:defRPr>
            </a:lvl2pPr>
            <a:lvl3pPr lvl="2" algn="ctr" rtl="0">
              <a:lnSpc>
                <a:spcPct val="100000"/>
              </a:lnSpc>
              <a:spcBef>
                <a:spcPts val="0"/>
              </a:spcBef>
              <a:spcAft>
                <a:spcPts val="0"/>
              </a:spcAft>
              <a:buNone/>
              <a:defRPr sz="1500">
                <a:solidFill>
                  <a:schemeClr val="lt1"/>
                </a:solidFill>
              </a:defRPr>
            </a:lvl3pPr>
            <a:lvl4pPr lvl="3" algn="ctr" rtl="0">
              <a:lnSpc>
                <a:spcPct val="100000"/>
              </a:lnSpc>
              <a:spcBef>
                <a:spcPts val="0"/>
              </a:spcBef>
              <a:spcAft>
                <a:spcPts val="0"/>
              </a:spcAft>
              <a:buNone/>
              <a:defRPr sz="1500">
                <a:solidFill>
                  <a:schemeClr val="lt1"/>
                </a:solidFill>
              </a:defRPr>
            </a:lvl4pPr>
            <a:lvl5pPr lvl="4" algn="ctr" rtl="0">
              <a:lnSpc>
                <a:spcPct val="100000"/>
              </a:lnSpc>
              <a:spcBef>
                <a:spcPts val="0"/>
              </a:spcBef>
              <a:spcAft>
                <a:spcPts val="0"/>
              </a:spcAft>
              <a:buNone/>
              <a:defRPr sz="1500">
                <a:solidFill>
                  <a:schemeClr val="lt1"/>
                </a:solidFill>
              </a:defRPr>
            </a:lvl5pPr>
            <a:lvl6pPr lvl="5" algn="ctr" rtl="0">
              <a:lnSpc>
                <a:spcPct val="100000"/>
              </a:lnSpc>
              <a:spcBef>
                <a:spcPts val="0"/>
              </a:spcBef>
              <a:spcAft>
                <a:spcPts val="0"/>
              </a:spcAft>
              <a:buNone/>
              <a:defRPr sz="1500">
                <a:solidFill>
                  <a:schemeClr val="lt1"/>
                </a:solidFill>
              </a:defRPr>
            </a:lvl6pPr>
            <a:lvl7pPr lvl="6" algn="ctr" rtl="0">
              <a:lnSpc>
                <a:spcPct val="100000"/>
              </a:lnSpc>
              <a:spcBef>
                <a:spcPts val="0"/>
              </a:spcBef>
              <a:spcAft>
                <a:spcPts val="0"/>
              </a:spcAft>
              <a:buNone/>
              <a:defRPr sz="1500">
                <a:solidFill>
                  <a:schemeClr val="lt1"/>
                </a:solidFill>
              </a:defRPr>
            </a:lvl7pPr>
            <a:lvl8pPr lvl="7" algn="ctr" rtl="0">
              <a:lnSpc>
                <a:spcPct val="100000"/>
              </a:lnSpc>
              <a:spcBef>
                <a:spcPts val="0"/>
              </a:spcBef>
              <a:spcAft>
                <a:spcPts val="0"/>
              </a:spcAft>
              <a:buNone/>
              <a:defRPr sz="1500">
                <a:solidFill>
                  <a:schemeClr val="lt1"/>
                </a:solidFill>
              </a:defRPr>
            </a:lvl8pPr>
            <a:lvl9pPr lvl="8" algn="ctr" rtl="0">
              <a:lnSpc>
                <a:spcPct val="100000"/>
              </a:lnSpc>
              <a:spcBef>
                <a:spcPts val="0"/>
              </a:spcBef>
              <a:spcAft>
                <a:spcPts val="0"/>
              </a:spcAft>
              <a:buNone/>
              <a:defRPr sz="1500">
                <a:solidFill>
                  <a:schemeClr val="lt1"/>
                </a:solidFill>
              </a:defRPr>
            </a:lvl9pPr>
          </a:lstStyle>
          <a:p>
            <a:endParaRPr/>
          </a:p>
        </p:txBody>
      </p:sp>
      <p:sp>
        <p:nvSpPr>
          <p:cNvPr id="220" name="Google Shape;220;p39"/>
          <p:cNvSpPr txBox="1">
            <a:spLocks noGrp="1"/>
          </p:cNvSpPr>
          <p:nvPr>
            <p:ph type="subTitle" idx="3"/>
          </p:nvPr>
        </p:nvSpPr>
        <p:spPr>
          <a:xfrm>
            <a:off x="6574025" y="2334485"/>
            <a:ext cx="877800" cy="278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2200" b="1">
                <a:solidFill>
                  <a:schemeClr val="lt1"/>
                </a:solidFill>
                <a:latin typeface="Bebas Neue"/>
                <a:ea typeface="Bebas Neue"/>
                <a:cs typeface="Bebas Neue"/>
                <a:sym typeface="Bebas Neue"/>
              </a:defRPr>
            </a:lvl1pPr>
            <a:lvl2pPr lvl="1" algn="ctr"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algn="ctr"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algn="ctr"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algn="ctr"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algn="ctr"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algn="ctr"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algn="ctr"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algn="ctr"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a:endParaRPr/>
          </a:p>
        </p:txBody>
      </p:sp>
      <p:sp>
        <p:nvSpPr>
          <p:cNvPr id="221" name="Google Shape;221;p39"/>
          <p:cNvSpPr txBox="1">
            <a:spLocks noGrp="1"/>
          </p:cNvSpPr>
          <p:nvPr>
            <p:ph type="subTitle" idx="4"/>
          </p:nvPr>
        </p:nvSpPr>
        <p:spPr>
          <a:xfrm>
            <a:off x="6075725" y="2707169"/>
            <a:ext cx="1874400" cy="472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500">
                <a:solidFill>
                  <a:schemeClr val="lt1"/>
                </a:solidFill>
              </a:defRPr>
            </a:lvl1pPr>
            <a:lvl2pPr lvl="1" algn="ctr" rtl="0">
              <a:lnSpc>
                <a:spcPct val="100000"/>
              </a:lnSpc>
              <a:spcBef>
                <a:spcPts val="0"/>
              </a:spcBef>
              <a:spcAft>
                <a:spcPts val="0"/>
              </a:spcAft>
              <a:buNone/>
              <a:defRPr sz="1500">
                <a:solidFill>
                  <a:schemeClr val="lt1"/>
                </a:solidFill>
              </a:defRPr>
            </a:lvl2pPr>
            <a:lvl3pPr lvl="2" algn="ctr" rtl="0">
              <a:lnSpc>
                <a:spcPct val="100000"/>
              </a:lnSpc>
              <a:spcBef>
                <a:spcPts val="0"/>
              </a:spcBef>
              <a:spcAft>
                <a:spcPts val="0"/>
              </a:spcAft>
              <a:buNone/>
              <a:defRPr sz="1500">
                <a:solidFill>
                  <a:schemeClr val="lt1"/>
                </a:solidFill>
              </a:defRPr>
            </a:lvl3pPr>
            <a:lvl4pPr lvl="3" algn="ctr" rtl="0">
              <a:lnSpc>
                <a:spcPct val="100000"/>
              </a:lnSpc>
              <a:spcBef>
                <a:spcPts val="0"/>
              </a:spcBef>
              <a:spcAft>
                <a:spcPts val="0"/>
              </a:spcAft>
              <a:buNone/>
              <a:defRPr sz="1500">
                <a:solidFill>
                  <a:schemeClr val="lt1"/>
                </a:solidFill>
              </a:defRPr>
            </a:lvl4pPr>
            <a:lvl5pPr lvl="4" algn="ctr" rtl="0">
              <a:lnSpc>
                <a:spcPct val="100000"/>
              </a:lnSpc>
              <a:spcBef>
                <a:spcPts val="0"/>
              </a:spcBef>
              <a:spcAft>
                <a:spcPts val="0"/>
              </a:spcAft>
              <a:buNone/>
              <a:defRPr sz="1500">
                <a:solidFill>
                  <a:schemeClr val="lt1"/>
                </a:solidFill>
              </a:defRPr>
            </a:lvl5pPr>
            <a:lvl6pPr lvl="5" algn="ctr" rtl="0">
              <a:lnSpc>
                <a:spcPct val="100000"/>
              </a:lnSpc>
              <a:spcBef>
                <a:spcPts val="0"/>
              </a:spcBef>
              <a:spcAft>
                <a:spcPts val="0"/>
              </a:spcAft>
              <a:buNone/>
              <a:defRPr sz="1500">
                <a:solidFill>
                  <a:schemeClr val="lt1"/>
                </a:solidFill>
              </a:defRPr>
            </a:lvl6pPr>
            <a:lvl7pPr lvl="6" algn="ctr" rtl="0">
              <a:lnSpc>
                <a:spcPct val="100000"/>
              </a:lnSpc>
              <a:spcBef>
                <a:spcPts val="0"/>
              </a:spcBef>
              <a:spcAft>
                <a:spcPts val="0"/>
              </a:spcAft>
              <a:buNone/>
              <a:defRPr sz="1500">
                <a:solidFill>
                  <a:schemeClr val="lt1"/>
                </a:solidFill>
              </a:defRPr>
            </a:lvl7pPr>
            <a:lvl8pPr lvl="7" algn="ctr" rtl="0">
              <a:lnSpc>
                <a:spcPct val="100000"/>
              </a:lnSpc>
              <a:spcBef>
                <a:spcPts val="0"/>
              </a:spcBef>
              <a:spcAft>
                <a:spcPts val="0"/>
              </a:spcAft>
              <a:buNone/>
              <a:defRPr sz="1500">
                <a:solidFill>
                  <a:schemeClr val="lt1"/>
                </a:solidFill>
              </a:defRPr>
            </a:lvl8pPr>
            <a:lvl9pPr lvl="8" algn="ctr" rtl="0">
              <a:lnSpc>
                <a:spcPct val="100000"/>
              </a:lnSpc>
              <a:spcBef>
                <a:spcPts val="0"/>
              </a:spcBef>
              <a:spcAft>
                <a:spcPts val="0"/>
              </a:spcAft>
              <a:buNone/>
              <a:defRPr sz="1500">
                <a:solidFill>
                  <a:schemeClr val="lt1"/>
                </a:solidFill>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two columns 3">
  <p:cSld name="TITLE_ONLY_3_2">
    <p:bg>
      <p:bgPr>
        <a:solidFill>
          <a:schemeClr val="dk1"/>
        </a:solidFill>
        <a:effectLst/>
      </p:bgPr>
    </p:bg>
    <p:spTree>
      <p:nvGrpSpPr>
        <p:cNvPr id="1" name="Shape 222"/>
        <p:cNvGrpSpPr/>
        <p:nvPr/>
      </p:nvGrpSpPr>
      <p:grpSpPr>
        <a:xfrm>
          <a:off x="0" y="0"/>
          <a:ext cx="0" cy="0"/>
          <a:chOff x="0" y="0"/>
          <a:chExt cx="0" cy="0"/>
        </a:xfrm>
      </p:grpSpPr>
      <p:sp>
        <p:nvSpPr>
          <p:cNvPr id="223" name="Google Shape;223;p40"/>
          <p:cNvSpPr/>
          <p:nvPr/>
        </p:nvSpPr>
        <p:spPr>
          <a:xfrm rot="5400000">
            <a:off x="2171625" y="1555375"/>
            <a:ext cx="5160600" cy="20391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4" name="Google Shape;224;p40"/>
          <p:cNvGrpSpPr/>
          <p:nvPr/>
        </p:nvGrpSpPr>
        <p:grpSpPr>
          <a:xfrm flipH="1">
            <a:off x="3732313" y="101275"/>
            <a:ext cx="5282613" cy="4935100"/>
            <a:chOff x="101561" y="101275"/>
            <a:chExt cx="4473000" cy="4935100"/>
          </a:xfrm>
        </p:grpSpPr>
        <p:cxnSp>
          <p:nvCxnSpPr>
            <p:cNvPr id="225" name="Google Shape;225;p40"/>
            <p:cNvCxnSpPr/>
            <p:nvPr/>
          </p:nvCxnSpPr>
          <p:spPr>
            <a:xfrm rot="10800000">
              <a:off x="103276" y="3441000"/>
              <a:ext cx="0" cy="1587600"/>
            </a:xfrm>
            <a:prstGeom prst="straightConnector1">
              <a:avLst/>
            </a:prstGeom>
            <a:noFill/>
            <a:ln w="19050" cap="flat" cmpd="sng">
              <a:solidFill>
                <a:schemeClr val="dk1"/>
              </a:solidFill>
              <a:prstDash val="solid"/>
              <a:round/>
              <a:headEnd type="none" w="med" len="med"/>
              <a:tailEnd type="none" w="med" len="med"/>
            </a:ln>
          </p:spPr>
        </p:cxnSp>
        <p:cxnSp>
          <p:nvCxnSpPr>
            <p:cNvPr id="226" name="Google Shape;226;p40"/>
            <p:cNvCxnSpPr/>
            <p:nvPr/>
          </p:nvCxnSpPr>
          <p:spPr>
            <a:xfrm rot="10800000">
              <a:off x="101561" y="5036375"/>
              <a:ext cx="4473000" cy="0"/>
            </a:xfrm>
            <a:prstGeom prst="straightConnector1">
              <a:avLst/>
            </a:prstGeom>
            <a:noFill/>
            <a:ln w="19050" cap="flat" cmpd="sng">
              <a:solidFill>
                <a:schemeClr val="dk1"/>
              </a:solidFill>
              <a:prstDash val="solid"/>
              <a:round/>
              <a:headEnd type="none" w="med" len="med"/>
              <a:tailEnd type="none" w="med" len="med"/>
            </a:ln>
          </p:spPr>
        </p:cxnSp>
        <p:cxnSp>
          <p:nvCxnSpPr>
            <p:cNvPr id="227" name="Google Shape;227;p40"/>
            <p:cNvCxnSpPr/>
            <p:nvPr/>
          </p:nvCxnSpPr>
          <p:spPr>
            <a:xfrm rot="10800000">
              <a:off x="101561" y="101275"/>
              <a:ext cx="4473000" cy="0"/>
            </a:xfrm>
            <a:prstGeom prst="straightConnector1">
              <a:avLst/>
            </a:prstGeom>
            <a:noFill/>
            <a:ln w="19050" cap="flat" cmpd="sng">
              <a:solidFill>
                <a:schemeClr val="dk1"/>
              </a:solidFill>
              <a:prstDash val="solid"/>
              <a:round/>
              <a:headEnd type="none" w="med" len="med"/>
              <a:tailEnd type="none" w="med" len="med"/>
            </a:ln>
          </p:spPr>
        </p:cxnSp>
        <p:cxnSp>
          <p:nvCxnSpPr>
            <p:cNvPr id="228" name="Google Shape;228;p40"/>
            <p:cNvCxnSpPr/>
            <p:nvPr/>
          </p:nvCxnSpPr>
          <p:spPr>
            <a:xfrm rot="10800000">
              <a:off x="103284" y="115475"/>
              <a:ext cx="0" cy="1747800"/>
            </a:xfrm>
            <a:prstGeom prst="straightConnector1">
              <a:avLst/>
            </a:prstGeom>
            <a:noFill/>
            <a:ln w="19050" cap="flat" cmpd="sng">
              <a:solidFill>
                <a:schemeClr val="dk1"/>
              </a:solidFill>
              <a:prstDash val="solid"/>
              <a:round/>
              <a:headEnd type="none" w="med" len="med"/>
              <a:tailEnd type="none" w="med" len="med"/>
            </a:ln>
          </p:spPr>
        </p:cxnSp>
      </p:grpSp>
      <p:sp>
        <p:nvSpPr>
          <p:cNvPr id="229" name="Google Shape;229;p40"/>
          <p:cNvSpPr/>
          <p:nvPr/>
        </p:nvSpPr>
        <p:spPr>
          <a:xfrm>
            <a:off x="101550" y="106200"/>
            <a:ext cx="8940900" cy="4931100"/>
          </a:xfrm>
          <a:prstGeom prst="rect">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40"/>
          <p:cNvSpPr txBox="1">
            <a:spLocks noGrp="1"/>
          </p:cNvSpPr>
          <p:nvPr>
            <p:ph type="title"/>
          </p:nvPr>
        </p:nvSpPr>
        <p:spPr>
          <a:xfrm>
            <a:off x="713225" y="539500"/>
            <a:ext cx="2169300" cy="1346700"/>
          </a:xfrm>
          <a:prstGeom prst="rect">
            <a:avLst/>
          </a:prstGeom>
        </p:spPr>
        <p:txBody>
          <a:bodyPr spcFirstLastPara="1" wrap="square" lIns="91425" tIns="91425" rIns="91425" bIns="91425" anchor="ctr" anchorCtr="0">
            <a:noAutofit/>
          </a:bodyPr>
          <a:lstStyle>
            <a:lvl1pPr lvl="0" rtl="0">
              <a:spcBef>
                <a:spcPts val="0"/>
              </a:spcBef>
              <a:spcAft>
                <a:spcPts val="0"/>
              </a:spcAft>
              <a:buSzPts val="4300"/>
              <a:buNone/>
              <a:defRPr>
                <a:solidFill>
                  <a:schemeClr val="l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31" name="Google Shape;231;p40"/>
          <p:cNvSpPr txBox="1">
            <a:spLocks noGrp="1"/>
          </p:cNvSpPr>
          <p:nvPr>
            <p:ph type="subTitle" idx="1"/>
          </p:nvPr>
        </p:nvSpPr>
        <p:spPr>
          <a:xfrm>
            <a:off x="3814725" y="539500"/>
            <a:ext cx="1874400" cy="2781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200" b="1">
                <a:solidFill>
                  <a:schemeClr val="dk1"/>
                </a:solidFill>
                <a:latin typeface="Bebas Neue"/>
                <a:ea typeface="Bebas Neue"/>
                <a:cs typeface="Bebas Neue"/>
                <a:sym typeface="Bebas Neue"/>
              </a:defRPr>
            </a:lvl1pPr>
            <a:lvl2pPr lvl="1" rtl="0">
              <a:lnSpc>
                <a:spcPct val="100000"/>
              </a:lnSpc>
              <a:spcBef>
                <a:spcPts val="0"/>
              </a:spcBef>
              <a:spcAft>
                <a:spcPts val="0"/>
              </a:spcAft>
              <a:buNone/>
              <a:defRPr sz="2200" b="1">
                <a:solidFill>
                  <a:schemeClr val="dk1"/>
                </a:solidFill>
                <a:latin typeface="Bebas Neue"/>
                <a:ea typeface="Bebas Neue"/>
                <a:cs typeface="Bebas Neue"/>
                <a:sym typeface="Bebas Neue"/>
              </a:defRPr>
            </a:lvl2pPr>
            <a:lvl3pPr lvl="2" rtl="0">
              <a:lnSpc>
                <a:spcPct val="100000"/>
              </a:lnSpc>
              <a:spcBef>
                <a:spcPts val="0"/>
              </a:spcBef>
              <a:spcAft>
                <a:spcPts val="0"/>
              </a:spcAft>
              <a:buNone/>
              <a:defRPr sz="2200" b="1">
                <a:solidFill>
                  <a:schemeClr val="dk1"/>
                </a:solidFill>
                <a:latin typeface="Bebas Neue"/>
                <a:ea typeface="Bebas Neue"/>
                <a:cs typeface="Bebas Neue"/>
                <a:sym typeface="Bebas Neue"/>
              </a:defRPr>
            </a:lvl3pPr>
            <a:lvl4pPr lvl="3" rtl="0">
              <a:lnSpc>
                <a:spcPct val="100000"/>
              </a:lnSpc>
              <a:spcBef>
                <a:spcPts val="0"/>
              </a:spcBef>
              <a:spcAft>
                <a:spcPts val="0"/>
              </a:spcAft>
              <a:buNone/>
              <a:defRPr sz="2200" b="1">
                <a:solidFill>
                  <a:schemeClr val="dk1"/>
                </a:solidFill>
                <a:latin typeface="Bebas Neue"/>
                <a:ea typeface="Bebas Neue"/>
                <a:cs typeface="Bebas Neue"/>
                <a:sym typeface="Bebas Neue"/>
              </a:defRPr>
            </a:lvl4pPr>
            <a:lvl5pPr lvl="4" rtl="0">
              <a:lnSpc>
                <a:spcPct val="100000"/>
              </a:lnSpc>
              <a:spcBef>
                <a:spcPts val="0"/>
              </a:spcBef>
              <a:spcAft>
                <a:spcPts val="0"/>
              </a:spcAft>
              <a:buNone/>
              <a:defRPr sz="2200" b="1">
                <a:solidFill>
                  <a:schemeClr val="dk1"/>
                </a:solidFill>
                <a:latin typeface="Bebas Neue"/>
                <a:ea typeface="Bebas Neue"/>
                <a:cs typeface="Bebas Neue"/>
                <a:sym typeface="Bebas Neue"/>
              </a:defRPr>
            </a:lvl5pPr>
            <a:lvl6pPr lvl="5" rtl="0">
              <a:lnSpc>
                <a:spcPct val="100000"/>
              </a:lnSpc>
              <a:spcBef>
                <a:spcPts val="0"/>
              </a:spcBef>
              <a:spcAft>
                <a:spcPts val="0"/>
              </a:spcAft>
              <a:buNone/>
              <a:defRPr sz="2200" b="1">
                <a:solidFill>
                  <a:schemeClr val="dk1"/>
                </a:solidFill>
                <a:latin typeface="Bebas Neue"/>
                <a:ea typeface="Bebas Neue"/>
                <a:cs typeface="Bebas Neue"/>
                <a:sym typeface="Bebas Neue"/>
              </a:defRPr>
            </a:lvl6pPr>
            <a:lvl7pPr lvl="6" rtl="0">
              <a:lnSpc>
                <a:spcPct val="100000"/>
              </a:lnSpc>
              <a:spcBef>
                <a:spcPts val="0"/>
              </a:spcBef>
              <a:spcAft>
                <a:spcPts val="0"/>
              </a:spcAft>
              <a:buNone/>
              <a:defRPr sz="2200" b="1">
                <a:solidFill>
                  <a:schemeClr val="dk1"/>
                </a:solidFill>
                <a:latin typeface="Bebas Neue"/>
                <a:ea typeface="Bebas Neue"/>
                <a:cs typeface="Bebas Neue"/>
                <a:sym typeface="Bebas Neue"/>
              </a:defRPr>
            </a:lvl7pPr>
            <a:lvl8pPr lvl="7" rtl="0">
              <a:lnSpc>
                <a:spcPct val="100000"/>
              </a:lnSpc>
              <a:spcBef>
                <a:spcPts val="0"/>
              </a:spcBef>
              <a:spcAft>
                <a:spcPts val="0"/>
              </a:spcAft>
              <a:buNone/>
              <a:defRPr sz="2200" b="1">
                <a:solidFill>
                  <a:schemeClr val="dk1"/>
                </a:solidFill>
                <a:latin typeface="Bebas Neue"/>
                <a:ea typeface="Bebas Neue"/>
                <a:cs typeface="Bebas Neue"/>
                <a:sym typeface="Bebas Neue"/>
              </a:defRPr>
            </a:lvl8pPr>
            <a:lvl9pPr lvl="8" rtl="0">
              <a:lnSpc>
                <a:spcPct val="100000"/>
              </a:lnSpc>
              <a:spcBef>
                <a:spcPts val="0"/>
              </a:spcBef>
              <a:spcAft>
                <a:spcPts val="0"/>
              </a:spcAft>
              <a:buNone/>
              <a:defRPr sz="2200" b="1">
                <a:solidFill>
                  <a:schemeClr val="dk1"/>
                </a:solidFill>
                <a:latin typeface="Bebas Neue"/>
                <a:ea typeface="Bebas Neue"/>
                <a:cs typeface="Bebas Neue"/>
                <a:sym typeface="Bebas Neue"/>
              </a:defRPr>
            </a:lvl9pPr>
          </a:lstStyle>
          <a:p>
            <a:endParaRPr/>
          </a:p>
        </p:txBody>
      </p:sp>
      <p:sp>
        <p:nvSpPr>
          <p:cNvPr id="232" name="Google Shape;232;p40"/>
          <p:cNvSpPr txBox="1">
            <a:spLocks noGrp="1"/>
          </p:cNvSpPr>
          <p:nvPr>
            <p:ph type="subTitle" idx="2"/>
          </p:nvPr>
        </p:nvSpPr>
        <p:spPr>
          <a:xfrm>
            <a:off x="3814725" y="912194"/>
            <a:ext cx="1874400" cy="472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2pPr>
            <a:lvl3pPr lvl="2"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3pPr>
            <a:lvl4pPr lvl="3"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4pPr>
            <a:lvl5pPr lvl="4"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5pPr>
            <a:lvl6pPr lvl="5"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6pPr>
            <a:lvl7pPr lvl="6"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7pPr>
            <a:lvl8pPr lvl="7"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8pPr>
            <a:lvl9pPr lvl="8"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9pPr>
          </a:lstStyle>
          <a:p>
            <a:endParaRPr/>
          </a:p>
        </p:txBody>
      </p:sp>
      <p:sp>
        <p:nvSpPr>
          <p:cNvPr id="233" name="Google Shape;233;p40"/>
          <p:cNvSpPr txBox="1">
            <a:spLocks noGrp="1"/>
          </p:cNvSpPr>
          <p:nvPr>
            <p:ph type="subTitle" idx="3"/>
          </p:nvPr>
        </p:nvSpPr>
        <p:spPr>
          <a:xfrm>
            <a:off x="3814725" y="2039536"/>
            <a:ext cx="1874400" cy="2781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200" b="1">
                <a:solidFill>
                  <a:schemeClr val="dk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dk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dk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dk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dk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dk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dk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dk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dk1"/>
                </a:solidFill>
                <a:latin typeface="Bebas Neue"/>
                <a:ea typeface="Bebas Neue"/>
                <a:cs typeface="Bebas Neue"/>
                <a:sym typeface="Bebas Neue"/>
              </a:defRPr>
            </a:lvl9pPr>
          </a:lstStyle>
          <a:p>
            <a:endParaRPr/>
          </a:p>
        </p:txBody>
      </p:sp>
      <p:sp>
        <p:nvSpPr>
          <p:cNvPr id="234" name="Google Shape;234;p40"/>
          <p:cNvSpPr txBox="1">
            <a:spLocks noGrp="1"/>
          </p:cNvSpPr>
          <p:nvPr>
            <p:ph type="subTitle" idx="4"/>
          </p:nvPr>
        </p:nvSpPr>
        <p:spPr>
          <a:xfrm>
            <a:off x="3814725" y="2412230"/>
            <a:ext cx="1874400" cy="472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2pPr>
            <a:lvl3pPr lvl="2"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3pPr>
            <a:lvl4pPr lvl="3"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4pPr>
            <a:lvl5pPr lvl="4"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5pPr>
            <a:lvl6pPr lvl="5"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6pPr>
            <a:lvl7pPr lvl="6"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7pPr>
            <a:lvl8pPr lvl="7"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8pPr>
            <a:lvl9pPr lvl="8"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9pPr>
          </a:lstStyle>
          <a:p>
            <a:endParaRPr/>
          </a:p>
        </p:txBody>
      </p:sp>
      <p:sp>
        <p:nvSpPr>
          <p:cNvPr id="235" name="Google Shape;235;p40"/>
          <p:cNvSpPr txBox="1">
            <a:spLocks noGrp="1"/>
          </p:cNvSpPr>
          <p:nvPr>
            <p:ph type="subTitle" idx="5"/>
          </p:nvPr>
        </p:nvSpPr>
        <p:spPr>
          <a:xfrm>
            <a:off x="3814725" y="3539400"/>
            <a:ext cx="1874400" cy="2781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200" b="1">
                <a:solidFill>
                  <a:schemeClr val="dk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dk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dk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dk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dk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dk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dk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dk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dk1"/>
                </a:solidFill>
                <a:latin typeface="Bebas Neue"/>
                <a:ea typeface="Bebas Neue"/>
                <a:cs typeface="Bebas Neue"/>
                <a:sym typeface="Bebas Neue"/>
              </a:defRPr>
            </a:lvl9pPr>
          </a:lstStyle>
          <a:p>
            <a:endParaRPr/>
          </a:p>
        </p:txBody>
      </p:sp>
      <p:sp>
        <p:nvSpPr>
          <p:cNvPr id="236" name="Google Shape;236;p40"/>
          <p:cNvSpPr txBox="1">
            <a:spLocks noGrp="1"/>
          </p:cNvSpPr>
          <p:nvPr>
            <p:ph type="subTitle" idx="6"/>
          </p:nvPr>
        </p:nvSpPr>
        <p:spPr>
          <a:xfrm>
            <a:off x="3814725" y="3912094"/>
            <a:ext cx="1874400" cy="472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2pPr>
            <a:lvl3pPr lvl="2"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3pPr>
            <a:lvl4pPr lvl="3"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4pPr>
            <a:lvl5pPr lvl="4"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5pPr>
            <a:lvl6pPr lvl="5"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6pPr>
            <a:lvl7pPr lvl="6"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7pPr>
            <a:lvl8pPr lvl="7"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8pPr>
            <a:lvl9pPr lvl="8"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and two columns 4">
  <p:cSld name="TITLE_ONLY_3_1">
    <p:spTree>
      <p:nvGrpSpPr>
        <p:cNvPr id="1" name="Shape 237"/>
        <p:cNvGrpSpPr/>
        <p:nvPr/>
      </p:nvGrpSpPr>
      <p:grpSpPr>
        <a:xfrm>
          <a:off x="0" y="0"/>
          <a:ext cx="0" cy="0"/>
          <a:chOff x="0" y="0"/>
          <a:chExt cx="0" cy="0"/>
        </a:xfrm>
      </p:grpSpPr>
      <p:sp>
        <p:nvSpPr>
          <p:cNvPr id="238" name="Google Shape;238;p41"/>
          <p:cNvSpPr/>
          <p:nvPr/>
        </p:nvSpPr>
        <p:spPr>
          <a:xfrm>
            <a:off x="101550" y="106200"/>
            <a:ext cx="8940900" cy="49311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41"/>
          <p:cNvSpPr/>
          <p:nvPr/>
        </p:nvSpPr>
        <p:spPr>
          <a:xfrm>
            <a:off x="-25974" y="1501134"/>
            <a:ext cx="5967900" cy="2135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240" name="Google Shape;240;p41"/>
          <p:cNvSpPr txBox="1">
            <a:spLocks noGrp="1"/>
          </p:cNvSpPr>
          <p:nvPr>
            <p:ph type="title"/>
          </p:nvPr>
        </p:nvSpPr>
        <p:spPr>
          <a:xfrm>
            <a:off x="6391941" y="1898400"/>
            <a:ext cx="2169300" cy="1346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41" name="Google Shape;241;p41"/>
          <p:cNvSpPr txBox="1">
            <a:spLocks noGrp="1"/>
          </p:cNvSpPr>
          <p:nvPr>
            <p:ph type="subTitle" idx="1"/>
          </p:nvPr>
        </p:nvSpPr>
        <p:spPr>
          <a:xfrm>
            <a:off x="1433564" y="2334485"/>
            <a:ext cx="877800" cy="278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2200" b="1">
                <a:solidFill>
                  <a:schemeClr val="lt1"/>
                </a:solidFill>
                <a:latin typeface="Bebas Neue"/>
                <a:ea typeface="Bebas Neue"/>
                <a:cs typeface="Bebas Neue"/>
                <a:sym typeface="Bebas Neue"/>
              </a:defRPr>
            </a:lvl1pPr>
            <a:lvl2pPr lvl="1" algn="ctr" rtl="0">
              <a:lnSpc>
                <a:spcPct val="100000"/>
              </a:lnSpc>
              <a:spcBef>
                <a:spcPts val="0"/>
              </a:spcBef>
              <a:spcAft>
                <a:spcPts val="0"/>
              </a:spcAft>
              <a:buNone/>
              <a:defRPr sz="2200" b="1">
                <a:solidFill>
                  <a:schemeClr val="lt1"/>
                </a:solidFill>
                <a:latin typeface="Bebas Neue"/>
                <a:ea typeface="Bebas Neue"/>
                <a:cs typeface="Bebas Neue"/>
                <a:sym typeface="Bebas Neue"/>
              </a:defRPr>
            </a:lvl2pPr>
            <a:lvl3pPr lvl="2" algn="ctr" rtl="0">
              <a:lnSpc>
                <a:spcPct val="100000"/>
              </a:lnSpc>
              <a:spcBef>
                <a:spcPts val="0"/>
              </a:spcBef>
              <a:spcAft>
                <a:spcPts val="0"/>
              </a:spcAft>
              <a:buNone/>
              <a:defRPr sz="2200" b="1">
                <a:solidFill>
                  <a:schemeClr val="lt1"/>
                </a:solidFill>
                <a:latin typeface="Bebas Neue"/>
                <a:ea typeface="Bebas Neue"/>
                <a:cs typeface="Bebas Neue"/>
                <a:sym typeface="Bebas Neue"/>
              </a:defRPr>
            </a:lvl3pPr>
            <a:lvl4pPr lvl="3" algn="ctr" rtl="0">
              <a:lnSpc>
                <a:spcPct val="100000"/>
              </a:lnSpc>
              <a:spcBef>
                <a:spcPts val="0"/>
              </a:spcBef>
              <a:spcAft>
                <a:spcPts val="0"/>
              </a:spcAft>
              <a:buNone/>
              <a:defRPr sz="2200" b="1">
                <a:solidFill>
                  <a:schemeClr val="lt1"/>
                </a:solidFill>
                <a:latin typeface="Bebas Neue"/>
                <a:ea typeface="Bebas Neue"/>
                <a:cs typeface="Bebas Neue"/>
                <a:sym typeface="Bebas Neue"/>
              </a:defRPr>
            </a:lvl4pPr>
            <a:lvl5pPr lvl="4" algn="ctr" rtl="0">
              <a:lnSpc>
                <a:spcPct val="100000"/>
              </a:lnSpc>
              <a:spcBef>
                <a:spcPts val="0"/>
              </a:spcBef>
              <a:spcAft>
                <a:spcPts val="0"/>
              </a:spcAft>
              <a:buNone/>
              <a:defRPr sz="2200" b="1">
                <a:solidFill>
                  <a:schemeClr val="lt1"/>
                </a:solidFill>
                <a:latin typeface="Bebas Neue"/>
                <a:ea typeface="Bebas Neue"/>
                <a:cs typeface="Bebas Neue"/>
                <a:sym typeface="Bebas Neue"/>
              </a:defRPr>
            </a:lvl5pPr>
            <a:lvl6pPr lvl="5" algn="ctr" rtl="0">
              <a:lnSpc>
                <a:spcPct val="100000"/>
              </a:lnSpc>
              <a:spcBef>
                <a:spcPts val="0"/>
              </a:spcBef>
              <a:spcAft>
                <a:spcPts val="0"/>
              </a:spcAft>
              <a:buNone/>
              <a:defRPr sz="2200" b="1">
                <a:solidFill>
                  <a:schemeClr val="lt1"/>
                </a:solidFill>
                <a:latin typeface="Bebas Neue"/>
                <a:ea typeface="Bebas Neue"/>
                <a:cs typeface="Bebas Neue"/>
                <a:sym typeface="Bebas Neue"/>
              </a:defRPr>
            </a:lvl6pPr>
            <a:lvl7pPr lvl="6" algn="ctr" rtl="0">
              <a:lnSpc>
                <a:spcPct val="100000"/>
              </a:lnSpc>
              <a:spcBef>
                <a:spcPts val="0"/>
              </a:spcBef>
              <a:spcAft>
                <a:spcPts val="0"/>
              </a:spcAft>
              <a:buNone/>
              <a:defRPr sz="2200" b="1">
                <a:solidFill>
                  <a:schemeClr val="lt1"/>
                </a:solidFill>
                <a:latin typeface="Bebas Neue"/>
                <a:ea typeface="Bebas Neue"/>
                <a:cs typeface="Bebas Neue"/>
                <a:sym typeface="Bebas Neue"/>
              </a:defRPr>
            </a:lvl7pPr>
            <a:lvl8pPr lvl="7" algn="ctr" rtl="0">
              <a:lnSpc>
                <a:spcPct val="100000"/>
              </a:lnSpc>
              <a:spcBef>
                <a:spcPts val="0"/>
              </a:spcBef>
              <a:spcAft>
                <a:spcPts val="0"/>
              </a:spcAft>
              <a:buNone/>
              <a:defRPr sz="2200" b="1">
                <a:solidFill>
                  <a:schemeClr val="lt1"/>
                </a:solidFill>
                <a:latin typeface="Bebas Neue"/>
                <a:ea typeface="Bebas Neue"/>
                <a:cs typeface="Bebas Neue"/>
                <a:sym typeface="Bebas Neue"/>
              </a:defRPr>
            </a:lvl8pPr>
            <a:lvl9pPr lvl="8" algn="ctr" rtl="0">
              <a:lnSpc>
                <a:spcPct val="100000"/>
              </a:lnSpc>
              <a:spcBef>
                <a:spcPts val="0"/>
              </a:spcBef>
              <a:spcAft>
                <a:spcPts val="0"/>
              </a:spcAft>
              <a:buNone/>
              <a:defRPr sz="2200" b="1">
                <a:solidFill>
                  <a:schemeClr val="lt1"/>
                </a:solidFill>
                <a:latin typeface="Bebas Neue"/>
                <a:ea typeface="Bebas Neue"/>
                <a:cs typeface="Bebas Neue"/>
                <a:sym typeface="Bebas Neue"/>
              </a:defRPr>
            </a:lvl9pPr>
          </a:lstStyle>
          <a:p>
            <a:endParaRPr/>
          </a:p>
        </p:txBody>
      </p:sp>
      <p:sp>
        <p:nvSpPr>
          <p:cNvPr id="242" name="Google Shape;242;p41"/>
          <p:cNvSpPr txBox="1">
            <a:spLocks noGrp="1"/>
          </p:cNvSpPr>
          <p:nvPr>
            <p:ph type="subTitle" idx="2"/>
          </p:nvPr>
        </p:nvSpPr>
        <p:spPr>
          <a:xfrm>
            <a:off x="935264" y="2705684"/>
            <a:ext cx="1874400" cy="472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500">
                <a:solidFill>
                  <a:schemeClr val="lt1"/>
                </a:solidFill>
              </a:defRPr>
            </a:lvl1pPr>
            <a:lvl2pPr lvl="1" algn="ctr" rtl="0">
              <a:lnSpc>
                <a:spcPct val="100000"/>
              </a:lnSpc>
              <a:spcBef>
                <a:spcPts val="0"/>
              </a:spcBef>
              <a:spcAft>
                <a:spcPts val="0"/>
              </a:spcAft>
              <a:buNone/>
              <a:defRPr sz="1500">
                <a:solidFill>
                  <a:schemeClr val="lt1"/>
                </a:solidFill>
              </a:defRPr>
            </a:lvl2pPr>
            <a:lvl3pPr lvl="2" algn="ctr" rtl="0">
              <a:lnSpc>
                <a:spcPct val="100000"/>
              </a:lnSpc>
              <a:spcBef>
                <a:spcPts val="0"/>
              </a:spcBef>
              <a:spcAft>
                <a:spcPts val="0"/>
              </a:spcAft>
              <a:buNone/>
              <a:defRPr sz="1500">
                <a:solidFill>
                  <a:schemeClr val="lt1"/>
                </a:solidFill>
              </a:defRPr>
            </a:lvl3pPr>
            <a:lvl4pPr lvl="3" algn="ctr" rtl="0">
              <a:lnSpc>
                <a:spcPct val="100000"/>
              </a:lnSpc>
              <a:spcBef>
                <a:spcPts val="0"/>
              </a:spcBef>
              <a:spcAft>
                <a:spcPts val="0"/>
              </a:spcAft>
              <a:buNone/>
              <a:defRPr sz="1500">
                <a:solidFill>
                  <a:schemeClr val="lt1"/>
                </a:solidFill>
              </a:defRPr>
            </a:lvl4pPr>
            <a:lvl5pPr lvl="4" algn="ctr" rtl="0">
              <a:lnSpc>
                <a:spcPct val="100000"/>
              </a:lnSpc>
              <a:spcBef>
                <a:spcPts val="0"/>
              </a:spcBef>
              <a:spcAft>
                <a:spcPts val="0"/>
              </a:spcAft>
              <a:buNone/>
              <a:defRPr sz="1500">
                <a:solidFill>
                  <a:schemeClr val="lt1"/>
                </a:solidFill>
              </a:defRPr>
            </a:lvl5pPr>
            <a:lvl6pPr lvl="5" algn="ctr" rtl="0">
              <a:lnSpc>
                <a:spcPct val="100000"/>
              </a:lnSpc>
              <a:spcBef>
                <a:spcPts val="0"/>
              </a:spcBef>
              <a:spcAft>
                <a:spcPts val="0"/>
              </a:spcAft>
              <a:buNone/>
              <a:defRPr sz="1500">
                <a:solidFill>
                  <a:schemeClr val="lt1"/>
                </a:solidFill>
              </a:defRPr>
            </a:lvl6pPr>
            <a:lvl7pPr lvl="6" algn="ctr" rtl="0">
              <a:lnSpc>
                <a:spcPct val="100000"/>
              </a:lnSpc>
              <a:spcBef>
                <a:spcPts val="0"/>
              </a:spcBef>
              <a:spcAft>
                <a:spcPts val="0"/>
              </a:spcAft>
              <a:buNone/>
              <a:defRPr sz="1500">
                <a:solidFill>
                  <a:schemeClr val="lt1"/>
                </a:solidFill>
              </a:defRPr>
            </a:lvl7pPr>
            <a:lvl8pPr lvl="7" algn="ctr" rtl="0">
              <a:lnSpc>
                <a:spcPct val="100000"/>
              </a:lnSpc>
              <a:spcBef>
                <a:spcPts val="0"/>
              </a:spcBef>
              <a:spcAft>
                <a:spcPts val="0"/>
              </a:spcAft>
              <a:buNone/>
              <a:defRPr sz="1500">
                <a:solidFill>
                  <a:schemeClr val="lt1"/>
                </a:solidFill>
              </a:defRPr>
            </a:lvl8pPr>
            <a:lvl9pPr lvl="8" algn="ctr" rtl="0">
              <a:lnSpc>
                <a:spcPct val="100000"/>
              </a:lnSpc>
              <a:spcBef>
                <a:spcPts val="0"/>
              </a:spcBef>
              <a:spcAft>
                <a:spcPts val="0"/>
              </a:spcAft>
              <a:buNone/>
              <a:defRPr sz="1500">
                <a:solidFill>
                  <a:schemeClr val="lt1"/>
                </a:solidFill>
              </a:defRPr>
            </a:lvl9pPr>
          </a:lstStyle>
          <a:p>
            <a:endParaRPr/>
          </a:p>
        </p:txBody>
      </p:sp>
      <p:sp>
        <p:nvSpPr>
          <p:cNvPr id="243" name="Google Shape;243;p41"/>
          <p:cNvSpPr txBox="1">
            <a:spLocks noGrp="1"/>
          </p:cNvSpPr>
          <p:nvPr>
            <p:ph type="subTitle" idx="3"/>
          </p:nvPr>
        </p:nvSpPr>
        <p:spPr>
          <a:xfrm>
            <a:off x="3892018" y="2327453"/>
            <a:ext cx="877800" cy="278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2200" b="1">
                <a:solidFill>
                  <a:schemeClr val="lt1"/>
                </a:solidFill>
                <a:latin typeface="Bebas Neue"/>
                <a:ea typeface="Bebas Neue"/>
                <a:cs typeface="Bebas Neue"/>
                <a:sym typeface="Bebas Neue"/>
              </a:defRPr>
            </a:lvl1pPr>
            <a:lvl2pPr lvl="1" algn="ctr"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algn="ctr"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algn="ctr"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algn="ctr"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algn="ctr"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algn="ctr"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algn="ctr"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algn="ctr"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a:endParaRPr/>
          </a:p>
        </p:txBody>
      </p:sp>
      <p:sp>
        <p:nvSpPr>
          <p:cNvPr id="244" name="Google Shape;244;p41"/>
          <p:cNvSpPr txBox="1">
            <a:spLocks noGrp="1"/>
          </p:cNvSpPr>
          <p:nvPr>
            <p:ph type="subTitle" idx="4"/>
          </p:nvPr>
        </p:nvSpPr>
        <p:spPr>
          <a:xfrm>
            <a:off x="3393718" y="2705684"/>
            <a:ext cx="1874400" cy="472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500">
                <a:solidFill>
                  <a:schemeClr val="lt1"/>
                </a:solidFill>
              </a:defRPr>
            </a:lvl1pPr>
            <a:lvl2pPr lvl="1" algn="ctr" rtl="0">
              <a:lnSpc>
                <a:spcPct val="100000"/>
              </a:lnSpc>
              <a:spcBef>
                <a:spcPts val="0"/>
              </a:spcBef>
              <a:spcAft>
                <a:spcPts val="0"/>
              </a:spcAft>
              <a:buNone/>
              <a:defRPr sz="1500">
                <a:solidFill>
                  <a:schemeClr val="lt1"/>
                </a:solidFill>
              </a:defRPr>
            </a:lvl2pPr>
            <a:lvl3pPr lvl="2" algn="ctr" rtl="0">
              <a:lnSpc>
                <a:spcPct val="100000"/>
              </a:lnSpc>
              <a:spcBef>
                <a:spcPts val="0"/>
              </a:spcBef>
              <a:spcAft>
                <a:spcPts val="0"/>
              </a:spcAft>
              <a:buNone/>
              <a:defRPr sz="1500">
                <a:solidFill>
                  <a:schemeClr val="lt1"/>
                </a:solidFill>
              </a:defRPr>
            </a:lvl3pPr>
            <a:lvl4pPr lvl="3" algn="ctr" rtl="0">
              <a:lnSpc>
                <a:spcPct val="100000"/>
              </a:lnSpc>
              <a:spcBef>
                <a:spcPts val="0"/>
              </a:spcBef>
              <a:spcAft>
                <a:spcPts val="0"/>
              </a:spcAft>
              <a:buNone/>
              <a:defRPr sz="1500">
                <a:solidFill>
                  <a:schemeClr val="lt1"/>
                </a:solidFill>
              </a:defRPr>
            </a:lvl4pPr>
            <a:lvl5pPr lvl="4" algn="ctr" rtl="0">
              <a:lnSpc>
                <a:spcPct val="100000"/>
              </a:lnSpc>
              <a:spcBef>
                <a:spcPts val="0"/>
              </a:spcBef>
              <a:spcAft>
                <a:spcPts val="0"/>
              </a:spcAft>
              <a:buNone/>
              <a:defRPr sz="1500">
                <a:solidFill>
                  <a:schemeClr val="lt1"/>
                </a:solidFill>
              </a:defRPr>
            </a:lvl5pPr>
            <a:lvl6pPr lvl="5" algn="ctr" rtl="0">
              <a:lnSpc>
                <a:spcPct val="100000"/>
              </a:lnSpc>
              <a:spcBef>
                <a:spcPts val="0"/>
              </a:spcBef>
              <a:spcAft>
                <a:spcPts val="0"/>
              </a:spcAft>
              <a:buNone/>
              <a:defRPr sz="1500">
                <a:solidFill>
                  <a:schemeClr val="lt1"/>
                </a:solidFill>
              </a:defRPr>
            </a:lvl6pPr>
            <a:lvl7pPr lvl="6" algn="ctr" rtl="0">
              <a:lnSpc>
                <a:spcPct val="100000"/>
              </a:lnSpc>
              <a:spcBef>
                <a:spcPts val="0"/>
              </a:spcBef>
              <a:spcAft>
                <a:spcPts val="0"/>
              </a:spcAft>
              <a:buNone/>
              <a:defRPr sz="1500">
                <a:solidFill>
                  <a:schemeClr val="lt1"/>
                </a:solidFill>
              </a:defRPr>
            </a:lvl7pPr>
            <a:lvl8pPr lvl="7" algn="ctr" rtl="0">
              <a:lnSpc>
                <a:spcPct val="100000"/>
              </a:lnSpc>
              <a:spcBef>
                <a:spcPts val="0"/>
              </a:spcBef>
              <a:spcAft>
                <a:spcPts val="0"/>
              </a:spcAft>
              <a:buNone/>
              <a:defRPr sz="1500">
                <a:solidFill>
                  <a:schemeClr val="lt1"/>
                </a:solidFill>
              </a:defRPr>
            </a:lvl8pPr>
            <a:lvl9pPr lvl="8" algn="ctr" rtl="0">
              <a:lnSpc>
                <a:spcPct val="100000"/>
              </a:lnSpc>
              <a:spcBef>
                <a:spcPts val="0"/>
              </a:spcBef>
              <a:spcAft>
                <a:spcPts val="0"/>
              </a:spcAft>
              <a:buNone/>
              <a:defRPr sz="1500">
                <a:solidFill>
                  <a:schemeClr val="lt1"/>
                </a:solidFill>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and two columns 5">
  <p:cSld name="TITLE_ONLY_3_1_1">
    <p:bg>
      <p:bgPr>
        <a:solidFill>
          <a:schemeClr val="dk1"/>
        </a:solidFill>
        <a:effectLst/>
      </p:bgPr>
    </p:bg>
    <p:spTree>
      <p:nvGrpSpPr>
        <p:cNvPr id="1" name="Shape 245"/>
        <p:cNvGrpSpPr/>
        <p:nvPr/>
      </p:nvGrpSpPr>
      <p:grpSpPr>
        <a:xfrm>
          <a:off x="0" y="0"/>
          <a:ext cx="0" cy="0"/>
          <a:chOff x="0" y="0"/>
          <a:chExt cx="0" cy="0"/>
        </a:xfrm>
      </p:grpSpPr>
      <p:sp>
        <p:nvSpPr>
          <p:cNvPr id="246" name="Google Shape;246;p42"/>
          <p:cNvSpPr/>
          <p:nvPr/>
        </p:nvSpPr>
        <p:spPr>
          <a:xfrm>
            <a:off x="101550" y="109375"/>
            <a:ext cx="8940900" cy="4931100"/>
          </a:xfrm>
          <a:prstGeom prst="rect">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42"/>
          <p:cNvSpPr/>
          <p:nvPr/>
        </p:nvSpPr>
        <p:spPr>
          <a:xfrm rot="5400000">
            <a:off x="2171625" y="1555375"/>
            <a:ext cx="5160600" cy="20391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42"/>
          <p:cNvSpPr txBox="1">
            <a:spLocks noGrp="1"/>
          </p:cNvSpPr>
          <p:nvPr>
            <p:ph type="title"/>
          </p:nvPr>
        </p:nvSpPr>
        <p:spPr>
          <a:xfrm>
            <a:off x="6391941" y="1898400"/>
            <a:ext cx="2169300" cy="1346700"/>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lt1"/>
              </a:buClr>
              <a:buSzPts val="4300"/>
              <a:buNone/>
              <a:defRPr>
                <a:solidFill>
                  <a:schemeClr val="l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49" name="Google Shape;249;p42"/>
          <p:cNvSpPr txBox="1">
            <a:spLocks noGrp="1"/>
          </p:cNvSpPr>
          <p:nvPr>
            <p:ph type="subTitle" idx="1"/>
          </p:nvPr>
        </p:nvSpPr>
        <p:spPr>
          <a:xfrm>
            <a:off x="3814725" y="537500"/>
            <a:ext cx="1874400" cy="2781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None/>
              <a:defRPr sz="2200" b="1">
                <a:solidFill>
                  <a:schemeClr val="dk1"/>
                </a:solidFill>
                <a:latin typeface="Bebas Neue"/>
                <a:ea typeface="Bebas Neue"/>
                <a:cs typeface="Bebas Neue"/>
                <a:sym typeface="Bebas Neue"/>
              </a:defRPr>
            </a:lvl1pPr>
            <a:lvl2pPr lvl="1" algn="r" rtl="0">
              <a:lnSpc>
                <a:spcPct val="100000"/>
              </a:lnSpc>
              <a:spcBef>
                <a:spcPts val="0"/>
              </a:spcBef>
              <a:spcAft>
                <a:spcPts val="0"/>
              </a:spcAft>
              <a:buNone/>
              <a:defRPr sz="2200" b="1">
                <a:solidFill>
                  <a:schemeClr val="dk1"/>
                </a:solidFill>
                <a:latin typeface="Bebas Neue"/>
                <a:ea typeface="Bebas Neue"/>
                <a:cs typeface="Bebas Neue"/>
                <a:sym typeface="Bebas Neue"/>
              </a:defRPr>
            </a:lvl2pPr>
            <a:lvl3pPr lvl="2" algn="r" rtl="0">
              <a:lnSpc>
                <a:spcPct val="100000"/>
              </a:lnSpc>
              <a:spcBef>
                <a:spcPts val="0"/>
              </a:spcBef>
              <a:spcAft>
                <a:spcPts val="0"/>
              </a:spcAft>
              <a:buNone/>
              <a:defRPr sz="2200" b="1">
                <a:solidFill>
                  <a:schemeClr val="dk1"/>
                </a:solidFill>
                <a:latin typeface="Bebas Neue"/>
                <a:ea typeface="Bebas Neue"/>
                <a:cs typeface="Bebas Neue"/>
                <a:sym typeface="Bebas Neue"/>
              </a:defRPr>
            </a:lvl3pPr>
            <a:lvl4pPr lvl="3" algn="r" rtl="0">
              <a:lnSpc>
                <a:spcPct val="100000"/>
              </a:lnSpc>
              <a:spcBef>
                <a:spcPts val="0"/>
              </a:spcBef>
              <a:spcAft>
                <a:spcPts val="0"/>
              </a:spcAft>
              <a:buNone/>
              <a:defRPr sz="2200" b="1">
                <a:solidFill>
                  <a:schemeClr val="dk1"/>
                </a:solidFill>
                <a:latin typeface="Bebas Neue"/>
                <a:ea typeface="Bebas Neue"/>
                <a:cs typeface="Bebas Neue"/>
                <a:sym typeface="Bebas Neue"/>
              </a:defRPr>
            </a:lvl4pPr>
            <a:lvl5pPr lvl="4" algn="r" rtl="0">
              <a:lnSpc>
                <a:spcPct val="100000"/>
              </a:lnSpc>
              <a:spcBef>
                <a:spcPts val="0"/>
              </a:spcBef>
              <a:spcAft>
                <a:spcPts val="0"/>
              </a:spcAft>
              <a:buNone/>
              <a:defRPr sz="2200" b="1">
                <a:solidFill>
                  <a:schemeClr val="dk1"/>
                </a:solidFill>
                <a:latin typeface="Bebas Neue"/>
                <a:ea typeface="Bebas Neue"/>
                <a:cs typeface="Bebas Neue"/>
                <a:sym typeface="Bebas Neue"/>
              </a:defRPr>
            </a:lvl5pPr>
            <a:lvl6pPr lvl="5" algn="r" rtl="0">
              <a:lnSpc>
                <a:spcPct val="100000"/>
              </a:lnSpc>
              <a:spcBef>
                <a:spcPts val="0"/>
              </a:spcBef>
              <a:spcAft>
                <a:spcPts val="0"/>
              </a:spcAft>
              <a:buNone/>
              <a:defRPr sz="2200" b="1">
                <a:solidFill>
                  <a:schemeClr val="dk1"/>
                </a:solidFill>
                <a:latin typeface="Bebas Neue"/>
                <a:ea typeface="Bebas Neue"/>
                <a:cs typeface="Bebas Neue"/>
                <a:sym typeface="Bebas Neue"/>
              </a:defRPr>
            </a:lvl6pPr>
            <a:lvl7pPr lvl="6" algn="r" rtl="0">
              <a:lnSpc>
                <a:spcPct val="100000"/>
              </a:lnSpc>
              <a:spcBef>
                <a:spcPts val="0"/>
              </a:spcBef>
              <a:spcAft>
                <a:spcPts val="0"/>
              </a:spcAft>
              <a:buNone/>
              <a:defRPr sz="2200" b="1">
                <a:solidFill>
                  <a:schemeClr val="dk1"/>
                </a:solidFill>
                <a:latin typeface="Bebas Neue"/>
                <a:ea typeface="Bebas Neue"/>
                <a:cs typeface="Bebas Neue"/>
                <a:sym typeface="Bebas Neue"/>
              </a:defRPr>
            </a:lvl7pPr>
            <a:lvl8pPr lvl="7" algn="r" rtl="0">
              <a:lnSpc>
                <a:spcPct val="100000"/>
              </a:lnSpc>
              <a:spcBef>
                <a:spcPts val="0"/>
              </a:spcBef>
              <a:spcAft>
                <a:spcPts val="0"/>
              </a:spcAft>
              <a:buNone/>
              <a:defRPr sz="2200" b="1">
                <a:solidFill>
                  <a:schemeClr val="dk1"/>
                </a:solidFill>
                <a:latin typeface="Bebas Neue"/>
                <a:ea typeface="Bebas Neue"/>
                <a:cs typeface="Bebas Neue"/>
                <a:sym typeface="Bebas Neue"/>
              </a:defRPr>
            </a:lvl8pPr>
            <a:lvl9pPr lvl="8" algn="r" rtl="0">
              <a:lnSpc>
                <a:spcPct val="100000"/>
              </a:lnSpc>
              <a:spcBef>
                <a:spcPts val="0"/>
              </a:spcBef>
              <a:spcAft>
                <a:spcPts val="0"/>
              </a:spcAft>
              <a:buNone/>
              <a:defRPr sz="2200" b="1">
                <a:solidFill>
                  <a:schemeClr val="dk1"/>
                </a:solidFill>
                <a:latin typeface="Bebas Neue"/>
                <a:ea typeface="Bebas Neue"/>
                <a:cs typeface="Bebas Neue"/>
                <a:sym typeface="Bebas Neue"/>
              </a:defRPr>
            </a:lvl9pPr>
          </a:lstStyle>
          <a:p>
            <a:endParaRPr/>
          </a:p>
        </p:txBody>
      </p:sp>
      <p:sp>
        <p:nvSpPr>
          <p:cNvPr id="250" name="Google Shape;250;p42"/>
          <p:cNvSpPr txBox="1">
            <a:spLocks noGrp="1"/>
          </p:cNvSpPr>
          <p:nvPr>
            <p:ph type="subTitle" idx="2"/>
          </p:nvPr>
        </p:nvSpPr>
        <p:spPr>
          <a:xfrm>
            <a:off x="3814725" y="908709"/>
            <a:ext cx="1874400" cy="4728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algn="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2pPr>
            <a:lvl3pPr lvl="2" algn="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3pPr>
            <a:lvl4pPr lvl="3" algn="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4pPr>
            <a:lvl5pPr lvl="4" algn="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5pPr>
            <a:lvl6pPr lvl="5" algn="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6pPr>
            <a:lvl7pPr lvl="6" algn="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7pPr>
            <a:lvl8pPr lvl="7" algn="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8pPr>
            <a:lvl9pPr lvl="8" algn="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9pPr>
          </a:lstStyle>
          <a:p>
            <a:endParaRPr/>
          </a:p>
        </p:txBody>
      </p:sp>
      <p:sp>
        <p:nvSpPr>
          <p:cNvPr id="251" name="Google Shape;251;p42"/>
          <p:cNvSpPr txBox="1">
            <a:spLocks noGrp="1"/>
          </p:cNvSpPr>
          <p:nvPr>
            <p:ph type="subTitle" idx="3"/>
          </p:nvPr>
        </p:nvSpPr>
        <p:spPr>
          <a:xfrm>
            <a:off x="3814725" y="2150549"/>
            <a:ext cx="1874400" cy="2781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None/>
              <a:defRPr sz="2200" b="1">
                <a:solidFill>
                  <a:schemeClr val="dk1"/>
                </a:solidFill>
                <a:latin typeface="Bebas Neue"/>
                <a:ea typeface="Bebas Neue"/>
                <a:cs typeface="Bebas Neue"/>
                <a:sym typeface="Bebas Neue"/>
              </a:defRPr>
            </a:lvl1pPr>
            <a:lvl2pPr lvl="1" algn="r" rtl="0">
              <a:lnSpc>
                <a:spcPct val="100000"/>
              </a:lnSpc>
              <a:spcBef>
                <a:spcPts val="0"/>
              </a:spcBef>
              <a:spcAft>
                <a:spcPts val="0"/>
              </a:spcAft>
              <a:buNone/>
              <a:defRPr sz="2200">
                <a:solidFill>
                  <a:schemeClr val="dk1"/>
                </a:solidFill>
                <a:latin typeface="Bebas Neue"/>
                <a:ea typeface="Bebas Neue"/>
                <a:cs typeface="Bebas Neue"/>
                <a:sym typeface="Bebas Neue"/>
              </a:defRPr>
            </a:lvl2pPr>
            <a:lvl3pPr lvl="2" algn="r" rtl="0">
              <a:lnSpc>
                <a:spcPct val="100000"/>
              </a:lnSpc>
              <a:spcBef>
                <a:spcPts val="0"/>
              </a:spcBef>
              <a:spcAft>
                <a:spcPts val="0"/>
              </a:spcAft>
              <a:buNone/>
              <a:defRPr sz="2200">
                <a:solidFill>
                  <a:schemeClr val="dk1"/>
                </a:solidFill>
                <a:latin typeface="Bebas Neue"/>
                <a:ea typeface="Bebas Neue"/>
                <a:cs typeface="Bebas Neue"/>
                <a:sym typeface="Bebas Neue"/>
              </a:defRPr>
            </a:lvl3pPr>
            <a:lvl4pPr lvl="3" algn="r" rtl="0">
              <a:lnSpc>
                <a:spcPct val="100000"/>
              </a:lnSpc>
              <a:spcBef>
                <a:spcPts val="0"/>
              </a:spcBef>
              <a:spcAft>
                <a:spcPts val="0"/>
              </a:spcAft>
              <a:buNone/>
              <a:defRPr sz="2200">
                <a:solidFill>
                  <a:schemeClr val="dk1"/>
                </a:solidFill>
                <a:latin typeface="Bebas Neue"/>
                <a:ea typeface="Bebas Neue"/>
                <a:cs typeface="Bebas Neue"/>
                <a:sym typeface="Bebas Neue"/>
              </a:defRPr>
            </a:lvl4pPr>
            <a:lvl5pPr lvl="4" algn="r" rtl="0">
              <a:lnSpc>
                <a:spcPct val="100000"/>
              </a:lnSpc>
              <a:spcBef>
                <a:spcPts val="0"/>
              </a:spcBef>
              <a:spcAft>
                <a:spcPts val="0"/>
              </a:spcAft>
              <a:buNone/>
              <a:defRPr sz="2200">
                <a:solidFill>
                  <a:schemeClr val="dk1"/>
                </a:solidFill>
                <a:latin typeface="Bebas Neue"/>
                <a:ea typeface="Bebas Neue"/>
                <a:cs typeface="Bebas Neue"/>
                <a:sym typeface="Bebas Neue"/>
              </a:defRPr>
            </a:lvl5pPr>
            <a:lvl6pPr lvl="5" algn="r" rtl="0">
              <a:lnSpc>
                <a:spcPct val="100000"/>
              </a:lnSpc>
              <a:spcBef>
                <a:spcPts val="0"/>
              </a:spcBef>
              <a:spcAft>
                <a:spcPts val="0"/>
              </a:spcAft>
              <a:buNone/>
              <a:defRPr sz="2200">
                <a:solidFill>
                  <a:schemeClr val="dk1"/>
                </a:solidFill>
                <a:latin typeface="Bebas Neue"/>
                <a:ea typeface="Bebas Neue"/>
                <a:cs typeface="Bebas Neue"/>
                <a:sym typeface="Bebas Neue"/>
              </a:defRPr>
            </a:lvl6pPr>
            <a:lvl7pPr lvl="6" algn="r" rtl="0">
              <a:lnSpc>
                <a:spcPct val="100000"/>
              </a:lnSpc>
              <a:spcBef>
                <a:spcPts val="0"/>
              </a:spcBef>
              <a:spcAft>
                <a:spcPts val="0"/>
              </a:spcAft>
              <a:buNone/>
              <a:defRPr sz="2200">
                <a:solidFill>
                  <a:schemeClr val="dk1"/>
                </a:solidFill>
                <a:latin typeface="Bebas Neue"/>
                <a:ea typeface="Bebas Neue"/>
                <a:cs typeface="Bebas Neue"/>
                <a:sym typeface="Bebas Neue"/>
              </a:defRPr>
            </a:lvl7pPr>
            <a:lvl8pPr lvl="7" algn="r" rtl="0">
              <a:lnSpc>
                <a:spcPct val="100000"/>
              </a:lnSpc>
              <a:spcBef>
                <a:spcPts val="0"/>
              </a:spcBef>
              <a:spcAft>
                <a:spcPts val="0"/>
              </a:spcAft>
              <a:buNone/>
              <a:defRPr sz="2200">
                <a:solidFill>
                  <a:schemeClr val="dk1"/>
                </a:solidFill>
                <a:latin typeface="Bebas Neue"/>
                <a:ea typeface="Bebas Neue"/>
                <a:cs typeface="Bebas Neue"/>
                <a:sym typeface="Bebas Neue"/>
              </a:defRPr>
            </a:lvl8pPr>
            <a:lvl9pPr lvl="8" algn="r" rtl="0">
              <a:lnSpc>
                <a:spcPct val="100000"/>
              </a:lnSpc>
              <a:spcBef>
                <a:spcPts val="0"/>
              </a:spcBef>
              <a:spcAft>
                <a:spcPts val="0"/>
              </a:spcAft>
              <a:buNone/>
              <a:defRPr sz="2200">
                <a:solidFill>
                  <a:schemeClr val="dk1"/>
                </a:solidFill>
                <a:latin typeface="Bebas Neue"/>
                <a:ea typeface="Bebas Neue"/>
                <a:cs typeface="Bebas Neue"/>
                <a:sym typeface="Bebas Neue"/>
              </a:defRPr>
            </a:lvl9pPr>
          </a:lstStyle>
          <a:p>
            <a:endParaRPr/>
          </a:p>
        </p:txBody>
      </p:sp>
      <p:sp>
        <p:nvSpPr>
          <p:cNvPr id="252" name="Google Shape;252;p42"/>
          <p:cNvSpPr txBox="1">
            <a:spLocks noGrp="1"/>
          </p:cNvSpPr>
          <p:nvPr>
            <p:ph type="subTitle" idx="4"/>
          </p:nvPr>
        </p:nvSpPr>
        <p:spPr>
          <a:xfrm>
            <a:off x="3814725" y="2531948"/>
            <a:ext cx="1874400" cy="4728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algn="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2pPr>
            <a:lvl3pPr lvl="2" algn="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3pPr>
            <a:lvl4pPr lvl="3" algn="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4pPr>
            <a:lvl5pPr lvl="4" algn="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5pPr>
            <a:lvl6pPr lvl="5" algn="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6pPr>
            <a:lvl7pPr lvl="6" algn="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7pPr>
            <a:lvl8pPr lvl="7" algn="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8pPr>
            <a:lvl9pPr lvl="8" algn="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9pPr>
          </a:lstStyle>
          <a:p>
            <a:endParaRPr/>
          </a:p>
        </p:txBody>
      </p:sp>
      <p:sp>
        <p:nvSpPr>
          <p:cNvPr id="253" name="Google Shape;253;p42"/>
          <p:cNvSpPr txBox="1">
            <a:spLocks noGrp="1"/>
          </p:cNvSpPr>
          <p:nvPr>
            <p:ph type="subTitle" idx="5"/>
          </p:nvPr>
        </p:nvSpPr>
        <p:spPr>
          <a:xfrm>
            <a:off x="3814725" y="3770513"/>
            <a:ext cx="1874400" cy="2781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None/>
              <a:defRPr sz="2200" b="1">
                <a:solidFill>
                  <a:schemeClr val="dk1"/>
                </a:solidFill>
                <a:latin typeface="Bebas Neue"/>
                <a:ea typeface="Bebas Neue"/>
                <a:cs typeface="Bebas Neue"/>
                <a:sym typeface="Bebas Neue"/>
              </a:defRPr>
            </a:lvl1pPr>
            <a:lvl2pPr lvl="1" algn="r" rtl="0">
              <a:lnSpc>
                <a:spcPct val="100000"/>
              </a:lnSpc>
              <a:spcBef>
                <a:spcPts val="0"/>
              </a:spcBef>
              <a:spcAft>
                <a:spcPts val="0"/>
              </a:spcAft>
              <a:buNone/>
              <a:defRPr sz="2200">
                <a:solidFill>
                  <a:schemeClr val="dk1"/>
                </a:solidFill>
                <a:latin typeface="Bebas Neue"/>
                <a:ea typeface="Bebas Neue"/>
                <a:cs typeface="Bebas Neue"/>
                <a:sym typeface="Bebas Neue"/>
              </a:defRPr>
            </a:lvl2pPr>
            <a:lvl3pPr lvl="2" algn="r" rtl="0">
              <a:lnSpc>
                <a:spcPct val="100000"/>
              </a:lnSpc>
              <a:spcBef>
                <a:spcPts val="0"/>
              </a:spcBef>
              <a:spcAft>
                <a:spcPts val="0"/>
              </a:spcAft>
              <a:buNone/>
              <a:defRPr sz="2200">
                <a:solidFill>
                  <a:schemeClr val="dk1"/>
                </a:solidFill>
                <a:latin typeface="Bebas Neue"/>
                <a:ea typeface="Bebas Neue"/>
                <a:cs typeface="Bebas Neue"/>
                <a:sym typeface="Bebas Neue"/>
              </a:defRPr>
            </a:lvl3pPr>
            <a:lvl4pPr lvl="3" algn="r" rtl="0">
              <a:lnSpc>
                <a:spcPct val="100000"/>
              </a:lnSpc>
              <a:spcBef>
                <a:spcPts val="0"/>
              </a:spcBef>
              <a:spcAft>
                <a:spcPts val="0"/>
              </a:spcAft>
              <a:buNone/>
              <a:defRPr sz="2200">
                <a:solidFill>
                  <a:schemeClr val="dk1"/>
                </a:solidFill>
                <a:latin typeface="Bebas Neue"/>
                <a:ea typeface="Bebas Neue"/>
                <a:cs typeface="Bebas Neue"/>
                <a:sym typeface="Bebas Neue"/>
              </a:defRPr>
            </a:lvl4pPr>
            <a:lvl5pPr lvl="4" algn="r" rtl="0">
              <a:lnSpc>
                <a:spcPct val="100000"/>
              </a:lnSpc>
              <a:spcBef>
                <a:spcPts val="0"/>
              </a:spcBef>
              <a:spcAft>
                <a:spcPts val="0"/>
              </a:spcAft>
              <a:buNone/>
              <a:defRPr sz="2200">
                <a:solidFill>
                  <a:schemeClr val="dk1"/>
                </a:solidFill>
                <a:latin typeface="Bebas Neue"/>
                <a:ea typeface="Bebas Neue"/>
                <a:cs typeface="Bebas Neue"/>
                <a:sym typeface="Bebas Neue"/>
              </a:defRPr>
            </a:lvl5pPr>
            <a:lvl6pPr lvl="5" algn="r" rtl="0">
              <a:lnSpc>
                <a:spcPct val="100000"/>
              </a:lnSpc>
              <a:spcBef>
                <a:spcPts val="0"/>
              </a:spcBef>
              <a:spcAft>
                <a:spcPts val="0"/>
              </a:spcAft>
              <a:buNone/>
              <a:defRPr sz="2200">
                <a:solidFill>
                  <a:schemeClr val="dk1"/>
                </a:solidFill>
                <a:latin typeface="Bebas Neue"/>
                <a:ea typeface="Bebas Neue"/>
                <a:cs typeface="Bebas Neue"/>
                <a:sym typeface="Bebas Neue"/>
              </a:defRPr>
            </a:lvl6pPr>
            <a:lvl7pPr lvl="6" algn="r" rtl="0">
              <a:lnSpc>
                <a:spcPct val="100000"/>
              </a:lnSpc>
              <a:spcBef>
                <a:spcPts val="0"/>
              </a:spcBef>
              <a:spcAft>
                <a:spcPts val="0"/>
              </a:spcAft>
              <a:buNone/>
              <a:defRPr sz="2200">
                <a:solidFill>
                  <a:schemeClr val="dk1"/>
                </a:solidFill>
                <a:latin typeface="Bebas Neue"/>
                <a:ea typeface="Bebas Neue"/>
                <a:cs typeface="Bebas Neue"/>
                <a:sym typeface="Bebas Neue"/>
              </a:defRPr>
            </a:lvl7pPr>
            <a:lvl8pPr lvl="7" algn="r" rtl="0">
              <a:lnSpc>
                <a:spcPct val="100000"/>
              </a:lnSpc>
              <a:spcBef>
                <a:spcPts val="0"/>
              </a:spcBef>
              <a:spcAft>
                <a:spcPts val="0"/>
              </a:spcAft>
              <a:buNone/>
              <a:defRPr sz="2200">
                <a:solidFill>
                  <a:schemeClr val="dk1"/>
                </a:solidFill>
                <a:latin typeface="Bebas Neue"/>
                <a:ea typeface="Bebas Neue"/>
                <a:cs typeface="Bebas Neue"/>
                <a:sym typeface="Bebas Neue"/>
              </a:defRPr>
            </a:lvl8pPr>
            <a:lvl9pPr lvl="8" algn="r" rtl="0">
              <a:lnSpc>
                <a:spcPct val="100000"/>
              </a:lnSpc>
              <a:spcBef>
                <a:spcPts val="0"/>
              </a:spcBef>
              <a:spcAft>
                <a:spcPts val="0"/>
              </a:spcAft>
              <a:buNone/>
              <a:defRPr sz="2200">
                <a:solidFill>
                  <a:schemeClr val="dk1"/>
                </a:solidFill>
                <a:latin typeface="Bebas Neue"/>
                <a:ea typeface="Bebas Neue"/>
                <a:cs typeface="Bebas Neue"/>
                <a:sym typeface="Bebas Neue"/>
              </a:defRPr>
            </a:lvl9pPr>
          </a:lstStyle>
          <a:p>
            <a:endParaRPr/>
          </a:p>
        </p:txBody>
      </p:sp>
      <p:sp>
        <p:nvSpPr>
          <p:cNvPr id="254" name="Google Shape;254;p42"/>
          <p:cNvSpPr txBox="1">
            <a:spLocks noGrp="1"/>
          </p:cNvSpPr>
          <p:nvPr>
            <p:ph type="subTitle" idx="6"/>
          </p:nvPr>
        </p:nvSpPr>
        <p:spPr>
          <a:xfrm>
            <a:off x="3814725" y="4151913"/>
            <a:ext cx="1874400" cy="4728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algn="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2pPr>
            <a:lvl3pPr lvl="2" algn="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3pPr>
            <a:lvl4pPr lvl="3" algn="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4pPr>
            <a:lvl5pPr lvl="4" algn="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5pPr>
            <a:lvl6pPr lvl="5" algn="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6pPr>
            <a:lvl7pPr lvl="6" algn="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7pPr>
            <a:lvl8pPr lvl="7" algn="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8pPr>
            <a:lvl9pPr lvl="8" algn="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only 6">
  <p:cSld name="TITLE_ONLY_1">
    <p:bg>
      <p:bgPr>
        <a:solidFill>
          <a:schemeClr val="dk1"/>
        </a:solidFill>
        <a:effectLst/>
      </p:bgPr>
    </p:bg>
    <p:spTree>
      <p:nvGrpSpPr>
        <p:cNvPr id="1" name="Shape 255"/>
        <p:cNvGrpSpPr/>
        <p:nvPr/>
      </p:nvGrpSpPr>
      <p:grpSpPr>
        <a:xfrm>
          <a:off x="0" y="0"/>
          <a:ext cx="0" cy="0"/>
          <a:chOff x="0" y="0"/>
          <a:chExt cx="0" cy="0"/>
        </a:xfrm>
      </p:grpSpPr>
      <p:sp>
        <p:nvSpPr>
          <p:cNvPr id="256" name="Google Shape;256;p43"/>
          <p:cNvSpPr/>
          <p:nvPr/>
        </p:nvSpPr>
        <p:spPr>
          <a:xfrm>
            <a:off x="101550" y="106200"/>
            <a:ext cx="8940900" cy="4931100"/>
          </a:xfrm>
          <a:prstGeom prst="rect">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43"/>
          <p:cNvSpPr txBox="1">
            <a:spLocks noGrp="1"/>
          </p:cNvSpPr>
          <p:nvPr>
            <p:ph type="title"/>
          </p:nvPr>
        </p:nvSpPr>
        <p:spPr>
          <a:xfrm>
            <a:off x="625300" y="323675"/>
            <a:ext cx="7805400" cy="6417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4300"/>
              <a:buNone/>
              <a:defRPr>
                <a:solidFill>
                  <a:schemeClr val="l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only 7">
  <p:cSld name="TITLE_ONLY_1_2">
    <p:bg>
      <p:bgPr>
        <a:solidFill>
          <a:schemeClr val="lt1"/>
        </a:solidFill>
        <a:effectLst/>
      </p:bgPr>
    </p:bg>
    <p:spTree>
      <p:nvGrpSpPr>
        <p:cNvPr id="1" name="Shape 258"/>
        <p:cNvGrpSpPr/>
        <p:nvPr/>
      </p:nvGrpSpPr>
      <p:grpSpPr>
        <a:xfrm>
          <a:off x="0" y="0"/>
          <a:ext cx="0" cy="0"/>
          <a:chOff x="0" y="0"/>
          <a:chExt cx="0" cy="0"/>
        </a:xfrm>
      </p:grpSpPr>
      <p:sp>
        <p:nvSpPr>
          <p:cNvPr id="259" name="Google Shape;259;p44"/>
          <p:cNvSpPr/>
          <p:nvPr/>
        </p:nvSpPr>
        <p:spPr>
          <a:xfrm>
            <a:off x="101550" y="106200"/>
            <a:ext cx="8940900" cy="49311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44"/>
          <p:cNvSpPr txBox="1">
            <a:spLocks noGrp="1"/>
          </p:cNvSpPr>
          <p:nvPr>
            <p:ph type="title"/>
          </p:nvPr>
        </p:nvSpPr>
        <p:spPr>
          <a:xfrm>
            <a:off x="625300" y="323675"/>
            <a:ext cx="7805400" cy="641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only 8">
  <p:cSld name="TITLE_ONLY_1_1">
    <p:bg>
      <p:bgPr>
        <a:solidFill>
          <a:schemeClr val="dk1"/>
        </a:solidFill>
        <a:effectLst/>
      </p:bgPr>
    </p:bg>
    <p:spTree>
      <p:nvGrpSpPr>
        <p:cNvPr id="1" name="Shape 261"/>
        <p:cNvGrpSpPr/>
        <p:nvPr/>
      </p:nvGrpSpPr>
      <p:grpSpPr>
        <a:xfrm>
          <a:off x="0" y="0"/>
          <a:ext cx="0" cy="0"/>
          <a:chOff x="0" y="0"/>
          <a:chExt cx="0" cy="0"/>
        </a:xfrm>
      </p:grpSpPr>
      <p:sp>
        <p:nvSpPr>
          <p:cNvPr id="262" name="Google Shape;262;p45"/>
          <p:cNvSpPr/>
          <p:nvPr/>
        </p:nvSpPr>
        <p:spPr>
          <a:xfrm>
            <a:off x="101550" y="106200"/>
            <a:ext cx="8940900" cy="4931100"/>
          </a:xfrm>
          <a:prstGeom prst="rect">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45"/>
          <p:cNvSpPr txBox="1">
            <a:spLocks noGrp="1"/>
          </p:cNvSpPr>
          <p:nvPr>
            <p:ph type="title"/>
          </p:nvPr>
        </p:nvSpPr>
        <p:spPr>
          <a:xfrm>
            <a:off x="4876902" y="1200650"/>
            <a:ext cx="3176700" cy="572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4300"/>
              <a:buNone/>
              <a:defRPr>
                <a:solidFill>
                  <a:schemeClr val="l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only 9">
  <p:cSld name="TITLE_ONLY_1_1_1">
    <p:bg>
      <p:bgPr>
        <a:solidFill>
          <a:schemeClr val="lt1"/>
        </a:solidFill>
        <a:effectLst/>
      </p:bgPr>
    </p:bg>
    <p:spTree>
      <p:nvGrpSpPr>
        <p:cNvPr id="1" name="Shape 264"/>
        <p:cNvGrpSpPr/>
        <p:nvPr/>
      </p:nvGrpSpPr>
      <p:grpSpPr>
        <a:xfrm>
          <a:off x="0" y="0"/>
          <a:ext cx="0" cy="0"/>
          <a:chOff x="0" y="0"/>
          <a:chExt cx="0" cy="0"/>
        </a:xfrm>
      </p:grpSpPr>
      <p:sp>
        <p:nvSpPr>
          <p:cNvPr id="265" name="Google Shape;265;p46"/>
          <p:cNvSpPr/>
          <p:nvPr/>
        </p:nvSpPr>
        <p:spPr>
          <a:xfrm>
            <a:off x="101550" y="106200"/>
            <a:ext cx="8940900" cy="49311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46"/>
          <p:cNvSpPr txBox="1">
            <a:spLocks noGrp="1"/>
          </p:cNvSpPr>
          <p:nvPr>
            <p:ph type="title"/>
          </p:nvPr>
        </p:nvSpPr>
        <p:spPr>
          <a:xfrm>
            <a:off x="713227" y="310900"/>
            <a:ext cx="3176700" cy="572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only 10">
  <p:cSld name="TITLE_ONLY_1_1_1_1">
    <p:bg>
      <p:bgPr>
        <a:solidFill>
          <a:schemeClr val="dk1"/>
        </a:solidFill>
        <a:effectLst/>
      </p:bgPr>
    </p:bg>
    <p:spTree>
      <p:nvGrpSpPr>
        <p:cNvPr id="1" name="Shape 267"/>
        <p:cNvGrpSpPr/>
        <p:nvPr/>
      </p:nvGrpSpPr>
      <p:grpSpPr>
        <a:xfrm>
          <a:off x="0" y="0"/>
          <a:ext cx="0" cy="0"/>
          <a:chOff x="0" y="0"/>
          <a:chExt cx="0" cy="0"/>
        </a:xfrm>
      </p:grpSpPr>
      <p:sp>
        <p:nvSpPr>
          <p:cNvPr id="268" name="Google Shape;268;p47"/>
          <p:cNvSpPr/>
          <p:nvPr/>
        </p:nvSpPr>
        <p:spPr>
          <a:xfrm>
            <a:off x="101550" y="106200"/>
            <a:ext cx="8940900" cy="4931100"/>
          </a:xfrm>
          <a:prstGeom prst="rect">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47"/>
          <p:cNvSpPr txBox="1">
            <a:spLocks noGrp="1"/>
          </p:cNvSpPr>
          <p:nvPr>
            <p:ph type="title"/>
          </p:nvPr>
        </p:nvSpPr>
        <p:spPr>
          <a:xfrm>
            <a:off x="713227" y="539500"/>
            <a:ext cx="3176700" cy="572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4300"/>
              <a:buNone/>
              <a:defRPr>
                <a:solidFill>
                  <a:schemeClr val="l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only 11">
  <p:cSld name="TITLE_ONLY_2">
    <p:spTree>
      <p:nvGrpSpPr>
        <p:cNvPr id="1" name="Shape 270"/>
        <p:cNvGrpSpPr/>
        <p:nvPr/>
      </p:nvGrpSpPr>
      <p:grpSpPr>
        <a:xfrm>
          <a:off x="0" y="0"/>
          <a:ext cx="0" cy="0"/>
          <a:chOff x="0" y="0"/>
          <a:chExt cx="0" cy="0"/>
        </a:xfrm>
      </p:grpSpPr>
      <p:sp>
        <p:nvSpPr>
          <p:cNvPr id="271" name="Google Shape;271;p48"/>
          <p:cNvSpPr txBox="1">
            <a:spLocks noGrp="1"/>
          </p:cNvSpPr>
          <p:nvPr>
            <p:ph type="title"/>
          </p:nvPr>
        </p:nvSpPr>
        <p:spPr>
          <a:xfrm>
            <a:off x="489900" y="2183550"/>
            <a:ext cx="2270700" cy="776400"/>
          </a:xfrm>
          <a:prstGeom prst="rect">
            <a:avLst/>
          </a:prstGeom>
        </p:spPr>
        <p:txBody>
          <a:bodyPr spcFirstLastPara="1" wrap="square" lIns="91425" tIns="91425" rIns="91425" bIns="91425" anchor="ctr" anchorCtr="0">
            <a:noAutofit/>
          </a:bodyPr>
          <a:lstStyle>
            <a:lvl1pPr lvl="0" rtl="0">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72" name="Google Shape;272;p48"/>
          <p:cNvSpPr/>
          <p:nvPr/>
        </p:nvSpPr>
        <p:spPr>
          <a:xfrm>
            <a:off x="101550" y="106200"/>
            <a:ext cx="8940900" cy="49311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only 12">
  <p:cSld name="TITLE_ONLY_2_3">
    <p:bg>
      <p:bgPr>
        <a:solidFill>
          <a:schemeClr val="dk1"/>
        </a:solidFill>
        <a:effectLst/>
      </p:bgPr>
    </p:bg>
    <p:spTree>
      <p:nvGrpSpPr>
        <p:cNvPr id="1" name="Shape 273"/>
        <p:cNvGrpSpPr/>
        <p:nvPr/>
      </p:nvGrpSpPr>
      <p:grpSpPr>
        <a:xfrm>
          <a:off x="0" y="0"/>
          <a:ext cx="0" cy="0"/>
          <a:chOff x="0" y="0"/>
          <a:chExt cx="0" cy="0"/>
        </a:xfrm>
      </p:grpSpPr>
      <p:sp>
        <p:nvSpPr>
          <p:cNvPr id="274" name="Google Shape;274;p49"/>
          <p:cNvSpPr/>
          <p:nvPr/>
        </p:nvSpPr>
        <p:spPr>
          <a:xfrm>
            <a:off x="101550" y="106200"/>
            <a:ext cx="8940900" cy="4931100"/>
          </a:xfrm>
          <a:prstGeom prst="rect">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49"/>
          <p:cNvSpPr/>
          <p:nvPr/>
        </p:nvSpPr>
        <p:spPr>
          <a:xfrm>
            <a:off x="0" y="1234075"/>
            <a:ext cx="2906400" cy="2679600"/>
          </a:xfrm>
          <a:prstGeom prst="rect">
            <a:avLst/>
          </a:prstGeom>
          <a:solidFill>
            <a:schemeClr val="l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solidFill>
                <a:schemeClr val="lt1"/>
              </a:solidFill>
            </a:endParaRPr>
          </a:p>
        </p:txBody>
      </p:sp>
      <p:cxnSp>
        <p:nvCxnSpPr>
          <p:cNvPr id="276" name="Google Shape;276;p49"/>
          <p:cNvCxnSpPr/>
          <p:nvPr/>
        </p:nvCxnSpPr>
        <p:spPr>
          <a:xfrm>
            <a:off x="103800" y="1235275"/>
            <a:ext cx="0" cy="2688600"/>
          </a:xfrm>
          <a:prstGeom prst="straightConnector1">
            <a:avLst/>
          </a:prstGeom>
          <a:noFill/>
          <a:ln w="19050" cap="flat" cmpd="sng">
            <a:solidFill>
              <a:schemeClr val="dk1"/>
            </a:solidFill>
            <a:prstDash val="solid"/>
            <a:round/>
            <a:headEnd type="none" w="med" len="med"/>
            <a:tailEnd type="none" w="med" len="med"/>
          </a:ln>
        </p:spPr>
      </p:cxnSp>
      <p:sp>
        <p:nvSpPr>
          <p:cNvPr id="277" name="Google Shape;277;p49"/>
          <p:cNvSpPr txBox="1">
            <a:spLocks noGrp="1"/>
          </p:cNvSpPr>
          <p:nvPr>
            <p:ph type="title"/>
          </p:nvPr>
        </p:nvSpPr>
        <p:spPr>
          <a:xfrm>
            <a:off x="713225" y="2183550"/>
            <a:ext cx="2270700" cy="776400"/>
          </a:xfrm>
          <a:prstGeom prst="rect">
            <a:avLst/>
          </a:prstGeom>
        </p:spPr>
        <p:txBody>
          <a:bodyPr spcFirstLastPara="1" wrap="square" lIns="91425" tIns="91425" rIns="91425" bIns="91425" anchor="ctr" anchorCtr="0">
            <a:noAutofit/>
          </a:bodyPr>
          <a:lstStyle>
            <a:lvl1pPr lvl="0" rtl="0">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only 13">
  <p:cSld name="TITLE_ONLY_2_2">
    <p:spTree>
      <p:nvGrpSpPr>
        <p:cNvPr id="1" name="Shape 278"/>
        <p:cNvGrpSpPr/>
        <p:nvPr/>
      </p:nvGrpSpPr>
      <p:grpSpPr>
        <a:xfrm>
          <a:off x="0" y="0"/>
          <a:ext cx="0" cy="0"/>
          <a:chOff x="0" y="0"/>
          <a:chExt cx="0" cy="0"/>
        </a:xfrm>
      </p:grpSpPr>
      <p:sp>
        <p:nvSpPr>
          <p:cNvPr id="279" name="Google Shape;279;p50"/>
          <p:cNvSpPr txBox="1">
            <a:spLocks noGrp="1"/>
          </p:cNvSpPr>
          <p:nvPr>
            <p:ph type="title"/>
          </p:nvPr>
        </p:nvSpPr>
        <p:spPr>
          <a:xfrm>
            <a:off x="609547" y="378511"/>
            <a:ext cx="3946800" cy="1381200"/>
          </a:xfrm>
          <a:prstGeom prst="rect">
            <a:avLst/>
          </a:prstGeom>
        </p:spPr>
        <p:txBody>
          <a:bodyPr spcFirstLastPara="1" wrap="square" lIns="91425" tIns="91425" rIns="91425" bIns="91425" anchor="ctr" anchorCtr="0">
            <a:noAutofit/>
          </a:bodyPr>
          <a:lstStyle>
            <a:lvl1pPr lvl="0" rtl="0">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80" name="Google Shape;280;p50"/>
          <p:cNvSpPr/>
          <p:nvPr/>
        </p:nvSpPr>
        <p:spPr>
          <a:xfrm>
            <a:off x="101550" y="106200"/>
            <a:ext cx="8940900" cy="49311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only 14">
  <p:cSld name="TITLE_ONLY_2_2_1">
    <p:bg>
      <p:bgPr>
        <a:solidFill>
          <a:schemeClr val="dk1"/>
        </a:solidFill>
        <a:effectLst/>
      </p:bgPr>
    </p:bg>
    <p:spTree>
      <p:nvGrpSpPr>
        <p:cNvPr id="1" name="Shape 281"/>
        <p:cNvGrpSpPr/>
        <p:nvPr/>
      </p:nvGrpSpPr>
      <p:grpSpPr>
        <a:xfrm>
          <a:off x="0" y="0"/>
          <a:ext cx="0" cy="0"/>
          <a:chOff x="0" y="0"/>
          <a:chExt cx="0" cy="0"/>
        </a:xfrm>
      </p:grpSpPr>
      <p:sp>
        <p:nvSpPr>
          <p:cNvPr id="282" name="Google Shape;282;p51"/>
          <p:cNvSpPr txBox="1">
            <a:spLocks noGrp="1"/>
          </p:cNvSpPr>
          <p:nvPr>
            <p:ph type="title"/>
          </p:nvPr>
        </p:nvSpPr>
        <p:spPr>
          <a:xfrm>
            <a:off x="713225" y="353950"/>
            <a:ext cx="7726800" cy="7551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4300"/>
              <a:buNone/>
              <a:defRPr>
                <a:solidFill>
                  <a:schemeClr val="l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83" name="Google Shape;283;p51"/>
          <p:cNvSpPr/>
          <p:nvPr/>
        </p:nvSpPr>
        <p:spPr>
          <a:xfrm>
            <a:off x="101550" y="106200"/>
            <a:ext cx="8940900" cy="4931100"/>
          </a:xfrm>
          <a:prstGeom prst="rect">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only 15">
  <p:cSld name="TITLE_ONLY_2_1">
    <p:bg>
      <p:bgPr>
        <a:solidFill>
          <a:schemeClr val="dk1"/>
        </a:solidFill>
        <a:effectLst/>
      </p:bgPr>
    </p:bg>
    <p:spTree>
      <p:nvGrpSpPr>
        <p:cNvPr id="1" name="Shape 284"/>
        <p:cNvGrpSpPr/>
        <p:nvPr/>
      </p:nvGrpSpPr>
      <p:grpSpPr>
        <a:xfrm>
          <a:off x="0" y="0"/>
          <a:ext cx="0" cy="0"/>
          <a:chOff x="0" y="0"/>
          <a:chExt cx="0" cy="0"/>
        </a:xfrm>
      </p:grpSpPr>
      <p:sp>
        <p:nvSpPr>
          <p:cNvPr id="285" name="Google Shape;285;p52"/>
          <p:cNvSpPr/>
          <p:nvPr/>
        </p:nvSpPr>
        <p:spPr>
          <a:xfrm>
            <a:off x="101550" y="106200"/>
            <a:ext cx="8940900" cy="4931100"/>
          </a:xfrm>
          <a:prstGeom prst="rect">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52"/>
          <p:cNvSpPr txBox="1">
            <a:spLocks noGrp="1"/>
          </p:cNvSpPr>
          <p:nvPr>
            <p:ph type="title"/>
          </p:nvPr>
        </p:nvSpPr>
        <p:spPr>
          <a:xfrm>
            <a:off x="491400" y="1929600"/>
            <a:ext cx="2267700" cy="12843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43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only 16">
  <p:cSld name="TITLE_ONLY_2_1_1">
    <p:bg>
      <p:bgPr>
        <a:solidFill>
          <a:schemeClr val="dk1"/>
        </a:solidFill>
        <a:effectLst/>
      </p:bgPr>
    </p:bg>
    <p:spTree>
      <p:nvGrpSpPr>
        <p:cNvPr id="1" name="Shape 287"/>
        <p:cNvGrpSpPr/>
        <p:nvPr/>
      </p:nvGrpSpPr>
      <p:grpSpPr>
        <a:xfrm>
          <a:off x="0" y="0"/>
          <a:ext cx="0" cy="0"/>
          <a:chOff x="0" y="0"/>
          <a:chExt cx="0" cy="0"/>
        </a:xfrm>
      </p:grpSpPr>
      <p:sp>
        <p:nvSpPr>
          <p:cNvPr id="288" name="Google Shape;288;p53"/>
          <p:cNvSpPr/>
          <p:nvPr/>
        </p:nvSpPr>
        <p:spPr>
          <a:xfrm>
            <a:off x="101550" y="106200"/>
            <a:ext cx="8940900" cy="4931100"/>
          </a:xfrm>
          <a:prstGeom prst="rect">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53"/>
          <p:cNvSpPr txBox="1">
            <a:spLocks noGrp="1"/>
          </p:cNvSpPr>
          <p:nvPr>
            <p:ph type="title"/>
          </p:nvPr>
        </p:nvSpPr>
        <p:spPr>
          <a:xfrm>
            <a:off x="6172200" y="420540"/>
            <a:ext cx="2267700" cy="1284300"/>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lt1"/>
              </a:buClr>
              <a:buSzPts val="43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only 17">
  <p:cSld name="TITLE_ONLY_4">
    <p:spTree>
      <p:nvGrpSpPr>
        <p:cNvPr id="1" name="Shape 290"/>
        <p:cNvGrpSpPr/>
        <p:nvPr/>
      </p:nvGrpSpPr>
      <p:grpSpPr>
        <a:xfrm>
          <a:off x="0" y="0"/>
          <a:ext cx="0" cy="0"/>
          <a:chOff x="0" y="0"/>
          <a:chExt cx="0" cy="0"/>
        </a:xfrm>
      </p:grpSpPr>
      <p:sp>
        <p:nvSpPr>
          <p:cNvPr id="291" name="Google Shape;291;p54"/>
          <p:cNvSpPr/>
          <p:nvPr/>
        </p:nvSpPr>
        <p:spPr>
          <a:xfrm>
            <a:off x="101550" y="106200"/>
            <a:ext cx="8940900" cy="49311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54"/>
          <p:cNvSpPr/>
          <p:nvPr/>
        </p:nvSpPr>
        <p:spPr>
          <a:xfrm>
            <a:off x="2897" y="-49925"/>
            <a:ext cx="9144000" cy="5208300"/>
          </a:xfrm>
          <a:prstGeom prst="rect">
            <a:avLst/>
          </a:prstGeom>
          <a:solidFill>
            <a:schemeClr val="dk1">
              <a:alpha val="648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54"/>
          <p:cNvSpPr/>
          <p:nvPr/>
        </p:nvSpPr>
        <p:spPr>
          <a:xfrm>
            <a:off x="2724150" y="0"/>
            <a:ext cx="36957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cxnSp>
        <p:nvCxnSpPr>
          <p:cNvPr id="294" name="Google Shape;294;p54"/>
          <p:cNvCxnSpPr/>
          <p:nvPr/>
        </p:nvCxnSpPr>
        <p:spPr>
          <a:xfrm>
            <a:off x="2703648" y="106200"/>
            <a:ext cx="3811800" cy="0"/>
          </a:xfrm>
          <a:prstGeom prst="straightConnector1">
            <a:avLst/>
          </a:prstGeom>
          <a:noFill/>
          <a:ln w="19050" cap="flat" cmpd="sng">
            <a:solidFill>
              <a:schemeClr val="dk1"/>
            </a:solidFill>
            <a:prstDash val="solid"/>
            <a:round/>
            <a:headEnd type="none" w="med" len="med"/>
            <a:tailEnd type="none" w="med" len="med"/>
          </a:ln>
        </p:spPr>
      </p:cxnSp>
      <p:cxnSp>
        <p:nvCxnSpPr>
          <p:cNvPr id="295" name="Google Shape;295;p54"/>
          <p:cNvCxnSpPr/>
          <p:nvPr/>
        </p:nvCxnSpPr>
        <p:spPr>
          <a:xfrm>
            <a:off x="2703648" y="5037300"/>
            <a:ext cx="3811800" cy="0"/>
          </a:xfrm>
          <a:prstGeom prst="straightConnector1">
            <a:avLst/>
          </a:prstGeom>
          <a:noFill/>
          <a:ln w="19050" cap="flat" cmpd="sng">
            <a:solidFill>
              <a:schemeClr val="dk1"/>
            </a:solidFill>
            <a:prstDash val="solid"/>
            <a:round/>
            <a:headEnd type="none" w="med" len="med"/>
            <a:tailEnd type="none" w="med" len="med"/>
          </a:ln>
        </p:spPr>
      </p:cxnSp>
      <p:sp>
        <p:nvSpPr>
          <p:cNvPr id="296" name="Google Shape;296;p54"/>
          <p:cNvSpPr txBox="1">
            <a:spLocks noGrp="1"/>
          </p:cNvSpPr>
          <p:nvPr>
            <p:ph type="title"/>
          </p:nvPr>
        </p:nvSpPr>
        <p:spPr>
          <a:xfrm>
            <a:off x="2724150" y="354084"/>
            <a:ext cx="3695700" cy="781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only 18">
  <p:cSld name="TITLE_ONLY_4_1">
    <p:bg>
      <p:bgPr>
        <a:solidFill>
          <a:schemeClr val="dk1"/>
        </a:solidFill>
        <a:effectLst/>
      </p:bgPr>
    </p:bg>
    <p:spTree>
      <p:nvGrpSpPr>
        <p:cNvPr id="1" name="Shape 297"/>
        <p:cNvGrpSpPr/>
        <p:nvPr/>
      </p:nvGrpSpPr>
      <p:grpSpPr>
        <a:xfrm>
          <a:off x="0" y="0"/>
          <a:ext cx="0" cy="0"/>
          <a:chOff x="0" y="0"/>
          <a:chExt cx="0" cy="0"/>
        </a:xfrm>
      </p:grpSpPr>
      <p:sp>
        <p:nvSpPr>
          <p:cNvPr id="298" name="Google Shape;298;p55"/>
          <p:cNvSpPr/>
          <p:nvPr/>
        </p:nvSpPr>
        <p:spPr>
          <a:xfrm>
            <a:off x="101550" y="106200"/>
            <a:ext cx="8940900" cy="4931100"/>
          </a:xfrm>
          <a:prstGeom prst="rect">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55"/>
          <p:cNvSpPr txBox="1">
            <a:spLocks noGrp="1"/>
          </p:cNvSpPr>
          <p:nvPr>
            <p:ph type="title"/>
          </p:nvPr>
        </p:nvSpPr>
        <p:spPr>
          <a:xfrm>
            <a:off x="713225" y="682725"/>
            <a:ext cx="2084100" cy="7815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43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and six columns 1">
  <p:cSld name="CUSTOM_4">
    <p:spTree>
      <p:nvGrpSpPr>
        <p:cNvPr id="1" name="Shape 300"/>
        <p:cNvGrpSpPr/>
        <p:nvPr/>
      </p:nvGrpSpPr>
      <p:grpSpPr>
        <a:xfrm>
          <a:off x="0" y="0"/>
          <a:ext cx="0" cy="0"/>
          <a:chOff x="0" y="0"/>
          <a:chExt cx="0" cy="0"/>
        </a:xfrm>
      </p:grpSpPr>
      <p:sp>
        <p:nvSpPr>
          <p:cNvPr id="301" name="Google Shape;301;p56"/>
          <p:cNvSpPr txBox="1">
            <a:spLocks noGrp="1"/>
          </p:cNvSpPr>
          <p:nvPr>
            <p:ph type="title"/>
          </p:nvPr>
        </p:nvSpPr>
        <p:spPr>
          <a:xfrm>
            <a:off x="678626" y="323575"/>
            <a:ext cx="7795500" cy="734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02" name="Google Shape;302;p56"/>
          <p:cNvSpPr txBox="1">
            <a:spLocks noGrp="1"/>
          </p:cNvSpPr>
          <p:nvPr>
            <p:ph type="subTitle" idx="1"/>
          </p:nvPr>
        </p:nvSpPr>
        <p:spPr>
          <a:xfrm>
            <a:off x="1129018" y="1419022"/>
            <a:ext cx="1874400" cy="278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b="1">
                <a:solidFill>
                  <a:schemeClr val="dk1"/>
                </a:solidFill>
                <a:latin typeface="Bebas Neue"/>
                <a:ea typeface="Bebas Neue"/>
                <a:cs typeface="Bebas Neue"/>
                <a:sym typeface="Bebas Neue"/>
              </a:defRPr>
            </a:lvl1pPr>
            <a:lvl2pPr lvl="1" algn="ctr" rtl="0">
              <a:lnSpc>
                <a:spcPct val="100000"/>
              </a:lnSpc>
              <a:spcBef>
                <a:spcPts val="0"/>
              </a:spcBef>
              <a:spcAft>
                <a:spcPts val="0"/>
              </a:spcAft>
              <a:buNone/>
              <a:defRPr>
                <a:latin typeface="Bebas Neue"/>
                <a:ea typeface="Bebas Neue"/>
                <a:cs typeface="Bebas Neue"/>
                <a:sym typeface="Bebas Neue"/>
              </a:defRPr>
            </a:lvl2pPr>
            <a:lvl3pPr lvl="2" algn="ctr" rtl="0">
              <a:lnSpc>
                <a:spcPct val="100000"/>
              </a:lnSpc>
              <a:spcBef>
                <a:spcPts val="0"/>
              </a:spcBef>
              <a:spcAft>
                <a:spcPts val="0"/>
              </a:spcAft>
              <a:buNone/>
              <a:defRPr>
                <a:latin typeface="Bebas Neue"/>
                <a:ea typeface="Bebas Neue"/>
                <a:cs typeface="Bebas Neue"/>
                <a:sym typeface="Bebas Neue"/>
              </a:defRPr>
            </a:lvl3pPr>
            <a:lvl4pPr lvl="3" algn="ctr" rtl="0">
              <a:lnSpc>
                <a:spcPct val="100000"/>
              </a:lnSpc>
              <a:spcBef>
                <a:spcPts val="0"/>
              </a:spcBef>
              <a:spcAft>
                <a:spcPts val="0"/>
              </a:spcAft>
              <a:buNone/>
              <a:defRPr>
                <a:latin typeface="Bebas Neue"/>
                <a:ea typeface="Bebas Neue"/>
                <a:cs typeface="Bebas Neue"/>
                <a:sym typeface="Bebas Neue"/>
              </a:defRPr>
            </a:lvl4pPr>
            <a:lvl5pPr lvl="4" algn="ctr" rtl="0">
              <a:lnSpc>
                <a:spcPct val="100000"/>
              </a:lnSpc>
              <a:spcBef>
                <a:spcPts val="0"/>
              </a:spcBef>
              <a:spcAft>
                <a:spcPts val="0"/>
              </a:spcAft>
              <a:buNone/>
              <a:defRPr>
                <a:latin typeface="Bebas Neue"/>
                <a:ea typeface="Bebas Neue"/>
                <a:cs typeface="Bebas Neue"/>
                <a:sym typeface="Bebas Neue"/>
              </a:defRPr>
            </a:lvl5pPr>
            <a:lvl6pPr lvl="5" algn="ctr" rtl="0">
              <a:lnSpc>
                <a:spcPct val="100000"/>
              </a:lnSpc>
              <a:spcBef>
                <a:spcPts val="0"/>
              </a:spcBef>
              <a:spcAft>
                <a:spcPts val="0"/>
              </a:spcAft>
              <a:buNone/>
              <a:defRPr>
                <a:latin typeface="Bebas Neue"/>
                <a:ea typeface="Bebas Neue"/>
                <a:cs typeface="Bebas Neue"/>
                <a:sym typeface="Bebas Neue"/>
              </a:defRPr>
            </a:lvl6pPr>
            <a:lvl7pPr lvl="6" algn="ctr" rtl="0">
              <a:lnSpc>
                <a:spcPct val="100000"/>
              </a:lnSpc>
              <a:spcBef>
                <a:spcPts val="0"/>
              </a:spcBef>
              <a:spcAft>
                <a:spcPts val="0"/>
              </a:spcAft>
              <a:buNone/>
              <a:defRPr>
                <a:latin typeface="Bebas Neue"/>
                <a:ea typeface="Bebas Neue"/>
                <a:cs typeface="Bebas Neue"/>
                <a:sym typeface="Bebas Neue"/>
              </a:defRPr>
            </a:lvl7pPr>
            <a:lvl8pPr lvl="7" algn="ctr" rtl="0">
              <a:lnSpc>
                <a:spcPct val="100000"/>
              </a:lnSpc>
              <a:spcBef>
                <a:spcPts val="0"/>
              </a:spcBef>
              <a:spcAft>
                <a:spcPts val="0"/>
              </a:spcAft>
              <a:buNone/>
              <a:defRPr>
                <a:latin typeface="Bebas Neue"/>
                <a:ea typeface="Bebas Neue"/>
                <a:cs typeface="Bebas Neue"/>
                <a:sym typeface="Bebas Neue"/>
              </a:defRPr>
            </a:lvl8pPr>
            <a:lvl9pPr lvl="8" algn="ctr" rtl="0">
              <a:lnSpc>
                <a:spcPct val="100000"/>
              </a:lnSpc>
              <a:spcBef>
                <a:spcPts val="0"/>
              </a:spcBef>
              <a:spcAft>
                <a:spcPts val="0"/>
              </a:spcAft>
              <a:buNone/>
              <a:defRPr>
                <a:latin typeface="Bebas Neue"/>
                <a:ea typeface="Bebas Neue"/>
                <a:cs typeface="Bebas Neue"/>
                <a:sym typeface="Bebas Neue"/>
              </a:defRPr>
            </a:lvl9pPr>
          </a:lstStyle>
          <a:p>
            <a:endParaRPr/>
          </a:p>
        </p:txBody>
      </p:sp>
      <p:sp>
        <p:nvSpPr>
          <p:cNvPr id="303" name="Google Shape;303;p56"/>
          <p:cNvSpPr txBox="1">
            <a:spLocks noGrp="1"/>
          </p:cNvSpPr>
          <p:nvPr>
            <p:ph type="subTitle" idx="2"/>
          </p:nvPr>
        </p:nvSpPr>
        <p:spPr>
          <a:xfrm>
            <a:off x="1005268" y="1701365"/>
            <a:ext cx="2121900" cy="472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algn="ctr" rtl="0">
              <a:lnSpc>
                <a:spcPct val="100000"/>
              </a:lnSpc>
              <a:spcBef>
                <a:spcPts val="0"/>
              </a:spcBef>
              <a:spcAft>
                <a:spcPts val="0"/>
              </a:spcAft>
              <a:buNone/>
              <a:defRPr sz="1400"/>
            </a:lvl2pPr>
            <a:lvl3pPr lvl="2" algn="ctr" rtl="0">
              <a:lnSpc>
                <a:spcPct val="100000"/>
              </a:lnSpc>
              <a:spcBef>
                <a:spcPts val="0"/>
              </a:spcBef>
              <a:spcAft>
                <a:spcPts val="0"/>
              </a:spcAft>
              <a:buNone/>
              <a:defRPr sz="1400"/>
            </a:lvl3pPr>
            <a:lvl4pPr lvl="3" algn="ctr" rtl="0">
              <a:lnSpc>
                <a:spcPct val="100000"/>
              </a:lnSpc>
              <a:spcBef>
                <a:spcPts val="0"/>
              </a:spcBef>
              <a:spcAft>
                <a:spcPts val="0"/>
              </a:spcAft>
              <a:buNone/>
              <a:defRPr sz="1400"/>
            </a:lvl4pPr>
            <a:lvl5pPr lvl="4" algn="ctr" rtl="0">
              <a:lnSpc>
                <a:spcPct val="100000"/>
              </a:lnSpc>
              <a:spcBef>
                <a:spcPts val="0"/>
              </a:spcBef>
              <a:spcAft>
                <a:spcPts val="0"/>
              </a:spcAft>
              <a:buNone/>
              <a:defRPr sz="1400"/>
            </a:lvl5pPr>
            <a:lvl6pPr lvl="5" algn="ctr" rtl="0">
              <a:lnSpc>
                <a:spcPct val="100000"/>
              </a:lnSpc>
              <a:spcBef>
                <a:spcPts val="0"/>
              </a:spcBef>
              <a:spcAft>
                <a:spcPts val="0"/>
              </a:spcAft>
              <a:buNone/>
              <a:defRPr sz="1400"/>
            </a:lvl6pPr>
            <a:lvl7pPr lvl="6" algn="ctr" rtl="0">
              <a:lnSpc>
                <a:spcPct val="100000"/>
              </a:lnSpc>
              <a:spcBef>
                <a:spcPts val="0"/>
              </a:spcBef>
              <a:spcAft>
                <a:spcPts val="0"/>
              </a:spcAft>
              <a:buNone/>
              <a:defRPr sz="1400"/>
            </a:lvl7pPr>
            <a:lvl8pPr lvl="7" algn="ctr" rtl="0">
              <a:lnSpc>
                <a:spcPct val="100000"/>
              </a:lnSpc>
              <a:spcBef>
                <a:spcPts val="0"/>
              </a:spcBef>
              <a:spcAft>
                <a:spcPts val="0"/>
              </a:spcAft>
              <a:buNone/>
              <a:defRPr sz="1400"/>
            </a:lvl8pPr>
            <a:lvl9pPr lvl="8" algn="ctr" rtl="0">
              <a:lnSpc>
                <a:spcPct val="100000"/>
              </a:lnSpc>
              <a:spcBef>
                <a:spcPts val="0"/>
              </a:spcBef>
              <a:spcAft>
                <a:spcPts val="0"/>
              </a:spcAft>
              <a:buNone/>
              <a:defRPr sz="1400"/>
            </a:lvl9pPr>
          </a:lstStyle>
          <a:p>
            <a:endParaRPr/>
          </a:p>
        </p:txBody>
      </p:sp>
      <p:sp>
        <p:nvSpPr>
          <p:cNvPr id="304" name="Google Shape;304;p56"/>
          <p:cNvSpPr txBox="1">
            <a:spLocks noGrp="1"/>
          </p:cNvSpPr>
          <p:nvPr>
            <p:ph type="subTitle" idx="3"/>
          </p:nvPr>
        </p:nvSpPr>
        <p:spPr>
          <a:xfrm>
            <a:off x="3549953" y="1414222"/>
            <a:ext cx="1874400" cy="287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b="1">
                <a:solidFill>
                  <a:schemeClr val="dk1"/>
                </a:solidFill>
                <a:latin typeface="Bebas Neue"/>
                <a:ea typeface="Bebas Neue"/>
                <a:cs typeface="Bebas Neue"/>
                <a:sym typeface="Bebas Neue"/>
              </a:defRPr>
            </a:lvl1pPr>
            <a:lvl2pPr lvl="1" algn="ctr" rtl="0">
              <a:lnSpc>
                <a:spcPct val="100000"/>
              </a:lnSpc>
              <a:spcBef>
                <a:spcPts val="0"/>
              </a:spcBef>
              <a:spcAft>
                <a:spcPts val="0"/>
              </a:spcAft>
              <a:buNone/>
              <a:defRPr>
                <a:latin typeface="Bebas Neue"/>
                <a:ea typeface="Bebas Neue"/>
                <a:cs typeface="Bebas Neue"/>
                <a:sym typeface="Bebas Neue"/>
              </a:defRPr>
            </a:lvl2pPr>
            <a:lvl3pPr lvl="2" algn="ctr" rtl="0">
              <a:lnSpc>
                <a:spcPct val="100000"/>
              </a:lnSpc>
              <a:spcBef>
                <a:spcPts val="0"/>
              </a:spcBef>
              <a:spcAft>
                <a:spcPts val="0"/>
              </a:spcAft>
              <a:buNone/>
              <a:defRPr>
                <a:latin typeface="Bebas Neue"/>
                <a:ea typeface="Bebas Neue"/>
                <a:cs typeface="Bebas Neue"/>
                <a:sym typeface="Bebas Neue"/>
              </a:defRPr>
            </a:lvl3pPr>
            <a:lvl4pPr lvl="3" algn="ctr" rtl="0">
              <a:lnSpc>
                <a:spcPct val="100000"/>
              </a:lnSpc>
              <a:spcBef>
                <a:spcPts val="0"/>
              </a:spcBef>
              <a:spcAft>
                <a:spcPts val="0"/>
              </a:spcAft>
              <a:buNone/>
              <a:defRPr>
                <a:latin typeface="Bebas Neue"/>
                <a:ea typeface="Bebas Neue"/>
                <a:cs typeface="Bebas Neue"/>
                <a:sym typeface="Bebas Neue"/>
              </a:defRPr>
            </a:lvl4pPr>
            <a:lvl5pPr lvl="4" algn="ctr" rtl="0">
              <a:lnSpc>
                <a:spcPct val="100000"/>
              </a:lnSpc>
              <a:spcBef>
                <a:spcPts val="0"/>
              </a:spcBef>
              <a:spcAft>
                <a:spcPts val="0"/>
              </a:spcAft>
              <a:buNone/>
              <a:defRPr>
                <a:latin typeface="Bebas Neue"/>
                <a:ea typeface="Bebas Neue"/>
                <a:cs typeface="Bebas Neue"/>
                <a:sym typeface="Bebas Neue"/>
              </a:defRPr>
            </a:lvl5pPr>
            <a:lvl6pPr lvl="5" algn="ctr" rtl="0">
              <a:lnSpc>
                <a:spcPct val="100000"/>
              </a:lnSpc>
              <a:spcBef>
                <a:spcPts val="0"/>
              </a:spcBef>
              <a:spcAft>
                <a:spcPts val="0"/>
              </a:spcAft>
              <a:buNone/>
              <a:defRPr>
                <a:latin typeface="Bebas Neue"/>
                <a:ea typeface="Bebas Neue"/>
                <a:cs typeface="Bebas Neue"/>
                <a:sym typeface="Bebas Neue"/>
              </a:defRPr>
            </a:lvl6pPr>
            <a:lvl7pPr lvl="6" algn="ctr" rtl="0">
              <a:lnSpc>
                <a:spcPct val="100000"/>
              </a:lnSpc>
              <a:spcBef>
                <a:spcPts val="0"/>
              </a:spcBef>
              <a:spcAft>
                <a:spcPts val="0"/>
              </a:spcAft>
              <a:buNone/>
              <a:defRPr>
                <a:latin typeface="Bebas Neue"/>
                <a:ea typeface="Bebas Neue"/>
                <a:cs typeface="Bebas Neue"/>
                <a:sym typeface="Bebas Neue"/>
              </a:defRPr>
            </a:lvl7pPr>
            <a:lvl8pPr lvl="7" algn="ctr" rtl="0">
              <a:lnSpc>
                <a:spcPct val="100000"/>
              </a:lnSpc>
              <a:spcBef>
                <a:spcPts val="0"/>
              </a:spcBef>
              <a:spcAft>
                <a:spcPts val="0"/>
              </a:spcAft>
              <a:buNone/>
              <a:defRPr>
                <a:latin typeface="Bebas Neue"/>
                <a:ea typeface="Bebas Neue"/>
                <a:cs typeface="Bebas Neue"/>
                <a:sym typeface="Bebas Neue"/>
              </a:defRPr>
            </a:lvl8pPr>
            <a:lvl9pPr lvl="8" algn="ctr" rtl="0">
              <a:lnSpc>
                <a:spcPct val="100000"/>
              </a:lnSpc>
              <a:spcBef>
                <a:spcPts val="0"/>
              </a:spcBef>
              <a:spcAft>
                <a:spcPts val="0"/>
              </a:spcAft>
              <a:buNone/>
              <a:defRPr>
                <a:latin typeface="Bebas Neue"/>
                <a:ea typeface="Bebas Neue"/>
                <a:cs typeface="Bebas Neue"/>
                <a:sym typeface="Bebas Neue"/>
              </a:defRPr>
            </a:lvl9pPr>
          </a:lstStyle>
          <a:p>
            <a:endParaRPr/>
          </a:p>
        </p:txBody>
      </p:sp>
      <p:sp>
        <p:nvSpPr>
          <p:cNvPr id="305" name="Google Shape;305;p56"/>
          <p:cNvSpPr txBox="1">
            <a:spLocks noGrp="1"/>
          </p:cNvSpPr>
          <p:nvPr>
            <p:ph type="subTitle" idx="4"/>
          </p:nvPr>
        </p:nvSpPr>
        <p:spPr>
          <a:xfrm>
            <a:off x="3426503" y="1701365"/>
            <a:ext cx="2121300" cy="475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algn="ctr" rtl="0">
              <a:lnSpc>
                <a:spcPct val="100000"/>
              </a:lnSpc>
              <a:spcBef>
                <a:spcPts val="0"/>
              </a:spcBef>
              <a:spcAft>
                <a:spcPts val="0"/>
              </a:spcAft>
              <a:buNone/>
              <a:defRPr sz="1400"/>
            </a:lvl2pPr>
            <a:lvl3pPr lvl="2" algn="ctr" rtl="0">
              <a:lnSpc>
                <a:spcPct val="100000"/>
              </a:lnSpc>
              <a:spcBef>
                <a:spcPts val="0"/>
              </a:spcBef>
              <a:spcAft>
                <a:spcPts val="0"/>
              </a:spcAft>
              <a:buNone/>
              <a:defRPr sz="1400"/>
            </a:lvl3pPr>
            <a:lvl4pPr lvl="3" algn="ctr" rtl="0">
              <a:lnSpc>
                <a:spcPct val="100000"/>
              </a:lnSpc>
              <a:spcBef>
                <a:spcPts val="0"/>
              </a:spcBef>
              <a:spcAft>
                <a:spcPts val="0"/>
              </a:spcAft>
              <a:buNone/>
              <a:defRPr sz="1400"/>
            </a:lvl4pPr>
            <a:lvl5pPr lvl="4" algn="ctr" rtl="0">
              <a:lnSpc>
                <a:spcPct val="100000"/>
              </a:lnSpc>
              <a:spcBef>
                <a:spcPts val="0"/>
              </a:spcBef>
              <a:spcAft>
                <a:spcPts val="0"/>
              </a:spcAft>
              <a:buNone/>
              <a:defRPr sz="1400"/>
            </a:lvl5pPr>
            <a:lvl6pPr lvl="5" algn="ctr" rtl="0">
              <a:lnSpc>
                <a:spcPct val="100000"/>
              </a:lnSpc>
              <a:spcBef>
                <a:spcPts val="0"/>
              </a:spcBef>
              <a:spcAft>
                <a:spcPts val="0"/>
              </a:spcAft>
              <a:buNone/>
              <a:defRPr sz="1400"/>
            </a:lvl6pPr>
            <a:lvl7pPr lvl="6" algn="ctr" rtl="0">
              <a:lnSpc>
                <a:spcPct val="100000"/>
              </a:lnSpc>
              <a:spcBef>
                <a:spcPts val="0"/>
              </a:spcBef>
              <a:spcAft>
                <a:spcPts val="0"/>
              </a:spcAft>
              <a:buNone/>
              <a:defRPr sz="1400"/>
            </a:lvl7pPr>
            <a:lvl8pPr lvl="7" algn="ctr" rtl="0">
              <a:lnSpc>
                <a:spcPct val="100000"/>
              </a:lnSpc>
              <a:spcBef>
                <a:spcPts val="0"/>
              </a:spcBef>
              <a:spcAft>
                <a:spcPts val="0"/>
              </a:spcAft>
              <a:buNone/>
              <a:defRPr sz="1400"/>
            </a:lvl8pPr>
            <a:lvl9pPr lvl="8" algn="ctr" rtl="0">
              <a:lnSpc>
                <a:spcPct val="100000"/>
              </a:lnSpc>
              <a:spcBef>
                <a:spcPts val="0"/>
              </a:spcBef>
              <a:spcAft>
                <a:spcPts val="0"/>
              </a:spcAft>
              <a:buNone/>
              <a:defRPr sz="1400"/>
            </a:lvl9pPr>
          </a:lstStyle>
          <a:p>
            <a:endParaRPr/>
          </a:p>
        </p:txBody>
      </p:sp>
      <p:sp>
        <p:nvSpPr>
          <p:cNvPr id="306" name="Google Shape;306;p56"/>
          <p:cNvSpPr txBox="1">
            <a:spLocks noGrp="1"/>
          </p:cNvSpPr>
          <p:nvPr>
            <p:ph type="subTitle" idx="5"/>
          </p:nvPr>
        </p:nvSpPr>
        <p:spPr>
          <a:xfrm>
            <a:off x="6059184" y="1414222"/>
            <a:ext cx="1871700" cy="287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b="1">
                <a:solidFill>
                  <a:schemeClr val="dk1"/>
                </a:solidFill>
                <a:latin typeface="Bebas Neue"/>
                <a:ea typeface="Bebas Neue"/>
                <a:cs typeface="Bebas Neue"/>
                <a:sym typeface="Bebas Neue"/>
              </a:defRPr>
            </a:lvl1pPr>
            <a:lvl2pPr lvl="1" algn="ctr" rtl="0">
              <a:lnSpc>
                <a:spcPct val="100000"/>
              </a:lnSpc>
              <a:spcBef>
                <a:spcPts val="0"/>
              </a:spcBef>
              <a:spcAft>
                <a:spcPts val="0"/>
              </a:spcAft>
              <a:buNone/>
              <a:defRPr>
                <a:latin typeface="Bebas Neue"/>
                <a:ea typeface="Bebas Neue"/>
                <a:cs typeface="Bebas Neue"/>
                <a:sym typeface="Bebas Neue"/>
              </a:defRPr>
            </a:lvl2pPr>
            <a:lvl3pPr lvl="2" algn="ctr" rtl="0">
              <a:lnSpc>
                <a:spcPct val="100000"/>
              </a:lnSpc>
              <a:spcBef>
                <a:spcPts val="0"/>
              </a:spcBef>
              <a:spcAft>
                <a:spcPts val="0"/>
              </a:spcAft>
              <a:buNone/>
              <a:defRPr>
                <a:latin typeface="Bebas Neue"/>
                <a:ea typeface="Bebas Neue"/>
                <a:cs typeface="Bebas Neue"/>
                <a:sym typeface="Bebas Neue"/>
              </a:defRPr>
            </a:lvl3pPr>
            <a:lvl4pPr lvl="3" algn="ctr" rtl="0">
              <a:lnSpc>
                <a:spcPct val="100000"/>
              </a:lnSpc>
              <a:spcBef>
                <a:spcPts val="0"/>
              </a:spcBef>
              <a:spcAft>
                <a:spcPts val="0"/>
              </a:spcAft>
              <a:buNone/>
              <a:defRPr>
                <a:latin typeface="Bebas Neue"/>
                <a:ea typeface="Bebas Neue"/>
                <a:cs typeface="Bebas Neue"/>
                <a:sym typeface="Bebas Neue"/>
              </a:defRPr>
            </a:lvl4pPr>
            <a:lvl5pPr lvl="4" algn="ctr" rtl="0">
              <a:lnSpc>
                <a:spcPct val="100000"/>
              </a:lnSpc>
              <a:spcBef>
                <a:spcPts val="0"/>
              </a:spcBef>
              <a:spcAft>
                <a:spcPts val="0"/>
              </a:spcAft>
              <a:buNone/>
              <a:defRPr>
                <a:latin typeface="Bebas Neue"/>
                <a:ea typeface="Bebas Neue"/>
                <a:cs typeface="Bebas Neue"/>
                <a:sym typeface="Bebas Neue"/>
              </a:defRPr>
            </a:lvl5pPr>
            <a:lvl6pPr lvl="5" algn="ctr" rtl="0">
              <a:lnSpc>
                <a:spcPct val="100000"/>
              </a:lnSpc>
              <a:spcBef>
                <a:spcPts val="0"/>
              </a:spcBef>
              <a:spcAft>
                <a:spcPts val="0"/>
              </a:spcAft>
              <a:buNone/>
              <a:defRPr>
                <a:latin typeface="Bebas Neue"/>
                <a:ea typeface="Bebas Neue"/>
                <a:cs typeface="Bebas Neue"/>
                <a:sym typeface="Bebas Neue"/>
              </a:defRPr>
            </a:lvl6pPr>
            <a:lvl7pPr lvl="6" algn="ctr" rtl="0">
              <a:lnSpc>
                <a:spcPct val="100000"/>
              </a:lnSpc>
              <a:spcBef>
                <a:spcPts val="0"/>
              </a:spcBef>
              <a:spcAft>
                <a:spcPts val="0"/>
              </a:spcAft>
              <a:buNone/>
              <a:defRPr>
                <a:latin typeface="Bebas Neue"/>
                <a:ea typeface="Bebas Neue"/>
                <a:cs typeface="Bebas Neue"/>
                <a:sym typeface="Bebas Neue"/>
              </a:defRPr>
            </a:lvl7pPr>
            <a:lvl8pPr lvl="7" algn="ctr" rtl="0">
              <a:lnSpc>
                <a:spcPct val="100000"/>
              </a:lnSpc>
              <a:spcBef>
                <a:spcPts val="0"/>
              </a:spcBef>
              <a:spcAft>
                <a:spcPts val="0"/>
              </a:spcAft>
              <a:buNone/>
              <a:defRPr>
                <a:latin typeface="Bebas Neue"/>
                <a:ea typeface="Bebas Neue"/>
                <a:cs typeface="Bebas Neue"/>
                <a:sym typeface="Bebas Neue"/>
              </a:defRPr>
            </a:lvl8pPr>
            <a:lvl9pPr lvl="8" algn="ctr" rtl="0">
              <a:lnSpc>
                <a:spcPct val="100000"/>
              </a:lnSpc>
              <a:spcBef>
                <a:spcPts val="0"/>
              </a:spcBef>
              <a:spcAft>
                <a:spcPts val="0"/>
              </a:spcAft>
              <a:buNone/>
              <a:defRPr>
                <a:latin typeface="Bebas Neue"/>
                <a:ea typeface="Bebas Neue"/>
                <a:cs typeface="Bebas Neue"/>
                <a:sym typeface="Bebas Neue"/>
              </a:defRPr>
            </a:lvl9pPr>
          </a:lstStyle>
          <a:p>
            <a:endParaRPr/>
          </a:p>
        </p:txBody>
      </p:sp>
      <p:sp>
        <p:nvSpPr>
          <p:cNvPr id="307" name="Google Shape;307;p56"/>
          <p:cNvSpPr txBox="1">
            <a:spLocks noGrp="1"/>
          </p:cNvSpPr>
          <p:nvPr>
            <p:ph type="subTitle" idx="6"/>
          </p:nvPr>
        </p:nvSpPr>
        <p:spPr>
          <a:xfrm>
            <a:off x="5883984" y="1701365"/>
            <a:ext cx="2222100" cy="472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algn="ctr" rtl="0">
              <a:lnSpc>
                <a:spcPct val="100000"/>
              </a:lnSpc>
              <a:spcBef>
                <a:spcPts val="0"/>
              </a:spcBef>
              <a:spcAft>
                <a:spcPts val="0"/>
              </a:spcAft>
              <a:buNone/>
              <a:defRPr sz="1400"/>
            </a:lvl2pPr>
            <a:lvl3pPr lvl="2" algn="ctr" rtl="0">
              <a:lnSpc>
                <a:spcPct val="100000"/>
              </a:lnSpc>
              <a:spcBef>
                <a:spcPts val="0"/>
              </a:spcBef>
              <a:spcAft>
                <a:spcPts val="0"/>
              </a:spcAft>
              <a:buNone/>
              <a:defRPr sz="1400"/>
            </a:lvl3pPr>
            <a:lvl4pPr lvl="3" algn="ctr" rtl="0">
              <a:lnSpc>
                <a:spcPct val="100000"/>
              </a:lnSpc>
              <a:spcBef>
                <a:spcPts val="0"/>
              </a:spcBef>
              <a:spcAft>
                <a:spcPts val="0"/>
              </a:spcAft>
              <a:buNone/>
              <a:defRPr sz="1400"/>
            </a:lvl4pPr>
            <a:lvl5pPr lvl="4" algn="ctr" rtl="0">
              <a:lnSpc>
                <a:spcPct val="100000"/>
              </a:lnSpc>
              <a:spcBef>
                <a:spcPts val="0"/>
              </a:spcBef>
              <a:spcAft>
                <a:spcPts val="0"/>
              </a:spcAft>
              <a:buNone/>
              <a:defRPr sz="1400"/>
            </a:lvl5pPr>
            <a:lvl6pPr lvl="5" algn="ctr" rtl="0">
              <a:lnSpc>
                <a:spcPct val="100000"/>
              </a:lnSpc>
              <a:spcBef>
                <a:spcPts val="0"/>
              </a:spcBef>
              <a:spcAft>
                <a:spcPts val="0"/>
              </a:spcAft>
              <a:buNone/>
              <a:defRPr sz="1400"/>
            </a:lvl6pPr>
            <a:lvl7pPr lvl="6" algn="ctr" rtl="0">
              <a:lnSpc>
                <a:spcPct val="100000"/>
              </a:lnSpc>
              <a:spcBef>
                <a:spcPts val="0"/>
              </a:spcBef>
              <a:spcAft>
                <a:spcPts val="0"/>
              </a:spcAft>
              <a:buNone/>
              <a:defRPr sz="1400"/>
            </a:lvl7pPr>
            <a:lvl8pPr lvl="7" algn="ctr" rtl="0">
              <a:lnSpc>
                <a:spcPct val="100000"/>
              </a:lnSpc>
              <a:spcBef>
                <a:spcPts val="0"/>
              </a:spcBef>
              <a:spcAft>
                <a:spcPts val="0"/>
              </a:spcAft>
              <a:buNone/>
              <a:defRPr sz="1400"/>
            </a:lvl8pPr>
            <a:lvl9pPr lvl="8" algn="ctr" rtl="0">
              <a:lnSpc>
                <a:spcPct val="100000"/>
              </a:lnSpc>
              <a:spcBef>
                <a:spcPts val="0"/>
              </a:spcBef>
              <a:spcAft>
                <a:spcPts val="0"/>
              </a:spcAft>
              <a:buNone/>
              <a:defRPr sz="1400"/>
            </a:lvl9pPr>
          </a:lstStyle>
          <a:p>
            <a:endParaRPr/>
          </a:p>
        </p:txBody>
      </p:sp>
      <p:sp>
        <p:nvSpPr>
          <p:cNvPr id="308" name="Google Shape;308;p56"/>
          <p:cNvSpPr txBox="1">
            <a:spLocks noGrp="1"/>
          </p:cNvSpPr>
          <p:nvPr>
            <p:ph type="subTitle" idx="7"/>
          </p:nvPr>
        </p:nvSpPr>
        <p:spPr>
          <a:xfrm>
            <a:off x="1129018" y="2684950"/>
            <a:ext cx="1874400" cy="2835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b="1">
                <a:solidFill>
                  <a:schemeClr val="dk1"/>
                </a:solidFill>
                <a:latin typeface="Bebas Neue"/>
                <a:ea typeface="Bebas Neue"/>
                <a:cs typeface="Bebas Neue"/>
                <a:sym typeface="Bebas Neue"/>
              </a:defRPr>
            </a:lvl1pPr>
            <a:lvl2pPr lvl="1" algn="ctr" rtl="0">
              <a:spcBef>
                <a:spcPts val="0"/>
              </a:spcBef>
              <a:spcAft>
                <a:spcPts val="0"/>
              </a:spcAft>
              <a:buNone/>
              <a:defRPr>
                <a:latin typeface="Bebas Neue"/>
                <a:ea typeface="Bebas Neue"/>
                <a:cs typeface="Bebas Neue"/>
                <a:sym typeface="Bebas Neue"/>
              </a:defRPr>
            </a:lvl2pPr>
            <a:lvl3pPr lvl="2" algn="ctr" rtl="0">
              <a:spcBef>
                <a:spcPts val="0"/>
              </a:spcBef>
              <a:spcAft>
                <a:spcPts val="0"/>
              </a:spcAft>
              <a:buNone/>
              <a:defRPr>
                <a:latin typeface="Bebas Neue"/>
                <a:ea typeface="Bebas Neue"/>
                <a:cs typeface="Bebas Neue"/>
                <a:sym typeface="Bebas Neue"/>
              </a:defRPr>
            </a:lvl3pPr>
            <a:lvl4pPr lvl="3" algn="ctr" rtl="0">
              <a:spcBef>
                <a:spcPts val="0"/>
              </a:spcBef>
              <a:spcAft>
                <a:spcPts val="0"/>
              </a:spcAft>
              <a:buNone/>
              <a:defRPr>
                <a:latin typeface="Bebas Neue"/>
                <a:ea typeface="Bebas Neue"/>
                <a:cs typeface="Bebas Neue"/>
                <a:sym typeface="Bebas Neue"/>
              </a:defRPr>
            </a:lvl4pPr>
            <a:lvl5pPr lvl="4" algn="ctr" rtl="0">
              <a:spcBef>
                <a:spcPts val="0"/>
              </a:spcBef>
              <a:spcAft>
                <a:spcPts val="0"/>
              </a:spcAft>
              <a:buNone/>
              <a:defRPr>
                <a:latin typeface="Bebas Neue"/>
                <a:ea typeface="Bebas Neue"/>
                <a:cs typeface="Bebas Neue"/>
                <a:sym typeface="Bebas Neue"/>
              </a:defRPr>
            </a:lvl5pPr>
            <a:lvl6pPr lvl="5" algn="ctr" rtl="0">
              <a:spcBef>
                <a:spcPts val="0"/>
              </a:spcBef>
              <a:spcAft>
                <a:spcPts val="0"/>
              </a:spcAft>
              <a:buNone/>
              <a:defRPr>
                <a:latin typeface="Bebas Neue"/>
                <a:ea typeface="Bebas Neue"/>
                <a:cs typeface="Bebas Neue"/>
                <a:sym typeface="Bebas Neue"/>
              </a:defRPr>
            </a:lvl6pPr>
            <a:lvl7pPr lvl="6" algn="ctr" rtl="0">
              <a:spcBef>
                <a:spcPts val="0"/>
              </a:spcBef>
              <a:spcAft>
                <a:spcPts val="0"/>
              </a:spcAft>
              <a:buNone/>
              <a:defRPr>
                <a:latin typeface="Bebas Neue"/>
                <a:ea typeface="Bebas Neue"/>
                <a:cs typeface="Bebas Neue"/>
                <a:sym typeface="Bebas Neue"/>
              </a:defRPr>
            </a:lvl7pPr>
            <a:lvl8pPr lvl="7" algn="ctr" rtl="0">
              <a:spcBef>
                <a:spcPts val="0"/>
              </a:spcBef>
              <a:spcAft>
                <a:spcPts val="0"/>
              </a:spcAft>
              <a:buNone/>
              <a:defRPr>
                <a:latin typeface="Bebas Neue"/>
                <a:ea typeface="Bebas Neue"/>
                <a:cs typeface="Bebas Neue"/>
                <a:sym typeface="Bebas Neue"/>
              </a:defRPr>
            </a:lvl8pPr>
            <a:lvl9pPr lvl="8" algn="ctr" rtl="0">
              <a:spcBef>
                <a:spcPts val="0"/>
              </a:spcBef>
              <a:spcAft>
                <a:spcPts val="0"/>
              </a:spcAft>
              <a:buNone/>
              <a:defRPr>
                <a:latin typeface="Bebas Neue"/>
                <a:ea typeface="Bebas Neue"/>
                <a:cs typeface="Bebas Neue"/>
                <a:sym typeface="Bebas Neue"/>
              </a:defRPr>
            </a:lvl9pPr>
          </a:lstStyle>
          <a:p>
            <a:endParaRPr/>
          </a:p>
        </p:txBody>
      </p:sp>
      <p:sp>
        <p:nvSpPr>
          <p:cNvPr id="309" name="Google Shape;309;p56"/>
          <p:cNvSpPr txBox="1">
            <a:spLocks noGrp="1"/>
          </p:cNvSpPr>
          <p:nvPr>
            <p:ph type="subTitle" idx="8"/>
          </p:nvPr>
        </p:nvSpPr>
        <p:spPr>
          <a:xfrm>
            <a:off x="1005268" y="2947812"/>
            <a:ext cx="2121900" cy="475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algn="ctr" rtl="0">
              <a:lnSpc>
                <a:spcPct val="100000"/>
              </a:lnSpc>
              <a:spcBef>
                <a:spcPts val="0"/>
              </a:spcBef>
              <a:spcAft>
                <a:spcPts val="0"/>
              </a:spcAft>
              <a:buNone/>
              <a:defRPr sz="1400"/>
            </a:lvl2pPr>
            <a:lvl3pPr lvl="2" algn="ctr" rtl="0">
              <a:lnSpc>
                <a:spcPct val="100000"/>
              </a:lnSpc>
              <a:spcBef>
                <a:spcPts val="0"/>
              </a:spcBef>
              <a:spcAft>
                <a:spcPts val="0"/>
              </a:spcAft>
              <a:buNone/>
              <a:defRPr sz="1400"/>
            </a:lvl3pPr>
            <a:lvl4pPr lvl="3" algn="ctr" rtl="0">
              <a:lnSpc>
                <a:spcPct val="100000"/>
              </a:lnSpc>
              <a:spcBef>
                <a:spcPts val="0"/>
              </a:spcBef>
              <a:spcAft>
                <a:spcPts val="0"/>
              </a:spcAft>
              <a:buNone/>
              <a:defRPr sz="1400"/>
            </a:lvl4pPr>
            <a:lvl5pPr lvl="4" algn="ctr" rtl="0">
              <a:lnSpc>
                <a:spcPct val="100000"/>
              </a:lnSpc>
              <a:spcBef>
                <a:spcPts val="0"/>
              </a:spcBef>
              <a:spcAft>
                <a:spcPts val="0"/>
              </a:spcAft>
              <a:buNone/>
              <a:defRPr sz="1400"/>
            </a:lvl5pPr>
            <a:lvl6pPr lvl="5" algn="ctr" rtl="0">
              <a:lnSpc>
                <a:spcPct val="100000"/>
              </a:lnSpc>
              <a:spcBef>
                <a:spcPts val="0"/>
              </a:spcBef>
              <a:spcAft>
                <a:spcPts val="0"/>
              </a:spcAft>
              <a:buNone/>
              <a:defRPr sz="1400"/>
            </a:lvl6pPr>
            <a:lvl7pPr lvl="6" algn="ctr" rtl="0">
              <a:lnSpc>
                <a:spcPct val="100000"/>
              </a:lnSpc>
              <a:spcBef>
                <a:spcPts val="0"/>
              </a:spcBef>
              <a:spcAft>
                <a:spcPts val="0"/>
              </a:spcAft>
              <a:buNone/>
              <a:defRPr sz="1400"/>
            </a:lvl7pPr>
            <a:lvl8pPr lvl="7" algn="ctr" rtl="0">
              <a:lnSpc>
                <a:spcPct val="100000"/>
              </a:lnSpc>
              <a:spcBef>
                <a:spcPts val="0"/>
              </a:spcBef>
              <a:spcAft>
                <a:spcPts val="0"/>
              </a:spcAft>
              <a:buNone/>
              <a:defRPr sz="1400"/>
            </a:lvl8pPr>
            <a:lvl9pPr lvl="8" algn="ctr" rtl="0">
              <a:lnSpc>
                <a:spcPct val="100000"/>
              </a:lnSpc>
              <a:spcBef>
                <a:spcPts val="0"/>
              </a:spcBef>
              <a:spcAft>
                <a:spcPts val="0"/>
              </a:spcAft>
              <a:buNone/>
              <a:defRPr sz="1400"/>
            </a:lvl9pPr>
          </a:lstStyle>
          <a:p>
            <a:endParaRPr/>
          </a:p>
        </p:txBody>
      </p:sp>
      <p:sp>
        <p:nvSpPr>
          <p:cNvPr id="310" name="Google Shape;310;p56"/>
          <p:cNvSpPr txBox="1">
            <a:spLocks noGrp="1"/>
          </p:cNvSpPr>
          <p:nvPr>
            <p:ph type="subTitle" idx="9"/>
          </p:nvPr>
        </p:nvSpPr>
        <p:spPr>
          <a:xfrm>
            <a:off x="3551303" y="2684950"/>
            <a:ext cx="1871700" cy="2835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b="1">
                <a:solidFill>
                  <a:schemeClr val="dk1"/>
                </a:solidFill>
                <a:latin typeface="Bebas Neue"/>
                <a:ea typeface="Bebas Neue"/>
                <a:cs typeface="Bebas Neue"/>
                <a:sym typeface="Bebas Neue"/>
              </a:defRPr>
            </a:lvl1pPr>
            <a:lvl2pPr lvl="1" algn="ctr" rtl="0">
              <a:spcBef>
                <a:spcPts val="0"/>
              </a:spcBef>
              <a:spcAft>
                <a:spcPts val="0"/>
              </a:spcAft>
              <a:buNone/>
              <a:defRPr>
                <a:latin typeface="Bebas Neue"/>
                <a:ea typeface="Bebas Neue"/>
                <a:cs typeface="Bebas Neue"/>
                <a:sym typeface="Bebas Neue"/>
              </a:defRPr>
            </a:lvl2pPr>
            <a:lvl3pPr lvl="2" algn="ctr" rtl="0">
              <a:spcBef>
                <a:spcPts val="0"/>
              </a:spcBef>
              <a:spcAft>
                <a:spcPts val="0"/>
              </a:spcAft>
              <a:buNone/>
              <a:defRPr>
                <a:latin typeface="Bebas Neue"/>
                <a:ea typeface="Bebas Neue"/>
                <a:cs typeface="Bebas Neue"/>
                <a:sym typeface="Bebas Neue"/>
              </a:defRPr>
            </a:lvl3pPr>
            <a:lvl4pPr lvl="3" algn="ctr" rtl="0">
              <a:spcBef>
                <a:spcPts val="0"/>
              </a:spcBef>
              <a:spcAft>
                <a:spcPts val="0"/>
              </a:spcAft>
              <a:buNone/>
              <a:defRPr>
                <a:latin typeface="Bebas Neue"/>
                <a:ea typeface="Bebas Neue"/>
                <a:cs typeface="Bebas Neue"/>
                <a:sym typeface="Bebas Neue"/>
              </a:defRPr>
            </a:lvl4pPr>
            <a:lvl5pPr lvl="4" algn="ctr" rtl="0">
              <a:spcBef>
                <a:spcPts val="0"/>
              </a:spcBef>
              <a:spcAft>
                <a:spcPts val="0"/>
              </a:spcAft>
              <a:buNone/>
              <a:defRPr>
                <a:latin typeface="Bebas Neue"/>
                <a:ea typeface="Bebas Neue"/>
                <a:cs typeface="Bebas Neue"/>
                <a:sym typeface="Bebas Neue"/>
              </a:defRPr>
            </a:lvl5pPr>
            <a:lvl6pPr lvl="5" algn="ctr" rtl="0">
              <a:spcBef>
                <a:spcPts val="0"/>
              </a:spcBef>
              <a:spcAft>
                <a:spcPts val="0"/>
              </a:spcAft>
              <a:buNone/>
              <a:defRPr>
                <a:latin typeface="Bebas Neue"/>
                <a:ea typeface="Bebas Neue"/>
                <a:cs typeface="Bebas Neue"/>
                <a:sym typeface="Bebas Neue"/>
              </a:defRPr>
            </a:lvl6pPr>
            <a:lvl7pPr lvl="6" algn="ctr" rtl="0">
              <a:spcBef>
                <a:spcPts val="0"/>
              </a:spcBef>
              <a:spcAft>
                <a:spcPts val="0"/>
              </a:spcAft>
              <a:buNone/>
              <a:defRPr>
                <a:latin typeface="Bebas Neue"/>
                <a:ea typeface="Bebas Neue"/>
                <a:cs typeface="Bebas Neue"/>
                <a:sym typeface="Bebas Neue"/>
              </a:defRPr>
            </a:lvl7pPr>
            <a:lvl8pPr lvl="7" algn="ctr" rtl="0">
              <a:spcBef>
                <a:spcPts val="0"/>
              </a:spcBef>
              <a:spcAft>
                <a:spcPts val="0"/>
              </a:spcAft>
              <a:buNone/>
              <a:defRPr>
                <a:latin typeface="Bebas Neue"/>
                <a:ea typeface="Bebas Neue"/>
                <a:cs typeface="Bebas Neue"/>
                <a:sym typeface="Bebas Neue"/>
              </a:defRPr>
            </a:lvl8pPr>
            <a:lvl9pPr lvl="8" algn="ctr" rtl="0">
              <a:spcBef>
                <a:spcPts val="0"/>
              </a:spcBef>
              <a:spcAft>
                <a:spcPts val="0"/>
              </a:spcAft>
              <a:buNone/>
              <a:defRPr>
                <a:latin typeface="Bebas Neue"/>
                <a:ea typeface="Bebas Neue"/>
                <a:cs typeface="Bebas Neue"/>
                <a:sym typeface="Bebas Neue"/>
              </a:defRPr>
            </a:lvl9pPr>
          </a:lstStyle>
          <a:p>
            <a:endParaRPr/>
          </a:p>
        </p:txBody>
      </p:sp>
      <p:sp>
        <p:nvSpPr>
          <p:cNvPr id="311" name="Google Shape;311;p56"/>
          <p:cNvSpPr txBox="1">
            <a:spLocks noGrp="1"/>
          </p:cNvSpPr>
          <p:nvPr>
            <p:ph type="subTitle" idx="13"/>
          </p:nvPr>
        </p:nvSpPr>
        <p:spPr>
          <a:xfrm>
            <a:off x="3426503" y="2949365"/>
            <a:ext cx="2121300" cy="475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algn="ctr" rtl="0">
              <a:lnSpc>
                <a:spcPct val="100000"/>
              </a:lnSpc>
              <a:spcBef>
                <a:spcPts val="0"/>
              </a:spcBef>
              <a:spcAft>
                <a:spcPts val="0"/>
              </a:spcAft>
              <a:buNone/>
              <a:defRPr sz="1400"/>
            </a:lvl2pPr>
            <a:lvl3pPr lvl="2" algn="ctr" rtl="0">
              <a:lnSpc>
                <a:spcPct val="100000"/>
              </a:lnSpc>
              <a:spcBef>
                <a:spcPts val="0"/>
              </a:spcBef>
              <a:spcAft>
                <a:spcPts val="0"/>
              </a:spcAft>
              <a:buNone/>
              <a:defRPr sz="1400"/>
            </a:lvl3pPr>
            <a:lvl4pPr lvl="3" algn="ctr" rtl="0">
              <a:lnSpc>
                <a:spcPct val="100000"/>
              </a:lnSpc>
              <a:spcBef>
                <a:spcPts val="0"/>
              </a:spcBef>
              <a:spcAft>
                <a:spcPts val="0"/>
              </a:spcAft>
              <a:buNone/>
              <a:defRPr sz="1400"/>
            </a:lvl4pPr>
            <a:lvl5pPr lvl="4" algn="ctr" rtl="0">
              <a:lnSpc>
                <a:spcPct val="100000"/>
              </a:lnSpc>
              <a:spcBef>
                <a:spcPts val="0"/>
              </a:spcBef>
              <a:spcAft>
                <a:spcPts val="0"/>
              </a:spcAft>
              <a:buNone/>
              <a:defRPr sz="1400"/>
            </a:lvl5pPr>
            <a:lvl6pPr lvl="5" algn="ctr" rtl="0">
              <a:lnSpc>
                <a:spcPct val="100000"/>
              </a:lnSpc>
              <a:spcBef>
                <a:spcPts val="0"/>
              </a:spcBef>
              <a:spcAft>
                <a:spcPts val="0"/>
              </a:spcAft>
              <a:buNone/>
              <a:defRPr sz="1400"/>
            </a:lvl6pPr>
            <a:lvl7pPr lvl="6" algn="ctr" rtl="0">
              <a:lnSpc>
                <a:spcPct val="100000"/>
              </a:lnSpc>
              <a:spcBef>
                <a:spcPts val="0"/>
              </a:spcBef>
              <a:spcAft>
                <a:spcPts val="0"/>
              </a:spcAft>
              <a:buNone/>
              <a:defRPr sz="1400"/>
            </a:lvl7pPr>
            <a:lvl8pPr lvl="7" algn="ctr" rtl="0">
              <a:lnSpc>
                <a:spcPct val="100000"/>
              </a:lnSpc>
              <a:spcBef>
                <a:spcPts val="0"/>
              </a:spcBef>
              <a:spcAft>
                <a:spcPts val="0"/>
              </a:spcAft>
              <a:buNone/>
              <a:defRPr sz="1400"/>
            </a:lvl8pPr>
            <a:lvl9pPr lvl="8" algn="ctr" rtl="0">
              <a:lnSpc>
                <a:spcPct val="100000"/>
              </a:lnSpc>
              <a:spcBef>
                <a:spcPts val="0"/>
              </a:spcBef>
              <a:spcAft>
                <a:spcPts val="0"/>
              </a:spcAft>
              <a:buNone/>
              <a:defRPr sz="1400"/>
            </a:lvl9pPr>
          </a:lstStyle>
          <a:p>
            <a:endParaRPr/>
          </a:p>
        </p:txBody>
      </p:sp>
      <p:sp>
        <p:nvSpPr>
          <p:cNvPr id="312" name="Google Shape;312;p56"/>
          <p:cNvSpPr txBox="1">
            <a:spLocks noGrp="1"/>
          </p:cNvSpPr>
          <p:nvPr>
            <p:ph type="subTitle" idx="14"/>
          </p:nvPr>
        </p:nvSpPr>
        <p:spPr>
          <a:xfrm>
            <a:off x="6059184" y="2684950"/>
            <a:ext cx="1871700" cy="2835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b="1">
                <a:solidFill>
                  <a:schemeClr val="dk1"/>
                </a:solidFill>
                <a:latin typeface="Bebas Neue"/>
                <a:ea typeface="Bebas Neue"/>
                <a:cs typeface="Bebas Neue"/>
                <a:sym typeface="Bebas Neue"/>
              </a:defRPr>
            </a:lvl1pPr>
            <a:lvl2pPr lvl="1" algn="ctr" rtl="0">
              <a:spcBef>
                <a:spcPts val="0"/>
              </a:spcBef>
              <a:spcAft>
                <a:spcPts val="0"/>
              </a:spcAft>
              <a:buNone/>
              <a:defRPr>
                <a:latin typeface="Bebas Neue"/>
                <a:ea typeface="Bebas Neue"/>
                <a:cs typeface="Bebas Neue"/>
                <a:sym typeface="Bebas Neue"/>
              </a:defRPr>
            </a:lvl2pPr>
            <a:lvl3pPr lvl="2" algn="ctr" rtl="0">
              <a:spcBef>
                <a:spcPts val="0"/>
              </a:spcBef>
              <a:spcAft>
                <a:spcPts val="0"/>
              </a:spcAft>
              <a:buNone/>
              <a:defRPr>
                <a:latin typeface="Bebas Neue"/>
                <a:ea typeface="Bebas Neue"/>
                <a:cs typeface="Bebas Neue"/>
                <a:sym typeface="Bebas Neue"/>
              </a:defRPr>
            </a:lvl3pPr>
            <a:lvl4pPr lvl="3" algn="ctr" rtl="0">
              <a:spcBef>
                <a:spcPts val="0"/>
              </a:spcBef>
              <a:spcAft>
                <a:spcPts val="0"/>
              </a:spcAft>
              <a:buNone/>
              <a:defRPr>
                <a:latin typeface="Bebas Neue"/>
                <a:ea typeface="Bebas Neue"/>
                <a:cs typeface="Bebas Neue"/>
                <a:sym typeface="Bebas Neue"/>
              </a:defRPr>
            </a:lvl4pPr>
            <a:lvl5pPr lvl="4" algn="ctr" rtl="0">
              <a:spcBef>
                <a:spcPts val="0"/>
              </a:spcBef>
              <a:spcAft>
                <a:spcPts val="0"/>
              </a:spcAft>
              <a:buNone/>
              <a:defRPr>
                <a:latin typeface="Bebas Neue"/>
                <a:ea typeface="Bebas Neue"/>
                <a:cs typeface="Bebas Neue"/>
                <a:sym typeface="Bebas Neue"/>
              </a:defRPr>
            </a:lvl5pPr>
            <a:lvl6pPr lvl="5" algn="ctr" rtl="0">
              <a:spcBef>
                <a:spcPts val="0"/>
              </a:spcBef>
              <a:spcAft>
                <a:spcPts val="0"/>
              </a:spcAft>
              <a:buNone/>
              <a:defRPr>
                <a:latin typeface="Bebas Neue"/>
                <a:ea typeface="Bebas Neue"/>
                <a:cs typeface="Bebas Neue"/>
                <a:sym typeface="Bebas Neue"/>
              </a:defRPr>
            </a:lvl6pPr>
            <a:lvl7pPr lvl="6" algn="ctr" rtl="0">
              <a:spcBef>
                <a:spcPts val="0"/>
              </a:spcBef>
              <a:spcAft>
                <a:spcPts val="0"/>
              </a:spcAft>
              <a:buNone/>
              <a:defRPr>
                <a:latin typeface="Bebas Neue"/>
                <a:ea typeface="Bebas Neue"/>
                <a:cs typeface="Bebas Neue"/>
                <a:sym typeface="Bebas Neue"/>
              </a:defRPr>
            </a:lvl7pPr>
            <a:lvl8pPr lvl="7" algn="ctr" rtl="0">
              <a:spcBef>
                <a:spcPts val="0"/>
              </a:spcBef>
              <a:spcAft>
                <a:spcPts val="0"/>
              </a:spcAft>
              <a:buNone/>
              <a:defRPr>
                <a:latin typeface="Bebas Neue"/>
                <a:ea typeface="Bebas Neue"/>
                <a:cs typeface="Bebas Neue"/>
                <a:sym typeface="Bebas Neue"/>
              </a:defRPr>
            </a:lvl8pPr>
            <a:lvl9pPr lvl="8" algn="ctr" rtl="0">
              <a:spcBef>
                <a:spcPts val="0"/>
              </a:spcBef>
              <a:spcAft>
                <a:spcPts val="0"/>
              </a:spcAft>
              <a:buNone/>
              <a:defRPr>
                <a:latin typeface="Bebas Neue"/>
                <a:ea typeface="Bebas Neue"/>
                <a:cs typeface="Bebas Neue"/>
                <a:sym typeface="Bebas Neue"/>
              </a:defRPr>
            </a:lvl9pPr>
          </a:lstStyle>
          <a:p>
            <a:endParaRPr/>
          </a:p>
        </p:txBody>
      </p:sp>
      <p:sp>
        <p:nvSpPr>
          <p:cNvPr id="313" name="Google Shape;313;p56"/>
          <p:cNvSpPr txBox="1">
            <a:spLocks noGrp="1"/>
          </p:cNvSpPr>
          <p:nvPr>
            <p:ph type="subTitle" idx="15"/>
          </p:nvPr>
        </p:nvSpPr>
        <p:spPr>
          <a:xfrm>
            <a:off x="5934384" y="2949365"/>
            <a:ext cx="2121300" cy="475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algn="ctr" rtl="0">
              <a:lnSpc>
                <a:spcPct val="100000"/>
              </a:lnSpc>
              <a:spcBef>
                <a:spcPts val="0"/>
              </a:spcBef>
              <a:spcAft>
                <a:spcPts val="0"/>
              </a:spcAft>
              <a:buNone/>
              <a:defRPr sz="1400"/>
            </a:lvl2pPr>
            <a:lvl3pPr lvl="2" algn="ctr" rtl="0">
              <a:lnSpc>
                <a:spcPct val="100000"/>
              </a:lnSpc>
              <a:spcBef>
                <a:spcPts val="0"/>
              </a:spcBef>
              <a:spcAft>
                <a:spcPts val="0"/>
              </a:spcAft>
              <a:buNone/>
              <a:defRPr sz="1400"/>
            </a:lvl3pPr>
            <a:lvl4pPr lvl="3" algn="ctr" rtl="0">
              <a:lnSpc>
                <a:spcPct val="100000"/>
              </a:lnSpc>
              <a:spcBef>
                <a:spcPts val="0"/>
              </a:spcBef>
              <a:spcAft>
                <a:spcPts val="0"/>
              </a:spcAft>
              <a:buNone/>
              <a:defRPr sz="1400"/>
            </a:lvl4pPr>
            <a:lvl5pPr lvl="4" algn="ctr" rtl="0">
              <a:lnSpc>
                <a:spcPct val="100000"/>
              </a:lnSpc>
              <a:spcBef>
                <a:spcPts val="0"/>
              </a:spcBef>
              <a:spcAft>
                <a:spcPts val="0"/>
              </a:spcAft>
              <a:buNone/>
              <a:defRPr sz="1400"/>
            </a:lvl5pPr>
            <a:lvl6pPr lvl="5" algn="ctr" rtl="0">
              <a:lnSpc>
                <a:spcPct val="100000"/>
              </a:lnSpc>
              <a:spcBef>
                <a:spcPts val="0"/>
              </a:spcBef>
              <a:spcAft>
                <a:spcPts val="0"/>
              </a:spcAft>
              <a:buNone/>
              <a:defRPr sz="1400"/>
            </a:lvl6pPr>
            <a:lvl7pPr lvl="6" algn="ctr" rtl="0">
              <a:lnSpc>
                <a:spcPct val="100000"/>
              </a:lnSpc>
              <a:spcBef>
                <a:spcPts val="0"/>
              </a:spcBef>
              <a:spcAft>
                <a:spcPts val="0"/>
              </a:spcAft>
              <a:buNone/>
              <a:defRPr sz="1400"/>
            </a:lvl7pPr>
            <a:lvl8pPr lvl="7" algn="ctr" rtl="0">
              <a:lnSpc>
                <a:spcPct val="100000"/>
              </a:lnSpc>
              <a:spcBef>
                <a:spcPts val="0"/>
              </a:spcBef>
              <a:spcAft>
                <a:spcPts val="0"/>
              </a:spcAft>
              <a:buNone/>
              <a:defRPr sz="1400"/>
            </a:lvl8pPr>
            <a:lvl9pPr lvl="8" algn="ctr" rtl="0">
              <a:lnSpc>
                <a:spcPct val="100000"/>
              </a:lnSpc>
              <a:spcBef>
                <a:spcPts val="0"/>
              </a:spcBef>
              <a:spcAft>
                <a:spcPts val="0"/>
              </a:spcAft>
              <a:buNone/>
              <a:defRPr sz="1400"/>
            </a:lvl9pPr>
          </a:lstStyle>
          <a:p>
            <a:endParaRPr/>
          </a:p>
        </p:txBody>
      </p:sp>
      <p:sp>
        <p:nvSpPr>
          <p:cNvPr id="314" name="Google Shape;314;p56"/>
          <p:cNvSpPr/>
          <p:nvPr/>
        </p:nvSpPr>
        <p:spPr>
          <a:xfrm>
            <a:off x="101550" y="106200"/>
            <a:ext cx="8940900" cy="49311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and six columns 2">
  <p:cSld name="CUSTOM_4_1">
    <p:bg>
      <p:bgPr>
        <a:solidFill>
          <a:schemeClr val="dk1"/>
        </a:solidFill>
        <a:effectLst/>
      </p:bgPr>
    </p:bg>
    <p:spTree>
      <p:nvGrpSpPr>
        <p:cNvPr id="1" name="Shape 315"/>
        <p:cNvGrpSpPr/>
        <p:nvPr/>
      </p:nvGrpSpPr>
      <p:grpSpPr>
        <a:xfrm>
          <a:off x="0" y="0"/>
          <a:ext cx="0" cy="0"/>
          <a:chOff x="0" y="0"/>
          <a:chExt cx="0" cy="0"/>
        </a:xfrm>
      </p:grpSpPr>
      <p:sp>
        <p:nvSpPr>
          <p:cNvPr id="316" name="Google Shape;316;p57"/>
          <p:cNvSpPr txBox="1">
            <a:spLocks noGrp="1"/>
          </p:cNvSpPr>
          <p:nvPr>
            <p:ph type="title"/>
          </p:nvPr>
        </p:nvSpPr>
        <p:spPr>
          <a:xfrm>
            <a:off x="2397750" y="323575"/>
            <a:ext cx="6076500" cy="734700"/>
          </a:xfrm>
          <a:prstGeom prst="rect">
            <a:avLst/>
          </a:prstGeom>
        </p:spPr>
        <p:txBody>
          <a:bodyPr spcFirstLastPara="1" wrap="square" lIns="91425" tIns="91425" rIns="91425" bIns="91425" anchor="t" anchorCtr="0">
            <a:noAutofit/>
          </a:bodyPr>
          <a:lstStyle>
            <a:lvl1pPr lvl="0" rtl="0">
              <a:spcBef>
                <a:spcPts val="0"/>
              </a:spcBef>
              <a:spcAft>
                <a:spcPts val="0"/>
              </a:spcAft>
              <a:buSzPts val="4300"/>
              <a:buNone/>
              <a:defRPr>
                <a:solidFill>
                  <a:schemeClr val="l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17" name="Google Shape;317;p57"/>
          <p:cNvSpPr txBox="1">
            <a:spLocks noGrp="1"/>
          </p:cNvSpPr>
          <p:nvPr>
            <p:ph type="subTitle" idx="1"/>
          </p:nvPr>
        </p:nvSpPr>
        <p:spPr>
          <a:xfrm>
            <a:off x="3201193" y="1571422"/>
            <a:ext cx="1874400" cy="2781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b="1">
                <a:solidFill>
                  <a:schemeClr val="lt1"/>
                </a:solidFill>
                <a:latin typeface="Bebas Neue"/>
                <a:ea typeface="Bebas Neue"/>
                <a:cs typeface="Bebas Neue"/>
                <a:sym typeface="Bebas Neue"/>
              </a:defRPr>
            </a:lvl1pPr>
            <a:lvl2pPr lvl="1" rtl="0">
              <a:lnSpc>
                <a:spcPct val="100000"/>
              </a:lnSpc>
              <a:spcBef>
                <a:spcPts val="0"/>
              </a:spcBef>
              <a:spcAft>
                <a:spcPts val="0"/>
              </a:spcAft>
              <a:buNone/>
              <a:defRPr>
                <a:solidFill>
                  <a:schemeClr val="lt1"/>
                </a:solidFill>
                <a:latin typeface="Bebas Neue"/>
                <a:ea typeface="Bebas Neue"/>
                <a:cs typeface="Bebas Neue"/>
                <a:sym typeface="Bebas Neue"/>
              </a:defRPr>
            </a:lvl2pPr>
            <a:lvl3pPr lvl="2" rtl="0">
              <a:lnSpc>
                <a:spcPct val="100000"/>
              </a:lnSpc>
              <a:spcBef>
                <a:spcPts val="0"/>
              </a:spcBef>
              <a:spcAft>
                <a:spcPts val="0"/>
              </a:spcAft>
              <a:buNone/>
              <a:defRPr>
                <a:solidFill>
                  <a:schemeClr val="lt1"/>
                </a:solidFill>
                <a:latin typeface="Bebas Neue"/>
                <a:ea typeface="Bebas Neue"/>
                <a:cs typeface="Bebas Neue"/>
                <a:sym typeface="Bebas Neue"/>
              </a:defRPr>
            </a:lvl3pPr>
            <a:lvl4pPr lvl="3" rtl="0">
              <a:lnSpc>
                <a:spcPct val="100000"/>
              </a:lnSpc>
              <a:spcBef>
                <a:spcPts val="0"/>
              </a:spcBef>
              <a:spcAft>
                <a:spcPts val="0"/>
              </a:spcAft>
              <a:buNone/>
              <a:defRPr>
                <a:solidFill>
                  <a:schemeClr val="lt1"/>
                </a:solidFill>
                <a:latin typeface="Bebas Neue"/>
                <a:ea typeface="Bebas Neue"/>
                <a:cs typeface="Bebas Neue"/>
                <a:sym typeface="Bebas Neue"/>
              </a:defRPr>
            </a:lvl4pPr>
            <a:lvl5pPr lvl="4" rtl="0">
              <a:lnSpc>
                <a:spcPct val="100000"/>
              </a:lnSpc>
              <a:spcBef>
                <a:spcPts val="0"/>
              </a:spcBef>
              <a:spcAft>
                <a:spcPts val="0"/>
              </a:spcAft>
              <a:buNone/>
              <a:defRPr>
                <a:solidFill>
                  <a:schemeClr val="lt1"/>
                </a:solidFill>
                <a:latin typeface="Bebas Neue"/>
                <a:ea typeface="Bebas Neue"/>
                <a:cs typeface="Bebas Neue"/>
                <a:sym typeface="Bebas Neue"/>
              </a:defRPr>
            </a:lvl5pPr>
            <a:lvl6pPr lvl="5" rtl="0">
              <a:lnSpc>
                <a:spcPct val="100000"/>
              </a:lnSpc>
              <a:spcBef>
                <a:spcPts val="0"/>
              </a:spcBef>
              <a:spcAft>
                <a:spcPts val="0"/>
              </a:spcAft>
              <a:buNone/>
              <a:defRPr>
                <a:solidFill>
                  <a:schemeClr val="lt1"/>
                </a:solidFill>
                <a:latin typeface="Bebas Neue"/>
                <a:ea typeface="Bebas Neue"/>
                <a:cs typeface="Bebas Neue"/>
                <a:sym typeface="Bebas Neue"/>
              </a:defRPr>
            </a:lvl6pPr>
            <a:lvl7pPr lvl="6" rtl="0">
              <a:lnSpc>
                <a:spcPct val="100000"/>
              </a:lnSpc>
              <a:spcBef>
                <a:spcPts val="0"/>
              </a:spcBef>
              <a:spcAft>
                <a:spcPts val="0"/>
              </a:spcAft>
              <a:buNone/>
              <a:defRPr>
                <a:solidFill>
                  <a:schemeClr val="lt1"/>
                </a:solidFill>
                <a:latin typeface="Bebas Neue"/>
                <a:ea typeface="Bebas Neue"/>
                <a:cs typeface="Bebas Neue"/>
                <a:sym typeface="Bebas Neue"/>
              </a:defRPr>
            </a:lvl7pPr>
            <a:lvl8pPr lvl="7" rtl="0">
              <a:lnSpc>
                <a:spcPct val="100000"/>
              </a:lnSpc>
              <a:spcBef>
                <a:spcPts val="0"/>
              </a:spcBef>
              <a:spcAft>
                <a:spcPts val="0"/>
              </a:spcAft>
              <a:buNone/>
              <a:defRPr>
                <a:solidFill>
                  <a:schemeClr val="lt1"/>
                </a:solidFill>
                <a:latin typeface="Bebas Neue"/>
                <a:ea typeface="Bebas Neue"/>
                <a:cs typeface="Bebas Neue"/>
                <a:sym typeface="Bebas Neue"/>
              </a:defRPr>
            </a:lvl8pPr>
            <a:lvl9pPr lvl="8" rtl="0">
              <a:lnSpc>
                <a:spcPct val="100000"/>
              </a:lnSpc>
              <a:spcBef>
                <a:spcPts val="0"/>
              </a:spcBef>
              <a:spcAft>
                <a:spcPts val="0"/>
              </a:spcAft>
              <a:buNone/>
              <a:defRPr>
                <a:solidFill>
                  <a:schemeClr val="lt1"/>
                </a:solidFill>
                <a:latin typeface="Bebas Neue"/>
                <a:ea typeface="Bebas Neue"/>
                <a:cs typeface="Bebas Neue"/>
                <a:sym typeface="Bebas Neue"/>
              </a:defRPr>
            </a:lvl9pPr>
          </a:lstStyle>
          <a:p>
            <a:endParaRPr/>
          </a:p>
        </p:txBody>
      </p:sp>
      <p:sp>
        <p:nvSpPr>
          <p:cNvPr id="318" name="Google Shape;318;p57"/>
          <p:cNvSpPr txBox="1">
            <a:spLocks noGrp="1"/>
          </p:cNvSpPr>
          <p:nvPr>
            <p:ph type="subTitle" idx="2"/>
          </p:nvPr>
        </p:nvSpPr>
        <p:spPr>
          <a:xfrm>
            <a:off x="3201193" y="1853765"/>
            <a:ext cx="2121900" cy="472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a:endParaRPr/>
          </a:p>
        </p:txBody>
      </p:sp>
      <p:sp>
        <p:nvSpPr>
          <p:cNvPr id="319" name="Google Shape;319;p57"/>
          <p:cNvSpPr txBox="1">
            <a:spLocks noGrp="1"/>
          </p:cNvSpPr>
          <p:nvPr>
            <p:ph type="subTitle" idx="3"/>
          </p:nvPr>
        </p:nvSpPr>
        <p:spPr>
          <a:xfrm>
            <a:off x="6341184" y="1566622"/>
            <a:ext cx="1874400" cy="287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b="1">
                <a:solidFill>
                  <a:schemeClr val="lt1"/>
                </a:solidFill>
                <a:latin typeface="Bebas Neue"/>
                <a:ea typeface="Bebas Neue"/>
                <a:cs typeface="Bebas Neue"/>
                <a:sym typeface="Bebas Neue"/>
              </a:defRPr>
            </a:lvl1pPr>
            <a:lvl2pPr lvl="1" rtl="0">
              <a:lnSpc>
                <a:spcPct val="100000"/>
              </a:lnSpc>
              <a:spcBef>
                <a:spcPts val="0"/>
              </a:spcBef>
              <a:spcAft>
                <a:spcPts val="0"/>
              </a:spcAft>
              <a:buNone/>
              <a:defRPr>
                <a:solidFill>
                  <a:schemeClr val="lt1"/>
                </a:solidFill>
                <a:latin typeface="Bebas Neue"/>
                <a:ea typeface="Bebas Neue"/>
                <a:cs typeface="Bebas Neue"/>
                <a:sym typeface="Bebas Neue"/>
              </a:defRPr>
            </a:lvl2pPr>
            <a:lvl3pPr lvl="2" rtl="0">
              <a:lnSpc>
                <a:spcPct val="100000"/>
              </a:lnSpc>
              <a:spcBef>
                <a:spcPts val="0"/>
              </a:spcBef>
              <a:spcAft>
                <a:spcPts val="0"/>
              </a:spcAft>
              <a:buNone/>
              <a:defRPr>
                <a:solidFill>
                  <a:schemeClr val="lt1"/>
                </a:solidFill>
                <a:latin typeface="Bebas Neue"/>
                <a:ea typeface="Bebas Neue"/>
                <a:cs typeface="Bebas Neue"/>
                <a:sym typeface="Bebas Neue"/>
              </a:defRPr>
            </a:lvl3pPr>
            <a:lvl4pPr lvl="3" rtl="0">
              <a:lnSpc>
                <a:spcPct val="100000"/>
              </a:lnSpc>
              <a:spcBef>
                <a:spcPts val="0"/>
              </a:spcBef>
              <a:spcAft>
                <a:spcPts val="0"/>
              </a:spcAft>
              <a:buNone/>
              <a:defRPr>
                <a:solidFill>
                  <a:schemeClr val="lt1"/>
                </a:solidFill>
                <a:latin typeface="Bebas Neue"/>
                <a:ea typeface="Bebas Neue"/>
                <a:cs typeface="Bebas Neue"/>
                <a:sym typeface="Bebas Neue"/>
              </a:defRPr>
            </a:lvl4pPr>
            <a:lvl5pPr lvl="4" rtl="0">
              <a:lnSpc>
                <a:spcPct val="100000"/>
              </a:lnSpc>
              <a:spcBef>
                <a:spcPts val="0"/>
              </a:spcBef>
              <a:spcAft>
                <a:spcPts val="0"/>
              </a:spcAft>
              <a:buNone/>
              <a:defRPr>
                <a:solidFill>
                  <a:schemeClr val="lt1"/>
                </a:solidFill>
                <a:latin typeface="Bebas Neue"/>
                <a:ea typeface="Bebas Neue"/>
                <a:cs typeface="Bebas Neue"/>
                <a:sym typeface="Bebas Neue"/>
              </a:defRPr>
            </a:lvl5pPr>
            <a:lvl6pPr lvl="5" rtl="0">
              <a:lnSpc>
                <a:spcPct val="100000"/>
              </a:lnSpc>
              <a:spcBef>
                <a:spcPts val="0"/>
              </a:spcBef>
              <a:spcAft>
                <a:spcPts val="0"/>
              </a:spcAft>
              <a:buNone/>
              <a:defRPr>
                <a:solidFill>
                  <a:schemeClr val="lt1"/>
                </a:solidFill>
                <a:latin typeface="Bebas Neue"/>
                <a:ea typeface="Bebas Neue"/>
                <a:cs typeface="Bebas Neue"/>
                <a:sym typeface="Bebas Neue"/>
              </a:defRPr>
            </a:lvl6pPr>
            <a:lvl7pPr lvl="6" rtl="0">
              <a:lnSpc>
                <a:spcPct val="100000"/>
              </a:lnSpc>
              <a:spcBef>
                <a:spcPts val="0"/>
              </a:spcBef>
              <a:spcAft>
                <a:spcPts val="0"/>
              </a:spcAft>
              <a:buNone/>
              <a:defRPr>
                <a:solidFill>
                  <a:schemeClr val="lt1"/>
                </a:solidFill>
                <a:latin typeface="Bebas Neue"/>
                <a:ea typeface="Bebas Neue"/>
                <a:cs typeface="Bebas Neue"/>
                <a:sym typeface="Bebas Neue"/>
              </a:defRPr>
            </a:lvl7pPr>
            <a:lvl8pPr lvl="7" rtl="0">
              <a:lnSpc>
                <a:spcPct val="100000"/>
              </a:lnSpc>
              <a:spcBef>
                <a:spcPts val="0"/>
              </a:spcBef>
              <a:spcAft>
                <a:spcPts val="0"/>
              </a:spcAft>
              <a:buNone/>
              <a:defRPr>
                <a:solidFill>
                  <a:schemeClr val="lt1"/>
                </a:solidFill>
                <a:latin typeface="Bebas Neue"/>
                <a:ea typeface="Bebas Neue"/>
                <a:cs typeface="Bebas Neue"/>
                <a:sym typeface="Bebas Neue"/>
              </a:defRPr>
            </a:lvl8pPr>
            <a:lvl9pPr lvl="8" rtl="0">
              <a:lnSpc>
                <a:spcPct val="100000"/>
              </a:lnSpc>
              <a:spcBef>
                <a:spcPts val="0"/>
              </a:spcBef>
              <a:spcAft>
                <a:spcPts val="0"/>
              </a:spcAft>
              <a:buNone/>
              <a:defRPr>
                <a:solidFill>
                  <a:schemeClr val="lt1"/>
                </a:solidFill>
                <a:latin typeface="Bebas Neue"/>
                <a:ea typeface="Bebas Neue"/>
                <a:cs typeface="Bebas Neue"/>
                <a:sym typeface="Bebas Neue"/>
              </a:defRPr>
            </a:lvl9pPr>
          </a:lstStyle>
          <a:p>
            <a:endParaRPr/>
          </a:p>
        </p:txBody>
      </p:sp>
      <p:sp>
        <p:nvSpPr>
          <p:cNvPr id="320" name="Google Shape;320;p57"/>
          <p:cNvSpPr txBox="1">
            <a:spLocks noGrp="1"/>
          </p:cNvSpPr>
          <p:nvPr>
            <p:ph type="subTitle" idx="4"/>
          </p:nvPr>
        </p:nvSpPr>
        <p:spPr>
          <a:xfrm>
            <a:off x="6341184" y="1853765"/>
            <a:ext cx="2121300" cy="4755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a:endParaRPr/>
          </a:p>
        </p:txBody>
      </p:sp>
      <p:sp>
        <p:nvSpPr>
          <p:cNvPr id="321" name="Google Shape;321;p57"/>
          <p:cNvSpPr txBox="1">
            <a:spLocks noGrp="1"/>
          </p:cNvSpPr>
          <p:nvPr>
            <p:ph type="subTitle" idx="5"/>
          </p:nvPr>
        </p:nvSpPr>
        <p:spPr>
          <a:xfrm>
            <a:off x="6341184" y="2665518"/>
            <a:ext cx="1871700" cy="287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b="1">
                <a:solidFill>
                  <a:schemeClr val="lt1"/>
                </a:solidFill>
                <a:latin typeface="Bebas Neue"/>
                <a:ea typeface="Bebas Neue"/>
                <a:cs typeface="Bebas Neue"/>
                <a:sym typeface="Bebas Neue"/>
              </a:defRPr>
            </a:lvl1pPr>
            <a:lvl2pPr lvl="1" rtl="0">
              <a:lnSpc>
                <a:spcPct val="100000"/>
              </a:lnSpc>
              <a:spcBef>
                <a:spcPts val="0"/>
              </a:spcBef>
              <a:spcAft>
                <a:spcPts val="0"/>
              </a:spcAft>
              <a:buNone/>
              <a:defRPr>
                <a:solidFill>
                  <a:schemeClr val="lt1"/>
                </a:solidFill>
                <a:latin typeface="Bebas Neue"/>
                <a:ea typeface="Bebas Neue"/>
                <a:cs typeface="Bebas Neue"/>
                <a:sym typeface="Bebas Neue"/>
              </a:defRPr>
            </a:lvl2pPr>
            <a:lvl3pPr lvl="2" rtl="0">
              <a:lnSpc>
                <a:spcPct val="100000"/>
              </a:lnSpc>
              <a:spcBef>
                <a:spcPts val="0"/>
              </a:spcBef>
              <a:spcAft>
                <a:spcPts val="0"/>
              </a:spcAft>
              <a:buNone/>
              <a:defRPr>
                <a:solidFill>
                  <a:schemeClr val="lt1"/>
                </a:solidFill>
                <a:latin typeface="Bebas Neue"/>
                <a:ea typeface="Bebas Neue"/>
                <a:cs typeface="Bebas Neue"/>
                <a:sym typeface="Bebas Neue"/>
              </a:defRPr>
            </a:lvl3pPr>
            <a:lvl4pPr lvl="3" rtl="0">
              <a:lnSpc>
                <a:spcPct val="100000"/>
              </a:lnSpc>
              <a:spcBef>
                <a:spcPts val="0"/>
              </a:spcBef>
              <a:spcAft>
                <a:spcPts val="0"/>
              </a:spcAft>
              <a:buNone/>
              <a:defRPr>
                <a:solidFill>
                  <a:schemeClr val="lt1"/>
                </a:solidFill>
                <a:latin typeface="Bebas Neue"/>
                <a:ea typeface="Bebas Neue"/>
                <a:cs typeface="Bebas Neue"/>
                <a:sym typeface="Bebas Neue"/>
              </a:defRPr>
            </a:lvl4pPr>
            <a:lvl5pPr lvl="4" rtl="0">
              <a:lnSpc>
                <a:spcPct val="100000"/>
              </a:lnSpc>
              <a:spcBef>
                <a:spcPts val="0"/>
              </a:spcBef>
              <a:spcAft>
                <a:spcPts val="0"/>
              </a:spcAft>
              <a:buNone/>
              <a:defRPr>
                <a:solidFill>
                  <a:schemeClr val="lt1"/>
                </a:solidFill>
                <a:latin typeface="Bebas Neue"/>
                <a:ea typeface="Bebas Neue"/>
                <a:cs typeface="Bebas Neue"/>
                <a:sym typeface="Bebas Neue"/>
              </a:defRPr>
            </a:lvl5pPr>
            <a:lvl6pPr lvl="5" rtl="0">
              <a:lnSpc>
                <a:spcPct val="100000"/>
              </a:lnSpc>
              <a:spcBef>
                <a:spcPts val="0"/>
              </a:spcBef>
              <a:spcAft>
                <a:spcPts val="0"/>
              </a:spcAft>
              <a:buNone/>
              <a:defRPr>
                <a:solidFill>
                  <a:schemeClr val="lt1"/>
                </a:solidFill>
                <a:latin typeface="Bebas Neue"/>
                <a:ea typeface="Bebas Neue"/>
                <a:cs typeface="Bebas Neue"/>
                <a:sym typeface="Bebas Neue"/>
              </a:defRPr>
            </a:lvl6pPr>
            <a:lvl7pPr lvl="6" rtl="0">
              <a:lnSpc>
                <a:spcPct val="100000"/>
              </a:lnSpc>
              <a:spcBef>
                <a:spcPts val="0"/>
              </a:spcBef>
              <a:spcAft>
                <a:spcPts val="0"/>
              </a:spcAft>
              <a:buNone/>
              <a:defRPr>
                <a:solidFill>
                  <a:schemeClr val="lt1"/>
                </a:solidFill>
                <a:latin typeface="Bebas Neue"/>
                <a:ea typeface="Bebas Neue"/>
                <a:cs typeface="Bebas Neue"/>
                <a:sym typeface="Bebas Neue"/>
              </a:defRPr>
            </a:lvl7pPr>
            <a:lvl8pPr lvl="7" rtl="0">
              <a:lnSpc>
                <a:spcPct val="100000"/>
              </a:lnSpc>
              <a:spcBef>
                <a:spcPts val="0"/>
              </a:spcBef>
              <a:spcAft>
                <a:spcPts val="0"/>
              </a:spcAft>
              <a:buNone/>
              <a:defRPr>
                <a:solidFill>
                  <a:schemeClr val="lt1"/>
                </a:solidFill>
                <a:latin typeface="Bebas Neue"/>
                <a:ea typeface="Bebas Neue"/>
                <a:cs typeface="Bebas Neue"/>
                <a:sym typeface="Bebas Neue"/>
              </a:defRPr>
            </a:lvl8pPr>
            <a:lvl9pPr lvl="8" rtl="0">
              <a:lnSpc>
                <a:spcPct val="100000"/>
              </a:lnSpc>
              <a:spcBef>
                <a:spcPts val="0"/>
              </a:spcBef>
              <a:spcAft>
                <a:spcPts val="0"/>
              </a:spcAft>
              <a:buNone/>
              <a:defRPr>
                <a:solidFill>
                  <a:schemeClr val="lt1"/>
                </a:solidFill>
                <a:latin typeface="Bebas Neue"/>
                <a:ea typeface="Bebas Neue"/>
                <a:cs typeface="Bebas Neue"/>
                <a:sym typeface="Bebas Neue"/>
              </a:defRPr>
            </a:lvl9pPr>
          </a:lstStyle>
          <a:p>
            <a:endParaRPr/>
          </a:p>
        </p:txBody>
      </p:sp>
      <p:sp>
        <p:nvSpPr>
          <p:cNvPr id="322" name="Google Shape;322;p57"/>
          <p:cNvSpPr txBox="1">
            <a:spLocks noGrp="1"/>
          </p:cNvSpPr>
          <p:nvPr>
            <p:ph type="subTitle" idx="6"/>
          </p:nvPr>
        </p:nvSpPr>
        <p:spPr>
          <a:xfrm>
            <a:off x="6341184" y="2952661"/>
            <a:ext cx="2222100" cy="472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a:endParaRPr/>
          </a:p>
        </p:txBody>
      </p:sp>
      <p:sp>
        <p:nvSpPr>
          <p:cNvPr id="323" name="Google Shape;323;p57"/>
          <p:cNvSpPr txBox="1">
            <a:spLocks noGrp="1"/>
          </p:cNvSpPr>
          <p:nvPr>
            <p:ph type="subTitle" idx="7"/>
          </p:nvPr>
        </p:nvSpPr>
        <p:spPr>
          <a:xfrm>
            <a:off x="3201193" y="2670711"/>
            <a:ext cx="1874400" cy="283500"/>
          </a:xfrm>
          <a:prstGeom prst="rect">
            <a:avLst/>
          </a:prstGeom>
        </p:spPr>
        <p:txBody>
          <a:bodyPr spcFirstLastPara="1" wrap="square" lIns="91425" tIns="91425" rIns="91425" bIns="91425" anchor="ctr" anchorCtr="0">
            <a:noAutofit/>
          </a:bodyPr>
          <a:lstStyle>
            <a:lvl1pPr lvl="0" rtl="0">
              <a:spcBef>
                <a:spcPts val="0"/>
              </a:spcBef>
              <a:spcAft>
                <a:spcPts val="0"/>
              </a:spcAft>
              <a:buNone/>
              <a:defRPr b="1">
                <a:solidFill>
                  <a:schemeClr val="lt1"/>
                </a:solidFill>
                <a:latin typeface="Bebas Neue"/>
                <a:ea typeface="Bebas Neue"/>
                <a:cs typeface="Bebas Neue"/>
                <a:sym typeface="Bebas Neue"/>
              </a:defRPr>
            </a:lvl1pPr>
            <a:lvl2pPr lvl="1" rtl="0">
              <a:spcBef>
                <a:spcPts val="0"/>
              </a:spcBef>
              <a:spcAft>
                <a:spcPts val="0"/>
              </a:spcAft>
              <a:buNone/>
              <a:defRPr>
                <a:solidFill>
                  <a:schemeClr val="lt1"/>
                </a:solidFill>
                <a:latin typeface="Bebas Neue"/>
                <a:ea typeface="Bebas Neue"/>
                <a:cs typeface="Bebas Neue"/>
                <a:sym typeface="Bebas Neue"/>
              </a:defRPr>
            </a:lvl2pPr>
            <a:lvl3pPr lvl="2" rtl="0">
              <a:spcBef>
                <a:spcPts val="0"/>
              </a:spcBef>
              <a:spcAft>
                <a:spcPts val="0"/>
              </a:spcAft>
              <a:buNone/>
              <a:defRPr>
                <a:solidFill>
                  <a:schemeClr val="lt1"/>
                </a:solidFill>
                <a:latin typeface="Bebas Neue"/>
                <a:ea typeface="Bebas Neue"/>
                <a:cs typeface="Bebas Neue"/>
                <a:sym typeface="Bebas Neue"/>
              </a:defRPr>
            </a:lvl3pPr>
            <a:lvl4pPr lvl="3" rtl="0">
              <a:spcBef>
                <a:spcPts val="0"/>
              </a:spcBef>
              <a:spcAft>
                <a:spcPts val="0"/>
              </a:spcAft>
              <a:buNone/>
              <a:defRPr>
                <a:solidFill>
                  <a:schemeClr val="lt1"/>
                </a:solidFill>
                <a:latin typeface="Bebas Neue"/>
                <a:ea typeface="Bebas Neue"/>
                <a:cs typeface="Bebas Neue"/>
                <a:sym typeface="Bebas Neue"/>
              </a:defRPr>
            </a:lvl4pPr>
            <a:lvl5pPr lvl="4" rtl="0">
              <a:spcBef>
                <a:spcPts val="0"/>
              </a:spcBef>
              <a:spcAft>
                <a:spcPts val="0"/>
              </a:spcAft>
              <a:buNone/>
              <a:defRPr>
                <a:solidFill>
                  <a:schemeClr val="lt1"/>
                </a:solidFill>
                <a:latin typeface="Bebas Neue"/>
                <a:ea typeface="Bebas Neue"/>
                <a:cs typeface="Bebas Neue"/>
                <a:sym typeface="Bebas Neue"/>
              </a:defRPr>
            </a:lvl5pPr>
            <a:lvl6pPr lvl="5" rtl="0">
              <a:spcBef>
                <a:spcPts val="0"/>
              </a:spcBef>
              <a:spcAft>
                <a:spcPts val="0"/>
              </a:spcAft>
              <a:buNone/>
              <a:defRPr>
                <a:solidFill>
                  <a:schemeClr val="lt1"/>
                </a:solidFill>
                <a:latin typeface="Bebas Neue"/>
                <a:ea typeface="Bebas Neue"/>
                <a:cs typeface="Bebas Neue"/>
                <a:sym typeface="Bebas Neue"/>
              </a:defRPr>
            </a:lvl6pPr>
            <a:lvl7pPr lvl="6" rtl="0">
              <a:spcBef>
                <a:spcPts val="0"/>
              </a:spcBef>
              <a:spcAft>
                <a:spcPts val="0"/>
              </a:spcAft>
              <a:buNone/>
              <a:defRPr>
                <a:solidFill>
                  <a:schemeClr val="lt1"/>
                </a:solidFill>
                <a:latin typeface="Bebas Neue"/>
                <a:ea typeface="Bebas Neue"/>
                <a:cs typeface="Bebas Neue"/>
                <a:sym typeface="Bebas Neue"/>
              </a:defRPr>
            </a:lvl7pPr>
            <a:lvl8pPr lvl="7" rtl="0">
              <a:spcBef>
                <a:spcPts val="0"/>
              </a:spcBef>
              <a:spcAft>
                <a:spcPts val="0"/>
              </a:spcAft>
              <a:buNone/>
              <a:defRPr>
                <a:solidFill>
                  <a:schemeClr val="lt1"/>
                </a:solidFill>
                <a:latin typeface="Bebas Neue"/>
                <a:ea typeface="Bebas Neue"/>
                <a:cs typeface="Bebas Neue"/>
                <a:sym typeface="Bebas Neue"/>
              </a:defRPr>
            </a:lvl8pPr>
            <a:lvl9pPr lvl="8" rtl="0">
              <a:spcBef>
                <a:spcPts val="0"/>
              </a:spcBef>
              <a:spcAft>
                <a:spcPts val="0"/>
              </a:spcAft>
              <a:buNone/>
              <a:defRPr>
                <a:solidFill>
                  <a:schemeClr val="lt1"/>
                </a:solidFill>
                <a:latin typeface="Bebas Neue"/>
                <a:ea typeface="Bebas Neue"/>
                <a:cs typeface="Bebas Neue"/>
                <a:sym typeface="Bebas Neue"/>
              </a:defRPr>
            </a:lvl9pPr>
          </a:lstStyle>
          <a:p>
            <a:endParaRPr/>
          </a:p>
        </p:txBody>
      </p:sp>
      <p:sp>
        <p:nvSpPr>
          <p:cNvPr id="324" name="Google Shape;324;p57"/>
          <p:cNvSpPr txBox="1">
            <a:spLocks noGrp="1"/>
          </p:cNvSpPr>
          <p:nvPr>
            <p:ph type="subTitle" idx="8"/>
          </p:nvPr>
        </p:nvSpPr>
        <p:spPr>
          <a:xfrm>
            <a:off x="3201193" y="2954334"/>
            <a:ext cx="2121900" cy="4755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a:endParaRPr/>
          </a:p>
        </p:txBody>
      </p:sp>
      <p:sp>
        <p:nvSpPr>
          <p:cNvPr id="325" name="Google Shape;325;p57"/>
          <p:cNvSpPr txBox="1">
            <a:spLocks noGrp="1"/>
          </p:cNvSpPr>
          <p:nvPr>
            <p:ph type="subTitle" idx="9"/>
          </p:nvPr>
        </p:nvSpPr>
        <p:spPr>
          <a:xfrm>
            <a:off x="3201193" y="3785607"/>
            <a:ext cx="1871700" cy="283500"/>
          </a:xfrm>
          <a:prstGeom prst="rect">
            <a:avLst/>
          </a:prstGeom>
        </p:spPr>
        <p:txBody>
          <a:bodyPr spcFirstLastPara="1" wrap="square" lIns="91425" tIns="91425" rIns="91425" bIns="91425" anchor="ctr" anchorCtr="0">
            <a:noAutofit/>
          </a:bodyPr>
          <a:lstStyle>
            <a:lvl1pPr lvl="0" rtl="0">
              <a:spcBef>
                <a:spcPts val="0"/>
              </a:spcBef>
              <a:spcAft>
                <a:spcPts val="0"/>
              </a:spcAft>
              <a:buNone/>
              <a:defRPr b="1">
                <a:solidFill>
                  <a:schemeClr val="lt1"/>
                </a:solidFill>
                <a:latin typeface="Bebas Neue"/>
                <a:ea typeface="Bebas Neue"/>
                <a:cs typeface="Bebas Neue"/>
                <a:sym typeface="Bebas Neue"/>
              </a:defRPr>
            </a:lvl1pPr>
            <a:lvl2pPr lvl="1" rtl="0">
              <a:spcBef>
                <a:spcPts val="0"/>
              </a:spcBef>
              <a:spcAft>
                <a:spcPts val="0"/>
              </a:spcAft>
              <a:buNone/>
              <a:defRPr>
                <a:solidFill>
                  <a:schemeClr val="lt1"/>
                </a:solidFill>
                <a:latin typeface="Bebas Neue"/>
                <a:ea typeface="Bebas Neue"/>
                <a:cs typeface="Bebas Neue"/>
                <a:sym typeface="Bebas Neue"/>
              </a:defRPr>
            </a:lvl2pPr>
            <a:lvl3pPr lvl="2" rtl="0">
              <a:spcBef>
                <a:spcPts val="0"/>
              </a:spcBef>
              <a:spcAft>
                <a:spcPts val="0"/>
              </a:spcAft>
              <a:buNone/>
              <a:defRPr>
                <a:solidFill>
                  <a:schemeClr val="lt1"/>
                </a:solidFill>
                <a:latin typeface="Bebas Neue"/>
                <a:ea typeface="Bebas Neue"/>
                <a:cs typeface="Bebas Neue"/>
                <a:sym typeface="Bebas Neue"/>
              </a:defRPr>
            </a:lvl3pPr>
            <a:lvl4pPr lvl="3" rtl="0">
              <a:spcBef>
                <a:spcPts val="0"/>
              </a:spcBef>
              <a:spcAft>
                <a:spcPts val="0"/>
              </a:spcAft>
              <a:buNone/>
              <a:defRPr>
                <a:solidFill>
                  <a:schemeClr val="lt1"/>
                </a:solidFill>
                <a:latin typeface="Bebas Neue"/>
                <a:ea typeface="Bebas Neue"/>
                <a:cs typeface="Bebas Neue"/>
                <a:sym typeface="Bebas Neue"/>
              </a:defRPr>
            </a:lvl4pPr>
            <a:lvl5pPr lvl="4" rtl="0">
              <a:spcBef>
                <a:spcPts val="0"/>
              </a:spcBef>
              <a:spcAft>
                <a:spcPts val="0"/>
              </a:spcAft>
              <a:buNone/>
              <a:defRPr>
                <a:solidFill>
                  <a:schemeClr val="lt1"/>
                </a:solidFill>
                <a:latin typeface="Bebas Neue"/>
                <a:ea typeface="Bebas Neue"/>
                <a:cs typeface="Bebas Neue"/>
                <a:sym typeface="Bebas Neue"/>
              </a:defRPr>
            </a:lvl5pPr>
            <a:lvl6pPr lvl="5" rtl="0">
              <a:spcBef>
                <a:spcPts val="0"/>
              </a:spcBef>
              <a:spcAft>
                <a:spcPts val="0"/>
              </a:spcAft>
              <a:buNone/>
              <a:defRPr>
                <a:solidFill>
                  <a:schemeClr val="lt1"/>
                </a:solidFill>
                <a:latin typeface="Bebas Neue"/>
                <a:ea typeface="Bebas Neue"/>
                <a:cs typeface="Bebas Neue"/>
                <a:sym typeface="Bebas Neue"/>
              </a:defRPr>
            </a:lvl6pPr>
            <a:lvl7pPr lvl="6" rtl="0">
              <a:spcBef>
                <a:spcPts val="0"/>
              </a:spcBef>
              <a:spcAft>
                <a:spcPts val="0"/>
              </a:spcAft>
              <a:buNone/>
              <a:defRPr>
                <a:solidFill>
                  <a:schemeClr val="lt1"/>
                </a:solidFill>
                <a:latin typeface="Bebas Neue"/>
                <a:ea typeface="Bebas Neue"/>
                <a:cs typeface="Bebas Neue"/>
                <a:sym typeface="Bebas Neue"/>
              </a:defRPr>
            </a:lvl7pPr>
            <a:lvl8pPr lvl="7" rtl="0">
              <a:spcBef>
                <a:spcPts val="0"/>
              </a:spcBef>
              <a:spcAft>
                <a:spcPts val="0"/>
              </a:spcAft>
              <a:buNone/>
              <a:defRPr>
                <a:solidFill>
                  <a:schemeClr val="lt1"/>
                </a:solidFill>
                <a:latin typeface="Bebas Neue"/>
                <a:ea typeface="Bebas Neue"/>
                <a:cs typeface="Bebas Neue"/>
                <a:sym typeface="Bebas Neue"/>
              </a:defRPr>
            </a:lvl8pPr>
            <a:lvl9pPr lvl="8" rtl="0">
              <a:spcBef>
                <a:spcPts val="0"/>
              </a:spcBef>
              <a:spcAft>
                <a:spcPts val="0"/>
              </a:spcAft>
              <a:buNone/>
              <a:defRPr>
                <a:solidFill>
                  <a:schemeClr val="lt1"/>
                </a:solidFill>
                <a:latin typeface="Bebas Neue"/>
                <a:ea typeface="Bebas Neue"/>
                <a:cs typeface="Bebas Neue"/>
                <a:sym typeface="Bebas Neue"/>
              </a:defRPr>
            </a:lvl9pPr>
          </a:lstStyle>
          <a:p>
            <a:endParaRPr/>
          </a:p>
        </p:txBody>
      </p:sp>
      <p:sp>
        <p:nvSpPr>
          <p:cNvPr id="326" name="Google Shape;326;p57"/>
          <p:cNvSpPr txBox="1">
            <a:spLocks noGrp="1"/>
          </p:cNvSpPr>
          <p:nvPr>
            <p:ph type="subTitle" idx="13"/>
          </p:nvPr>
        </p:nvSpPr>
        <p:spPr>
          <a:xfrm>
            <a:off x="3201193" y="4070783"/>
            <a:ext cx="2121300" cy="4755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a:endParaRPr/>
          </a:p>
        </p:txBody>
      </p:sp>
      <p:sp>
        <p:nvSpPr>
          <p:cNvPr id="327" name="Google Shape;327;p57"/>
          <p:cNvSpPr txBox="1">
            <a:spLocks noGrp="1"/>
          </p:cNvSpPr>
          <p:nvPr>
            <p:ph type="subTitle" idx="14"/>
          </p:nvPr>
        </p:nvSpPr>
        <p:spPr>
          <a:xfrm>
            <a:off x="6341184" y="3787383"/>
            <a:ext cx="1871700" cy="283500"/>
          </a:xfrm>
          <a:prstGeom prst="rect">
            <a:avLst/>
          </a:prstGeom>
        </p:spPr>
        <p:txBody>
          <a:bodyPr spcFirstLastPara="1" wrap="square" lIns="91425" tIns="91425" rIns="91425" bIns="91425" anchor="ctr" anchorCtr="0">
            <a:noAutofit/>
          </a:bodyPr>
          <a:lstStyle>
            <a:lvl1pPr lvl="0" rtl="0">
              <a:spcBef>
                <a:spcPts val="0"/>
              </a:spcBef>
              <a:spcAft>
                <a:spcPts val="0"/>
              </a:spcAft>
              <a:buNone/>
              <a:defRPr b="1">
                <a:solidFill>
                  <a:schemeClr val="lt1"/>
                </a:solidFill>
                <a:latin typeface="Bebas Neue"/>
                <a:ea typeface="Bebas Neue"/>
                <a:cs typeface="Bebas Neue"/>
                <a:sym typeface="Bebas Neue"/>
              </a:defRPr>
            </a:lvl1pPr>
            <a:lvl2pPr lvl="1" rtl="0">
              <a:spcBef>
                <a:spcPts val="0"/>
              </a:spcBef>
              <a:spcAft>
                <a:spcPts val="0"/>
              </a:spcAft>
              <a:buNone/>
              <a:defRPr>
                <a:solidFill>
                  <a:schemeClr val="lt1"/>
                </a:solidFill>
                <a:latin typeface="Bebas Neue"/>
                <a:ea typeface="Bebas Neue"/>
                <a:cs typeface="Bebas Neue"/>
                <a:sym typeface="Bebas Neue"/>
              </a:defRPr>
            </a:lvl2pPr>
            <a:lvl3pPr lvl="2" rtl="0">
              <a:spcBef>
                <a:spcPts val="0"/>
              </a:spcBef>
              <a:spcAft>
                <a:spcPts val="0"/>
              </a:spcAft>
              <a:buNone/>
              <a:defRPr>
                <a:solidFill>
                  <a:schemeClr val="lt1"/>
                </a:solidFill>
                <a:latin typeface="Bebas Neue"/>
                <a:ea typeface="Bebas Neue"/>
                <a:cs typeface="Bebas Neue"/>
                <a:sym typeface="Bebas Neue"/>
              </a:defRPr>
            </a:lvl3pPr>
            <a:lvl4pPr lvl="3" rtl="0">
              <a:spcBef>
                <a:spcPts val="0"/>
              </a:spcBef>
              <a:spcAft>
                <a:spcPts val="0"/>
              </a:spcAft>
              <a:buNone/>
              <a:defRPr>
                <a:solidFill>
                  <a:schemeClr val="lt1"/>
                </a:solidFill>
                <a:latin typeface="Bebas Neue"/>
                <a:ea typeface="Bebas Neue"/>
                <a:cs typeface="Bebas Neue"/>
                <a:sym typeface="Bebas Neue"/>
              </a:defRPr>
            </a:lvl4pPr>
            <a:lvl5pPr lvl="4" rtl="0">
              <a:spcBef>
                <a:spcPts val="0"/>
              </a:spcBef>
              <a:spcAft>
                <a:spcPts val="0"/>
              </a:spcAft>
              <a:buNone/>
              <a:defRPr>
                <a:solidFill>
                  <a:schemeClr val="lt1"/>
                </a:solidFill>
                <a:latin typeface="Bebas Neue"/>
                <a:ea typeface="Bebas Neue"/>
                <a:cs typeface="Bebas Neue"/>
                <a:sym typeface="Bebas Neue"/>
              </a:defRPr>
            </a:lvl5pPr>
            <a:lvl6pPr lvl="5" rtl="0">
              <a:spcBef>
                <a:spcPts val="0"/>
              </a:spcBef>
              <a:spcAft>
                <a:spcPts val="0"/>
              </a:spcAft>
              <a:buNone/>
              <a:defRPr>
                <a:solidFill>
                  <a:schemeClr val="lt1"/>
                </a:solidFill>
                <a:latin typeface="Bebas Neue"/>
                <a:ea typeface="Bebas Neue"/>
                <a:cs typeface="Bebas Neue"/>
                <a:sym typeface="Bebas Neue"/>
              </a:defRPr>
            </a:lvl6pPr>
            <a:lvl7pPr lvl="6" rtl="0">
              <a:spcBef>
                <a:spcPts val="0"/>
              </a:spcBef>
              <a:spcAft>
                <a:spcPts val="0"/>
              </a:spcAft>
              <a:buNone/>
              <a:defRPr>
                <a:solidFill>
                  <a:schemeClr val="lt1"/>
                </a:solidFill>
                <a:latin typeface="Bebas Neue"/>
                <a:ea typeface="Bebas Neue"/>
                <a:cs typeface="Bebas Neue"/>
                <a:sym typeface="Bebas Neue"/>
              </a:defRPr>
            </a:lvl7pPr>
            <a:lvl8pPr lvl="7" rtl="0">
              <a:spcBef>
                <a:spcPts val="0"/>
              </a:spcBef>
              <a:spcAft>
                <a:spcPts val="0"/>
              </a:spcAft>
              <a:buNone/>
              <a:defRPr>
                <a:solidFill>
                  <a:schemeClr val="lt1"/>
                </a:solidFill>
                <a:latin typeface="Bebas Neue"/>
                <a:ea typeface="Bebas Neue"/>
                <a:cs typeface="Bebas Neue"/>
                <a:sym typeface="Bebas Neue"/>
              </a:defRPr>
            </a:lvl8pPr>
            <a:lvl9pPr lvl="8" rtl="0">
              <a:spcBef>
                <a:spcPts val="0"/>
              </a:spcBef>
              <a:spcAft>
                <a:spcPts val="0"/>
              </a:spcAft>
              <a:buNone/>
              <a:defRPr>
                <a:solidFill>
                  <a:schemeClr val="lt1"/>
                </a:solidFill>
                <a:latin typeface="Bebas Neue"/>
                <a:ea typeface="Bebas Neue"/>
                <a:cs typeface="Bebas Neue"/>
                <a:sym typeface="Bebas Neue"/>
              </a:defRPr>
            </a:lvl9pPr>
          </a:lstStyle>
          <a:p>
            <a:endParaRPr/>
          </a:p>
        </p:txBody>
      </p:sp>
      <p:sp>
        <p:nvSpPr>
          <p:cNvPr id="328" name="Google Shape;328;p57"/>
          <p:cNvSpPr txBox="1">
            <a:spLocks noGrp="1"/>
          </p:cNvSpPr>
          <p:nvPr>
            <p:ph type="subTitle" idx="15"/>
          </p:nvPr>
        </p:nvSpPr>
        <p:spPr>
          <a:xfrm>
            <a:off x="6341184" y="4072559"/>
            <a:ext cx="2121300" cy="4755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a:endParaRPr/>
          </a:p>
        </p:txBody>
      </p:sp>
      <p:sp>
        <p:nvSpPr>
          <p:cNvPr id="329" name="Google Shape;329;p57"/>
          <p:cNvSpPr/>
          <p:nvPr/>
        </p:nvSpPr>
        <p:spPr>
          <a:xfrm>
            <a:off x="101550" y="106200"/>
            <a:ext cx="8940900" cy="4931100"/>
          </a:xfrm>
          <a:prstGeom prst="rect">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and four columns 2">
  <p:cSld name="CUSTOM_1">
    <p:spTree>
      <p:nvGrpSpPr>
        <p:cNvPr id="1" name="Shape 330"/>
        <p:cNvGrpSpPr/>
        <p:nvPr/>
      </p:nvGrpSpPr>
      <p:grpSpPr>
        <a:xfrm>
          <a:off x="0" y="0"/>
          <a:ext cx="0" cy="0"/>
          <a:chOff x="0" y="0"/>
          <a:chExt cx="0" cy="0"/>
        </a:xfrm>
      </p:grpSpPr>
      <p:sp>
        <p:nvSpPr>
          <p:cNvPr id="331" name="Google Shape;331;p58"/>
          <p:cNvSpPr/>
          <p:nvPr/>
        </p:nvSpPr>
        <p:spPr>
          <a:xfrm>
            <a:off x="2766683" y="357561"/>
            <a:ext cx="5559600" cy="4489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332" name="Google Shape;332;p58"/>
          <p:cNvSpPr txBox="1">
            <a:spLocks noGrp="1"/>
          </p:cNvSpPr>
          <p:nvPr>
            <p:ph type="subTitle" idx="1"/>
          </p:nvPr>
        </p:nvSpPr>
        <p:spPr>
          <a:xfrm>
            <a:off x="3845043" y="1000523"/>
            <a:ext cx="1627500" cy="219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200" b="1">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a:endParaRPr/>
          </a:p>
        </p:txBody>
      </p:sp>
      <p:sp>
        <p:nvSpPr>
          <p:cNvPr id="333" name="Google Shape;333;p58"/>
          <p:cNvSpPr txBox="1">
            <a:spLocks noGrp="1"/>
          </p:cNvSpPr>
          <p:nvPr>
            <p:ph type="subTitle" idx="2"/>
          </p:nvPr>
        </p:nvSpPr>
        <p:spPr>
          <a:xfrm>
            <a:off x="3845043" y="1263389"/>
            <a:ext cx="1645500" cy="877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6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600">
                <a:solidFill>
                  <a:schemeClr val="lt1"/>
                </a:solidFill>
              </a:defRPr>
            </a:lvl2pPr>
            <a:lvl3pPr lvl="2" rtl="0">
              <a:lnSpc>
                <a:spcPct val="100000"/>
              </a:lnSpc>
              <a:spcBef>
                <a:spcPts val="0"/>
              </a:spcBef>
              <a:spcAft>
                <a:spcPts val="0"/>
              </a:spcAft>
              <a:buNone/>
              <a:defRPr sz="1600">
                <a:solidFill>
                  <a:schemeClr val="lt1"/>
                </a:solidFill>
              </a:defRPr>
            </a:lvl3pPr>
            <a:lvl4pPr lvl="3" rtl="0">
              <a:lnSpc>
                <a:spcPct val="100000"/>
              </a:lnSpc>
              <a:spcBef>
                <a:spcPts val="0"/>
              </a:spcBef>
              <a:spcAft>
                <a:spcPts val="0"/>
              </a:spcAft>
              <a:buNone/>
              <a:defRPr sz="1600">
                <a:solidFill>
                  <a:schemeClr val="lt1"/>
                </a:solidFill>
              </a:defRPr>
            </a:lvl4pPr>
            <a:lvl5pPr lvl="4" rtl="0">
              <a:lnSpc>
                <a:spcPct val="100000"/>
              </a:lnSpc>
              <a:spcBef>
                <a:spcPts val="0"/>
              </a:spcBef>
              <a:spcAft>
                <a:spcPts val="0"/>
              </a:spcAft>
              <a:buNone/>
              <a:defRPr sz="1600">
                <a:solidFill>
                  <a:schemeClr val="lt1"/>
                </a:solidFill>
              </a:defRPr>
            </a:lvl5pPr>
            <a:lvl6pPr lvl="5" rtl="0">
              <a:lnSpc>
                <a:spcPct val="100000"/>
              </a:lnSpc>
              <a:spcBef>
                <a:spcPts val="0"/>
              </a:spcBef>
              <a:spcAft>
                <a:spcPts val="0"/>
              </a:spcAft>
              <a:buNone/>
              <a:defRPr sz="1600">
                <a:solidFill>
                  <a:schemeClr val="lt1"/>
                </a:solidFill>
              </a:defRPr>
            </a:lvl6pPr>
            <a:lvl7pPr lvl="6" rtl="0">
              <a:lnSpc>
                <a:spcPct val="100000"/>
              </a:lnSpc>
              <a:spcBef>
                <a:spcPts val="0"/>
              </a:spcBef>
              <a:spcAft>
                <a:spcPts val="0"/>
              </a:spcAft>
              <a:buNone/>
              <a:defRPr sz="1600">
                <a:solidFill>
                  <a:schemeClr val="lt1"/>
                </a:solidFill>
              </a:defRPr>
            </a:lvl7pPr>
            <a:lvl8pPr lvl="7" rtl="0">
              <a:lnSpc>
                <a:spcPct val="100000"/>
              </a:lnSpc>
              <a:spcBef>
                <a:spcPts val="0"/>
              </a:spcBef>
              <a:spcAft>
                <a:spcPts val="0"/>
              </a:spcAft>
              <a:buNone/>
              <a:defRPr sz="1600">
                <a:solidFill>
                  <a:schemeClr val="lt1"/>
                </a:solidFill>
              </a:defRPr>
            </a:lvl8pPr>
            <a:lvl9pPr lvl="8" rtl="0">
              <a:lnSpc>
                <a:spcPct val="100000"/>
              </a:lnSpc>
              <a:spcBef>
                <a:spcPts val="0"/>
              </a:spcBef>
              <a:spcAft>
                <a:spcPts val="0"/>
              </a:spcAft>
              <a:buNone/>
              <a:defRPr sz="1600">
                <a:solidFill>
                  <a:schemeClr val="lt1"/>
                </a:solidFill>
              </a:defRPr>
            </a:lvl9pPr>
          </a:lstStyle>
          <a:p>
            <a:endParaRPr/>
          </a:p>
        </p:txBody>
      </p:sp>
      <p:sp>
        <p:nvSpPr>
          <p:cNvPr id="334" name="Google Shape;334;p58"/>
          <p:cNvSpPr txBox="1">
            <a:spLocks noGrp="1"/>
          </p:cNvSpPr>
          <p:nvPr>
            <p:ph type="subTitle" idx="3"/>
          </p:nvPr>
        </p:nvSpPr>
        <p:spPr>
          <a:xfrm>
            <a:off x="3845043" y="3088289"/>
            <a:ext cx="1627500" cy="219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200" b="1">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a:endParaRPr/>
          </a:p>
        </p:txBody>
      </p:sp>
      <p:sp>
        <p:nvSpPr>
          <p:cNvPr id="335" name="Google Shape;335;p58"/>
          <p:cNvSpPr txBox="1">
            <a:spLocks noGrp="1"/>
          </p:cNvSpPr>
          <p:nvPr>
            <p:ph type="subTitle" idx="4"/>
          </p:nvPr>
        </p:nvSpPr>
        <p:spPr>
          <a:xfrm>
            <a:off x="6411818" y="1263378"/>
            <a:ext cx="1645500" cy="877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6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600">
                <a:solidFill>
                  <a:schemeClr val="lt1"/>
                </a:solidFill>
              </a:defRPr>
            </a:lvl2pPr>
            <a:lvl3pPr lvl="2" rtl="0">
              <a:lnSpc>
                <a:spcPct val="100000"/>
              </a:lnSpc>
              <a:spcBef>
                <a:spcPts val="0"/>
              </a:spcBef>
              <a:spcAft>
                <a:spcPts val="0"/>
              </a:spcAft>
              <a:buNone/>
              <a:defRPr sz="1600">
                <a:solidFill>
                  <a:schemeClr val="lt1"/>
                </a:solidFill>
              </a:defRPr>
            </a:lvl3pPr>
            <a:lvl4pPr lvl="3" rtl="0">
              <a:lnSpc>
                <a:spcPct val="100000"/>
              </a:lnSpc>
              <a:spcBef>
                <a:spcPts val="0"/>
              </a:spcBef>
              <a:spcAft>
                <a:spcPts val="0"/>
              </a:spcAft>
              <a:buNone/>
              <a:defRPr sz="1600">
                <a:solidFill>
                  <a:schemeClr val="lt1"/>
                </a:solidFill>
              </a:defRPr>
            </a:lvl4pPr>
            <a:lvl5pPr lvl="4" rtl="0">
              <a:lnSpc>
                <a:spcPct val="100000"/>
              </a:lnSpc>
              <a:spcBef>
                <a:spcPts val="0"/>
              </a:spcBef>
              <a:spcAft>
                <a:spcPts val="0"/>
              </a:spcAft>
              <a:buNone/>
              <a:defRPr sz="1600">
                <a:solidFill>
                  <a:schemeClr val="lt1"/>
                </a:solidFill>
              </a:defRPr>
            </a:lvl5pPr>
            <a:lvl6pPr lvl="5" rtl="0">
              <a:lnSpc>
                <a:spcPct val="100000"/>
              </a:lnSpc>
              <a:spcBef>
                <a:spcPts val="0"/>
              </a:spcBef>
              <a:spcAft>
                <a:spcPts val="0"/>
              </a:spcAft>
              <a:buNone/>
              <a:defRPr sz="1600">
                <a:solidFill>
                  <a:schemeClr val="lt1"/>
                </a:solidFill>
              </a:defRPr>
            </a:lvl6pPr>
            <a:lvl7pPr lvl="6" rtl="0">
              <a:lnSpc>
                <a:spcPct val="100000"/>
              </a:lnSpc>
              <a:spcBef>
                <a:spcPts val="0"/>
              </a:spcBef>
              <a:spcAft>
                <a:spcPts val="0"/>
              </a:spcAft>
              <a:buNone/>
              <a:defRPr sz="1600">
                <a:solidFill>
                  <a:schemeClr val="lt1"/>
                </a:solidFill>
              </a:defRPr>
            </a:lvl7pPr>
            <a:lvl8pPr lvl="7" rtl="0">
              <a:lnSpc>
                <a:spcPct val="100000"/>
              </a:lnSpc>
              <a:spcBef>
                <a:spcPts val="0"/>
              </a:spcBef>
              <a:spcAft>
                <a:spcPts val="0"/>
              </a:spcAft>
              <a:buNone/>
              <a:defRPr sz="1600">
                <a:solidFill>
                  <a:schemeClr val="lt1"/>
                </a:solidFill>
              </a:defRPr>
            </a:lvl8pPr>
            <a:lvl9pPr lvl="8" rtl="0">
              <a:lnSpc>
                <a:spcPct val="100000"/>
              </a:lnSpc>
              <a:spcBef>
                <a:spcPts val="0"/>
              </a:spcBef>
              <a:spcAft>
                <a:spcPts val="0"/>
              </a:spcAft>
              <a:buNone/>
              <a:defRPr sz="1600">
                <a:solidFill>
                  <a:schemeClr val="lt1"/>
                </a:solidFill>
              </a:defRPr>
            </a:lvl9pPr>
          </a:lstStyle>
          <a:p>
            <a:endParaRPr/>
          </a:p>
        </p:txBody>
      </p:sp>
      <p:sp>
        <p:nvSpPr>
          <p:cNvPr id="336" name="Google Shape;336;p58"/>
          <p:cNvSpPr txBox="1">
            <a:spLocks noGrp="1"/>
          </p:cNvSpPr>
          <p:nvPr>
            <p:ph type="subTitle" idx="5"/>
          </p:nvPr>
        </p:nvSpPr>
        <p:spPr>
          <a:xfrm>
            <a:off x="6411068" y="999173"/>
            <a:ext cx="1629000" cy="2223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200" b="1">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a:endParaRPr/>
          </a:p>
        </p:txBody>
      </p:sp>
      <p:sp>
        <p:nvSpPr>
          <p:cNvPr id="337" name="Google Shape;337;p58"/>
          <p:cNvSpPr txBox="1">
            <a:spLocks noGrp="1"/>
          </p:cNvSpPr>
          <p:nvPr>
            <p:ph type="subTitle" idx="6"/>
          </p:nvPr>
        </p:nvSpPr>
        <p:spPr>
          <a:xfrm>
            <a:off x="3845043" y="3350418"/>
            <a:ext cx="1649400" cy="878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6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600">
                <a:solidFill>
                  <a:schemeClr val="lt1"/>
                </a:solidFill>
              </a:defRPr>
            </a:lvl2pPr>
            <a:lvl3pPr lvl="2" rtl="0">
              <a:lnSpc>
                <a:spcPct val="100000"/>
              </a:lnSpc>
              <a:spcBef>
                <a:spcPts val="0"/>
              </a:spcBef>
              <a:spcAft>
                <a:spcPts val="0"/>
              </a:spcAft>
              <a:buNone/>
              <a:defRPr sz="1600">
                <a:solidFill>
                  <a:schemeClr val="lt1"/>
                </a:solidFill>
              </a:defRPr>
            </a:lvl3pPr>
            <a:lvl4pPr lvl="3" rtl="0">
              <a:lnSpc>
                <a:spcPct val="100000"/>
              </a:lnSpc>
              <a:spcBef>
                <a:spcPts val="0"/>
              </a:spcBef>
              <a:spcAft>
                <a:spcPts val="0"/>
              </a:spcAft>
              <a:buNone/>
              <a:defRPr sz="1600">
                <a:solidFill>
                  <a:schemeClr val="lt1"/>
                </a:solidFill>
              </a:defRPr>
            </a:lvl4pPr>
            <a:lvl5pPr lvl="4" rtl="0">
              <a:lnSpc>
                <a:spcPct val="100000"/>
              </a:lnSpc>
              <a:spcBef>
                <a:spcPts val="0"/>
              </a:spcBef>
              <a:spcAft>
                <a:spcPts val="0"/>
              </a:spcAft>
              <a:buNone/>
              <a:defRPr sz="1600">
                <a:solidFill>
                  <a:schemeClr val="lt1"/>
                </a:solidFill>
              </a:defRPr>
            </a:lvl5pPr>
            <a:lvl6pPr lvl="5" rtl="0">
              <a:lnSpc>
                <a:spcPct val="100000"/>
              </a:lnSpc>
              <a:spcBef>
                <a:spcPts val="0"/>
              </a:spcBef>
              <a:spcAft>
                <a:spcPts val="0"/>
              </a:spcAft>
              <a:buNone/>
              <a:defRPr sz="1600">
                <a:solidFill>
                  <a:schemeClr val="lt1"/>
                </a:solidFill>
              </a:defRPr>
            </a:lvl6pPr>
            <a:lvl7pPr lvl="6" rtl="0">
              <a:lnSpc>
                <a:spcPct val="100000"/>
              </a:lnSpc>
              <a:spcBef>
                <a:spcPts val="0"/>
              </a:spcBef>
              <a:spcAft>
                <a:spcPts val="0"/>
              </a:spcAft>
              <a:buNone/>
              <a:defRPr sz="1600">
                <a:solidFill>
                  <a:schemeClr val="lt1"/>
                </a:solidFill>
              </a:defRPr>
            </a:lvl7pPr>
            <a:lvl8pPr lvl="7" rtl="0">
              <a:lnSpc>
                <a:spcPct val="100000"/>
              </a:lnSpc>
              <a:spcBef>
                <a:spcPts val="0"/>
              </a:spcBef>
              <a:spcAft>
                <a:spcPts val="0"/>
              </a:spcAft>
              <a:buNone/>
              <a:defRPr sz="1600">
                <a:solidFill>
                  <a:schemeClr val="lt1"/>
                </a:solidFill>
              </a:defRPr>
            </a:lvl8pPr>
            <a:lvl9pPr lvl="8" rtl="0">
              <a:lnSpc>
                <a:spcPct val="100000"/>
              </a:lnSpc>
              <a:spcBef>
                <a:spcPts val="0"/>
              </a:spcBef>
              <a:spcAft>
                <a:spcPts val="0"/>
              </a:spcAft>
              <a:buNone/>
              <a:defRPr sz="1600">
                <a:solidFill>
                  <a:schemeClr val="lt1"/>
                </a:solidFill>
              </a:defRPr>
            </a:lvl9pPr>
          </a:lstStyle>
          <a:p>
            <a:endParaRPr/>
          </a:p>
        </p:txBody>
      </p:sp>
      <p:sp>
        <p:nvSpPr>
          <p:cNvPr id="338" name="Google Shape;338;p58"/>
          <p:cNvSpPr txBox="1">
            <a:spLocks noGrp="1"/>
          </p:cNvSpPr>
          <p:nvPr>
            <p:ph type="subTitle" idx="7"/>
          </p:nvPr>
        </p:nvSpPr>
        <p:spPr>
          <a:xfrm>
            <a:off x="6411818" y="3088289"/>
            <a:ext cx="1627500" cy="219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200" b="1">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a:endParaRPr/>
          </a:p>
        </p:txBody>
      </p:sp>
      <p:sp>
        <p:nvSpPr>
          <p:cNvPr id="339" name="Google Shape;339;p58"/>
          <p:cNvSpPr txBox="1">
            <a:spLocks noGrp="1"/>
          </p:cNvSpPr>
          <p:nvPr>
            <p:ph type="subTitle" idx="8"/>
          </p:nvPr>
        </p:nvSpPr>
        <p:spPr>
          <a:xfrm>
            <a:off x="6411818" y="3351760"/>
            <a:ext cx="1645500" cy="877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6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600">
                <a:solidFill>
                  <a:schemeClr val="lt1"/>
                </a:solidFill>
              </a:defRPr>
            </a:lvl2pPr>
            <a:lvl3pPr lvl="2" rtl="0">
              <a:lnSpc>
                <a:spcPct val="100000"/>
              </a:lnSpc>
              <a:spcBef>
                <a:spcPts val="0"/>
              </a:spcBef>
              <a:spcAft>
                <a:spcPts val="0"/>
              </a:spcAft>
              <a:buNone/>
              <a:defRPr sz="1600">
                <a:solidFill>
                  <a:schemeClr val="lt1"/>
                </a:solidFill>
              </a:defRPr>
            </a:lvl3pPr>
            <a:lvl4pPr lvl="3" rtl="0">
              <a:lnSpc>
                <a:spcPct val="100000"/>
              </a:lnSpc>
              <a:spcBef>
                <a:spcPts val="0"/>
              </a:spcBef>
              <a:spcAft>
                <a:spcPts val="0"/>
              </a:spcAft>
              <a:buNone/>
              <a:defRPr sz="1600">
                <a:solidFill>
                  <a:schemeClr val="lt1"/>
                </a:solidFill>
              </a:defRPr>
            </a:lvl4pPr>
            <a:lvl5pPr lvl="4" rtl="0">
              <a:lnSpc>
                <a:spcPct val="100000"/>
              </a:lnSpc>
              <a:spcBef>
                <a:spcPts val="0"/>
              </a:spcBef>
              <a:spcAft>
                <a:spcPts val="0"/>
              </a:spcAft>
              <a:buNone/>
              <a:defRPr sz="1600">
                <a:solidFill>
                  <a:schemeClr val="lt1"/>
                </a:solidFill>
              </a:defRPr>
            </a:lvl5pPr>
            <a:lvl6pPr lvl="5" rtl="0">
              <a:lnSpc>
                <a:spcPct val="100000"/>
              </a:lnSpc>
              <a:spcBef>
                <a:spcPts val="0"/>
              </a:spcBef>
              <a:spcAft>
                <a:spcPts val="0"/>
              </a:spcAft>
              <a:buNone/>
              <a:defRPr sz="1600">
                <a:solidFill>
                  <a:schemeClr val="lt1"/>
                </a:solidFill>
              </a:defRPr>
            </a:lvl6pPr>
            <a:lvl7pPr lvl="6" rtl="0">
              <a:lnSpc>
                <a:spcPct val="100000"/>
              </a:lnSpc>
              <a:spcBef>
                <a:spcPts val="0"/>
              </a:spcBef>
              <a:spcAft>
                <a:spcPts val="0"/>
              </a:spcAft>
              <a:buNone/>
              <a:defRPr sz="1600">
                <a:solidFill>
                  <a:schemeClr val="lt1"/>
                </a:solidFill>
              </a:defRPr>
            </a:lvl7pPr>
            <a:lvl8pPr lvl="7" rtl="0">
              <a:lnSpc>
                <a:spcPct val="100000"/>
              </a:lnSpc>
              <a:spcBef>
                <a:spcPts val="0"/>
              </a:spcBef>
              <a:spcAft>
                <a:spcPts val="0"/>
              </a:spcAft>
              <a:buNone/>
              <a:defRPr sz="1600">
                <a:solidFill>
                  <a:schemeClr val="lt1"/>
                </a:solidFill>
              </a:defRPr>
            </a:lvl8pPr>
            <a:lvl9pPr lvl="8" rtl="0">
              <a:lnSpc>
                <a:spcPct val="100000"/>
              </a:lnSpc>
              <a:spcBef>
                <a:spcPts val="0"/>
              </a:spcBef>
              <a:spcAft>
                <a:spcPts val="0"/>
              </a:spcAft>
              <a:buNone/>
              <a:defRPr sz="1600">
                <a:solidFill>
                  <a:schemeClr val="lt1"/>
                </a:solidFill>
              </a:defRPr>
            </a:lvl9pPr>
          </a:lstStyle>
          <a:p>
            <a:endParaRPr/>
          </a:p>
        </p:txBody>
      </p:sp>
      <p:sp>
        <p:nvSpPr>
          <p:cNvPr id="340" name="Google Shape;340;p58"/>
          <p:cNvSpPr txBox="1">
            <a:spLocks noGrp="1"/>
          </p:cNvSpPr>
          <p:nvPr>
            <p:ph type="title"/>
          </p:nvPr>
        </p:nvSpPr>
        <p:spPr>
          <a:xfrm>
            <a:off x="696450" y="1555800"/>
            <a:ext cx="1857600" cy="2031900"/>
          </a:xfrm>
          <a:prstGeom prst="rect">
            <a:avLst/>
          </a:prstGeom>
        </p:spPr>
        <p:txBody>
          <a:bodyPr spcFirstLastPara="1" wrap="square" lIns="91425" tIns="91425" rIns="91425" bIns="91425" anchor="ctr" anchorCtr="0">
            <a:noAutofit/>
          </a:bodyPr>
          <a:lstStyle>
            <a:lvl1pPr lvl="0" rtl="0">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41" name="Google Shape;341;p58"/>
          <p:cNvSpPr/>
          <p:nvPr/>
        </p:nvSpPr>
        <p:spPr>
          <a:xfrm>
            <a:off x="101550" y="106200"/>
            <a:ext cx="8940900" cy="49311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and three columns 1">
  <p:cSld name="CUSTOM_1_2">
    <p:bg>
      <p:bgPr>
        <a:solidFill>
          <a:schemeClr val="dk1"/>
        </a:solidFill>
        <a:effectLst/>
      </p:bgPr>
    </p:bg>
    <p:spTree>
      <p:nvGrpSpPr>
        <p:cNvPr id="1" name="Shape 342"/>
        <p:cNvGrpSpPr/>
        <p:nvPr/>
      </p:nvGrpSpPr>
      <p:grpSpPr>
        <a:xfrm>
          <a:off x="0" y="0"/>
          <a:ext cx="0" cy="0"/>
          <a:chOff x="0" y="0"/>
          <a:chExt cx="0" cy="0"/>
        </a:xfrm>
      </p:grpSpPr>
      <p:sp>
        <p:nvSpPr>
          <p:cNvPr id="343" name="Google Shape;343;p59"/>
          <p:cNvSpPr/>
          <p:nvPr/>
        </p:nvSpPr>
        <p:spPr>
          <a:xfrm>
            <a:off x="4116250" y="2066300"/>
            <a:ext cx="5208900" cy="1014900"/>
          </a:xfrm>
          <a:prstGeom prst="rect">
            <a:avLst/>
          </a:prstGeom>
          <a:solidFill>
            <a:schemeClr val="l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solidFill>
                <a:schemeClr val="lt1"/>
              </a:solidFill>
            </a:endParaRPr>
          </a:p>
        </p:txBody>
      </p:sp>
      <p:sp>
        <p:nvSpPr>
          <p:cNvPr id="344" name="Google Shape;344;p59"/>
          <p:cNvSpPr/>
          <p:nvPr/>
        </p:nvSpPr>
        <p:spPr>
          <a:xfrm>
            <a:off x="101550" y="106200"/>
            <a:ext cx="8940900" cy="4931100"/>
          </a:xfrm>
          <a:prstGeom prst="rect">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59"/>
          <p:cNvSpPr txBox="1">
            <a:spLocks noGrp="1"/>
          </p:cNvSpPr>
          <p:nvPr>
            <p:ph type="subTitle" idx="1"/>
          </p:nvPr>
        </p:nvSpPr>
        <p:spPr>
          <a:xfrm>
            <a:off x="1617018" y="695723"/>
            <a:ext cx="1627500" cy="219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200" b="1">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a:endParaRPr/>
          </a:p>
        </p:txBody>
      </p:sp>
      <p:sp>
        <p:nvSpPr>
          <p:cNvPr id="346" name="Google Shape;346;p59"/>
          <p:cNvSpPr txBox="1">
            <a:spLocks noGrp="1"/>
          </p:cNvSpPr>
          <p:nvPr>
            <p:ph type="subTitle" idx="2"/>
          </p:nvPr>
        </p:nvSpPr>
        <p:spPr>
          <a:xfrm>
            <a:off x="1617018" y="958589"/>
            <a:ext cx="1645500" cy="877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a:endParaRPr/>
          </a:p>
        </p:txBody>
      </p:sp>
      <p:sp>
        <p:nvSpPr>
          <p:cNvPr id="347" name="Google Shape;347;p59"/>
          <p:cNvSpPr txBox="1">
            <a:spLocks noGrp="1"/>
          </p:cNvSpPr>
          <p:nvPr>
            <p:ph type="subTitle" idx="3"/>
          </p:nvPr>
        </p:nvSpPr>
        <p:spPr>
          <a:xfrm>
            <a:off x="1617018" y="3393089"/>
            <a:ext cx="1627500" cy="219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200" b="1">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a:endParaRPr/>
          </a:p>
        </p:txBody>
      </p:sp>
      <p:sp>
        <p:nvSpPr>
          <p:cNvPr id="348" name="Google Shape;348;p59"/>
          <p:cNvSpPr txBox="1">
            <a:spLocks noGrp="1"/>
          </p:cNvSpPr>
          <p:nvPr>
            <p:ph type="subTitle" idx="4"/>
          </p:nvPr>
        </p:nvSpPr>
        <p:spPr>
          <a:xfrm>
            <a:off x="1617018" y="3655218"/>
            <a:ext cx="1649400" cy="878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a:endParaRPr/>
          </a:p>
        </p:txBody>
      </p:sp>
      <p:sp>
        <p:nvSpPr>
          <p:cNvPr id="349" name="Google Shape;349;p59"/>
          <p:cNvSpPr txBox="1">
            <a:spLocks noGrp="1"/>
          </p:cNvSpPr>
          <p:nvPr>
            <p:ph type="subTitle" idx="5"/>
          </p:nvPr>
        </p:nvSpPr>
        <p:spPr>
          <a:xfrm>
            <a:off x="1617018" y="2047268"/>
            <a:ext cx="1627500" cy="219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200" b="1">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a:endParaRPr/>
          </a:p>
        </p:txBody>
      </p:sp>
      <p:sp>
        <p:nvSpPr>
          <p:cNvPr id="350" name="Google Shape;350;p59"/>
          <p:cNvSpPr txBox="1">
            <a:spLocks noGrp="1"/>
          </p:cNvSpPr>
          <p:nvPr>
            <p:ph type="subTitle" idx="6"/>
          </p:nvPr>
        </p:nvSpPr>
        <p:spPr>
          <a:xfrm>
            <a:off x="1617018" y="2310740"/>
            <a:ext cx="1645500" cy="877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a:endParaRPr/>
          </a:p>
        </p:txBody>
      </p:sp>
      <p:sp>
        <p:nvSpPr>
          <p:cNvPr id="351" name="Google Shape;351;p59"/>
          <p:cNvSpPr txBox="1">
            <a:spLocks noGrp="1"/>
          </p:cNvSpPr>
          <p:nvPr>
            <p:ph type="title"/>
          </p:nvPr>
        </p:nvSpPr>
        <p:spPr>
          <a:xfrm>
            <a:off x="4571475" y="2238025"/>
            <a:ext cx="3868500" cy="6576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and four columns 3">
  <p:cSld name="CUSTOM_1_1">
    <p:spTree>
      <p:nvGrpSpPr>
        <p:cNvPr id="1" name="Shape 352"/>
        <p:cNvGrpSpPr/>
        <p:nvPr/>
      </p:nvGrpSpPr>
      <p:grpSpPr>
        <a:xfrm>
          <a:off x="0" y="0"/>
          <a:ext cx="0" cy="0"/>
          <a:chOff x="0" y="0"/>
          <a:chExt cx="0" cy="0"/>
        </a:xfrm>
      </p:grpSpPr>
      <p:sp>
        <p:nvSpPr>
          <p:cNvPr id="353" name="Google Shape;353;p60"/>
          <p:cNvSpPr/>
          <p:nvPr/>
        </p:nvSpPr>
        <p:spPr>
          <a:xfrm>
            <a:off x="101550" y="106200"/>
            <a:ext cx="8940900" cy="49311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60"/>
          <p:cNvSpPr txBox="1">
            <a:spLocks noGrp="1"/>
          </p:cNvSpPr>
          <p:nvPr>
            <p:ph type="subTitle" idx="1"/>
          </p:nvPr>
        </p:nvSpPr>
        <p:spPr>
          <a:xfrm>
            <a:off x="4800600" y="740624"/>
            <a:ext cx="1627500" cy="219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000" b="1">
                <a:solidFill>
                  <a:schemeClr val="dk1"/>
                </a:solidFill>
                <a:latin typeface="Bebas Neue"/>
                <a:ea typeface="Bebas Neue"/>
                <a:cs typeface="Bebas Neue"/>
                <a:sym typeface="Bebas Neue"/>
              </a:defRPr>
            </a:lvl1pPr>
            <a:lvl2pPr lvl="1" rtl="0">
              <a:lnSpc>
                <a:spcPct val="100000"/>
              </a:lnSpc>
              <a:spcBef>
                <a:spcPts val="0"/>
              </a:spcBef>
              <a:spcAft>
                <a:spcPts val="0"/>
              </a:spcAft>
              <a:buNone/>
              <a:defRPr sz="2000">
                <a:solidFill>
                  <a:schemeClr val="dk1"/>
                </a:solidFill>
                <a:latin typeface="Bebas Neue"/>
                <a:ea typeface="Bebas Neue"/>
                <a:cs typeface="Bebas Neue"/>
                <a:sym typeface="Bebas Neue"/>
              </a:defRPr>
            </a:lvl2pPr>
            <a:lvl3pPr lvl="2" rtl="0">
              <a:lnSpc>
                <a:spcPct val="100000"/>
              </a:lnSpc>
              <a:spcBef>
                <a:spcPts val="0"/>
              </a:spcBef>
              <a:spcAft>
                <a:spcPts val="0"/>
              </a:spcAft>
              <a:buNone/>
              <a:defRPr sz="2000">
                <a:solidFill>
                  <a:schemeClr val="dk1"/>
                </a:solidFill>
                <a:latin typeface="Bebas Neue"/>
                <a:ea typeface="Bebas Neue"/>
                <a:cs typeface="Bebas Neue"/>
                <a:sym typeface="Bebas Neue"/>
              </a:defRPr>
            </a:lvl3pPr>
            <a:lvl4pPr lvl="3" rtl="0">
              <a:lnSpc>
                <a:spcPct val="100000"/>
              </a:lnSpc>
              <a:spcBef>
                <a:spcPts val="0"/>
              </a:spcBef>
              <a:spcAft>
                <a:spcPts val="0"/>
              </a:spcAft>
              <a:buNone/>
              <a:defRPr sz="2000">
                <a:solidFill>
                  <a:schemeClr val="dk1"/>
                </a:solidFill>
                <a:latin typeface="Bebas Neue"/>
                <a:ea typeface="Bebas Neue"/>
                <a:cs typeface="Bebas Neue"/>
                <a:sym typeface="Bebas Neue"/>
              </a:defRPr>
            </a:lvl4pPr>
            <a:lvl5pPr lvl="4" rtl="0">
              <a:lnSpc>
                <a:spcPct val="100000"/>
              </a:lnSpc>
              <a:spcBef>
                <a:spcPts val="0"/>
              </a:spcBef>
              <a:spcAft>
                <a:spcPts val="0"/>
              </a:spcAft>
              <a:buNone/>
              <a:defRPr sz="2000">
                <a:solidFill>
                  <a:schemeClr val="dk1"/>
                </a:solidFill>
                <a:latin typeface="Bebas Neue"/>
                <a:ea typeface="Bebas Neue"/>
                <a:cs typeface="Bebas Neue"/>
                <a:sym typeface="Bebas Neue"/>
              </a:defRPr>
            </a:lvl5pPr>
            <a:lvl6pPr lvl="5" rtl="0">
              <a:lnSpc>
                <a:spcPct val="100000"/>
              </a:lnSpc>
              <a:spcBef>
                <a:spcPts val="0"/>
              </a:spcBef>
              <a:spcAft>
                <a:spcPts val="0"/>
              </a:spcAft>
              <a:buNone/>
              <a:defRPr sz="2000">
                <a:solidFill>
                  <a:schemeClr val="dk1"/>
                </a:solidFill>
                <a:latin typeface="Bebas Neue"/>
                <a:ea typeface="Bebas Neue"/>
                <a:cs typeface="Bebas Neue"/>
                <a:sym typeface="Bebas Neue"/>
              </a:defRPr>
            </a:lvl6pPr>
            <a:lvl7pPr lvl="6" rtl="0">
              <a:lnSpc>
                <a:spcPct val="100000"/>
              </a:lnSpc>
              <a:spcBef>
                <a:spcPts val="0"/>
              </a:spcBef>
              <a:spcAft>
                <a:spcPts val="0"/>
              </a:spcAft>
              <a:buNone/>
              <a:defRPr sz="2000">
                <a:solidFill>
                  <a:schemeClr val="dk1"/>
                </a:solidFill>
                <a:latin typeface="Bebas Neue"/>
                <a:ea typeface="Bebas Neue"/>
                <a:cs typeface="Bebas Neue"/>
                <a:sym typeface="Bebas Neue"/>
              </a:defRPr>
            </a:lvl7pPr>
            <a:lvl8pPr lvl="7" rtl="0">
              <a:lnSpc>
                <a:spcPct val="100000"/>
              </a:lnSpc>
              <a:spcBef>
                <a:spcPts val="0"/>
              </a:spcBef>
              <a:spcAft>
                <a:spcPts val="0"/>
              </a:spcAft>
              <a:buNone/>
              <a:defRPr sz="2000">
                <a:solidFill>
                  <a:schemeClr val="dk1"/>
                </a:solidFill>
                <a:latin typeface="Bebas Neue"/>
                <a:ea typeface="Bebas Neue"/>
                <a:cs typeface="Bebas Neue"/>
                <a:sym typeface="Bebas Neue"/>
              </a:defRPr>
            </a:lvl8pPr>
            <a:lvl9pPr lvl="8" rtl="0">
              <a:lnSpc>
                <a:spcPct val="100000"/>
              </a:lnSpc>
              <a:spcBef>
                <a:spcPts val="0"/>
              </a:spcBef>
              <a:spcAft>
                <a:spcPts val="0"/>
              </a:spcAft>
              <a:buNone/>
              <a:defRPr sz="2000">
                <a:solidFill>
                  <a:schemeClr val="dk1"/>
                </a:solidFill>
                <a:latin typeface="Bebas Neue"/>
                <a:ea typeface="Bebas Neue"/>
                <a:cs typeface="Bebas Neue"/>
                <a:sym typeface="Bebas Neue"/>
              </a:defRPr>
            </a:lvl9pPr>
          </a:lstStyle>
          <a:p>
            <a:endParaRPr/>
          </a:p>
        </p:txBody>
      </p:sp>
      <p:sp>
        <p:nvSpPr>
          <p:cNvPr id="355" name="Google Shape;355;p60"/>
          <p:cNvSpPr txBox="1">
            <a:spLocks noGrp="1"/>
          </p:cNvSpPr>
          <p:nvPr>
            <p:ph type="subTitle" idx="2"/>
          </p:nvPr>
        </p:nvSpPr>
        <p:spPr>
          <a:xfrm>
            <a:off x="4800600" y="1098397"/>
            <a:ext cx="3405000" cy="4602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dk1"/>
                </a:solidFill>
              </a:defRPr>
            </a:lvl2pPr>
            <a:lvl3pPr lvl="2" rtl="0">
              <a:lnSpc>
                <a:spcPct val="100000"/>
              </a:lnSpc>
              <a:spcBef>
                <a:spcPts val="0"/>
              </a:spcBef>
              <a:spcAft>
                <a:spcPts val="0"/>
              </a:spcAft>
              <a:buNone/>
              <a:defRPr sz="1400">
                <a:solidFill>
                  <a:schemeClr val="dk1"/>
                </a:solidFill>
              </a:defRPr>
            </a:lvl3pPr>
            <a:lvl4pPr lvl="3" rtl="0">
              <a:lnSpc>
                <a:spcPct val="100000"/>
              </a:lnSpc>
              <a:spcBef>
                <a:spcPts val="0"/>
              </a:spcBef>
              <a:spcAft>
                <a:spcPts val="0"/>
              </a:spcAft>
              <a:buNone/>
              <a:defRPr sz="1400">
                <a:solidFill>
                  <a:schemeClr val="dk1"/>
                </a:solidFill>
              </a:defRPr>
            </a:lvl4pPr>
            <a:lvl5pPr lvl="4" rtl="0">
              <a:lnSpc>
                <a:spcPct val="100000"/>
              </a:lnSpc>
              <a:spcBef>
                <a:spcPts val="0"/>
              </a:spcBef>
              <a:spcAft>
                <a:spcPts val="0"/>
              </a:spcAft>
              <a:buNone/>
              <a:defRPr sz="1400">
                <a:solidFill>
                  <a:schemeClr val="dk1"/>
                </a:solidFill>
              </a:defRPr>
            </a:lvl5pPr>
            <a:lvl6pPr lvl="5" rtl="0">
              <a:lnSpc>
                <a:spcPct val="100000"/>
              </a:lnSpc>
              <a:spcBef>
                <a:spcPts val="0"/>
              </a:spcBef>
              <a:spcAft>
                <a:spcPts val="0"/>
              </a:spcAft>
              <a:buNone/>
              <a:defRPr sz="1400">
                <a:solidFill>
                  <a:schemeClr val="dk1"/>
                </a:solidFill>
              </a:defRPr>
            </a:lvl6pPr>
            <a:lvl7pPr lvl="6" rtl="0">
              <a:lnSpc>
                <a:spcPct val="100000"/>
              </a:lnSpc>
              <a:spcBef>
                <a:spcPts val="0"/>
              </a:spcBef>
              <a:spcAft>
                <a:spcPts val="0"/>
              </a:spcAft>
              <a:buNone/>
              <a:defRPr sz="1400">
                <a:solidFill>
                  <a:schemeClr val="dk1"/>
                </a:solidFill>
              </a:defRPr>
            </a:lvl7pPr>
            <a:lvl8pPr lvl="7" rtl="0">
              <a:lnSpc>
                <a:spcPct val="100000"/>
              </a:lnSpc>
              <a:spcBef>
                <a:spcPts val="0"/>
              </a:spcBef>
              <a:spcAft>
                <a:spcPts val="0"/>
              </a:spcAft>
              <a:buNone/>
              <a:defRPr sz="1400">
                <a:solidFill>
                  <a:schemeClr val="dk1"/>
                </a:solidFill>
              </a:defRPr>
            </a:lvl8pPr>
            <a:lvl9pPr lvl="8" rtl="0">
              <a:lnSpc>
                <a:spcPct val="100000"/>
              </a:lnSpc>
              <a:spcBef>
                <a:spcPts val="0"/>
              </a:spcBef>
              <a:spcAft>
                <a:spcPts val="0"/>
              </a:spcAft>
              <a:buNone/>
              <a:defRPr sz="1400">
                <a:solidFill>
                  <a:schemeClr val="dk1"/>
                </a:solidFill>
              </a:defRPr>
            </a:lvl9pPr>
          </a:lstStyle>
          <a:p>
            <a:endParaRPr/>
          </a:p>
        </p:txBody>
      </p:sp>
      <p:sp>
        <p:nvSpPr>
          <p:cNvPr id="356" name="Google Shape;356;p60"/>
          <p:cNvSpPr txBox="1">
            <a:spLocks noGrp="1"/>
          </p:cNvSpPr>
          <p:nvPr>
            <p:ph type="subTitle" idx="3"/>
          </p:nvPr>
        </p:nvSpPr>
        <p:spPr>
          <a:xfrm>
            <a:off x="4800600" y="3611735"/>
            <a:ext cx="1627500" cy="219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000" b="1">
                <a:solidFill>
                  <a:schemeClr val="dk1"/>
                </a:solidFill>
                <a:latin typeface="Bebas Neue"/>
                <a:ea typeface="Bebas Neue"/>
                <a:cs typeface="Bebas Neue"/>
                <a:sym typeface="Bebas Neue"/>
              </a:defRPr>
            </a:lvl1pPr>
            <a:lvl2pPr lvl="1" rtl="0">
              <a:lnSpc>
                <a:spcPct val="100000"/>
              </a:lnSpc>
              <a:spcBef>
                <a:spcPts val="0"/>
              </a:spcBef>
              <a:spcAft>
                <a:spcPts val="0"/>
              </a:spcAft>
              <a:buNone/>
              <a:defRPr sz="2000">
                <a:solidFill>
                  <a:schemeClr val="dk1"/>
                </a:solidFill>
                <a:latin typeface="Bebas Neue"/>
                <a:ea typeface="Bebas Neue"/>
                <a:cs typeface="Bebas Neue"/>
                <a:sym typeface="Bebas Neue"/>
              </a:defRPr>
            </a:lvl2pPr>
            <a:lvl3pPr lvl="2" rtl="0">
              <a:lnSpc>
                <a:spcPct val="100000"/>
              </a:lnSpc>
              <a:spcBef>
                <a:spcPts val="0"/>
              </a:spcBef>
              <a:spcAft>
                <a:spcPts val="0"/>
              </a:spcAft>
              <a:buNone/>
              <a:defRPr sz="2000">
                <a:solidFill>
                  <a:schemeClr val="dk1"/>
                </a:solidFill>
                <a:latin typeface="Bebas Neue"/>
                <a:ea typeface="Bebas Neue"/>
                <a:cs typeface="Bebas Neue"/>
                <a:sym typeface="Bebas Neue"/>
              </a:defRPr>
            </a:lvl3pPr>
            <a:lvl4pPr lvl="3" rtl="0">
              <a:lnSpc>
                <a:spcPct val="100000"/>
              </a:lnSpc>
              <a:spcBef>
                <a:spcPts val="0"/>
              </a:spcBef>
              <a:spcAft>
                <a:spcPts val="0"/>
              </a:spcAft>
              <a:buNone/>
              <a:defRPr sz="2000">
                <a:solidFill>
                  <a:schemeClr val="dk1"/>
                </a:solidFill>
                <a:latin typeface="Bebas Neue"/>
                <a:ea typeface="Bebas Neue"/>
                <a:cs typeface="Bebas Neue"/>
                <a:sym typeface="Bebas Neue"/>
              </a:defRPr>
            </a:lvl4pPr>
            <a:lvl5pPr lvl="4" rtl="0">
              <a:lnSpc>
                <a:spcPct val="100000"/>
              </a:lnSpc>
              <a:spcBef>
                <a:spcPts val="0"/>
              </a:spcBef>
              <a:spcAft>
                <a:spcPts val="0"/>
              </a:spcAft>
              <a:buNone/>
              <a:defRPr sz="2000">
                <a:solidFill>
                  <a:schemeClr val="dk1"/>
                </a:solidFill>
                <a:latin typeface="Bebas Neue"/>
                <a:ea typeface="Bebas Neue"/>
                <a:cs typeface="Bebas Neue"/>
                <a:sym typeface="Bebas Neue"/>
              </a:defRPr>
            </a:lvl5pPr>
            <a:lvl6pPr lvl="5" rtl="0">
              <a:lnSpc>
                <a:spcPct val="100000"/>
              </a:lnSpc>
              <a:spcBef>
                <a:spcPts val="0"/>
              </a:spcBef>
              <a:spcAft>
                <a:spcPts val="0"/>
              </a:spcAft>
              <a:buNone/>
              <a:defRPr sz="2000">
                <a:solidFill>
                  <a:schemeClr val="dk1"/>
                </a:solidFill>
                <a:latin typeface="Bebas Neue"/>
                <a:ea typeface="Bebas Neue"/>
                <a:cs typeface="Bebas Neue"/>
                <a:sym typeface="Bebas Neue"/>
              </a:defRPr>
            </a:lvl6pPr>
            <a:lvl7pPr lvl="6" rtl="0">
              <a:lnSpc>
                <a:spcPct val="100000"/>
              </a:lnSpc>
              <a:spcBef>
                <a:spcPts val="0"/>
              </a:spcBef>
              <a:spcAft>
                <a:spcPts val="0"/>
              </a:spcAft>
              <a:buNone/>
              <a:defRPr sz="2000">
                <a:solidFill>
                  <a:schemeClr val="dk1"/>
                </a:solidFill>
                <a:latin typeface="Bebas Neue"/>
                <a:ea typeface="Bebas Neue"/>
                <a:cs typeface="Bebas Neue"/>
                <a:sym typeface="Bebas Neue"/>
              </a:defRPr>
            </a:lvl7pPr>
            <a:lvl8pPr lvl="7" rtl="0">
              <a:lnSpc>
                <a:spcPct val="100000"/>
              </a:lnSpc>
              <a:spcBef>
                <a:spcPts val="0"/>
              </a:spcBef>
              <a:spcAft>
                <a:spcPts val="0"/>
              </a:spcAft>
              <a:buNone/>
              <a:defRPr sz="2000">
                <a:solidFill>
                  <a:schemeClr val="dk1"/>
                </a:solidFill>
                <a:latin typeface="Bebas Neue"/>
                <a:ea typeface="Bebas Neue"/>
                <a:cs typeface="Bebas Neue"/>
                <a:sym typeface="Bebas Neue"/>
              </a:defRPr>
            </a:lvl8pPr>
            <a:lvl9pPr lvl="8" rtl="0">
              <a:lnSpc>
                <a:spcPct val="100000"/>
              </a:lnSpc>
              <a:spcBef>
                <a:spcPts val="0"/>
              </a:spcBef>
              <a:spcAft>
                <a:spcPts val="0"/>
              </a:spcAft>
              <a:buNone/>
              <a:defRPr sz="2000">
                <a:solidFill>
                  <a:schemeClr val="dk1"/>
                </a:solidFill>
                <a:latin typeface="Bebas Neue"/>
                <a:ea typeface="Bebas Neue"/>
                <a:cs typeface="Bebas Neue"/>
                <a:sym typeface="Bebas Neue"/>
              </a:defRPr>
            </a:lvl9pPr>
          </a:lstStyle>
          <a:p>
            <a:endParaRPr/>
          </a:p>
        </p:txBody>
      </p:sp>
      <p:sp>
        <p:nvSpPr>
          <p:cNvPr id="357" name="Google Shape;357;p60"/>
          <p:cNvSpPr txBox="1">
            <a:spLocks noGrp="1"/>
          </p:cNvSpPr>
          <p:nvPr>
            <p:ph type="subTitle" idx="4"/>
          </p:nvPr>
        </p:nvSpPr>
        <p:spPr>
          <a:xfrm>
            <a:off x="4800600" y="2060915"/>
            <a:ext cx="3401700" cy="4572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dk1"/>
                </a:solidFill>
              </a:defRPr>
            </a:lvl2pPr>
            <a:lvl3pPr lvl="2" rtl="0">
              <a:lnSpc>
                <a:spcPct val="100000"/>
              </a:lnSpc>
              <a:spcBef>
                <a:spcPts val="0"/>
              </a:spcBef>
              <a:spcAft>
                <a:spcPts val="0"/>
              </a:spcAft>
              <a:buNone/>
              <a:defRPr sz="1400">
                <a:solidFill>
                  <a:schemeClr val="dk1"/>
                </a:solidFill>
              </a:defRPr>
            </a:lvl3pPr>
            <a:lvl4pPr lvl="3" rtl="0">
              <a:lnSpc>
                <a:spcPct val="100000"/>
              </a:lnSpc>
              <a:spcBef>
                <a:spcPts val="0"/>
              </a:spcBef>
              <a:spcAft>
                <a:spcPts val="0"/>
              </a:spcAft>
              <a:buNone/>
              <a:defRPr sz="1400">
                <a:solidFill>
                  <a:schemeClr val="dk1"/>
                </a:solidFill>
              </a:defRPr>
            </a:lvl4pPr>
            <a:lvl5pPr lvl="4" rtl="0">
              <a:lnSpc>
                <a:spcPct val="100000"/>
              </a:lnSpc>
              <a:spcBef>
                <a:spcPts val="0"/>
              </a:spcBef>
              <a:spcAft>
                <a:spcPts val="0"/>
              </a:spcAft>
              <a:buNone/>
              <a:defRPr sz="1400">
                <a:solidFill>
                  <a:schemeClr val="dk1"/>
                </a:solidFill>
              </a:defRPr>
            </a:lvl5pPr>
            <a:lvl6pPr lvl="5" rtl="0">
              <a:lnSpc>
                <a:spcPct val="100000"/>
              </a:lnSpc>
              <a:spcBef>
                <a:spcPts val="0"/>
              </a:spcBef>
              <a:spcAft>
                <a:spcPts val="0"/>
              </a:spcAft>
              <a:buNone/>
              <a:defRPr sz="1400">
                <a:solidFill>
                  <a:schemeClr val="dk1"/>
                </a:solidFill>
              </a:defRPr>
            </a:lvl6pPr>
            <a:lvl7pPr lvl="6" rtl="0">
              <a:lnSpc>
                <a:spcPct val="100000"/>
              </a:lnSpc>
              <a:spcBef>
                <a:spcPts val="0"/>
              </a:spcBef>
              <a:spcAft>
                <a:spcPts val="0"/>
              </a:spcAft>
              <a:buNone/>
              <a:defRPr sz="1400">
                <a:solidFill>
                  <a:schemeClr val="dk1"/>
                </a:solidFill>
              </a:defRPr>
            </a:lvl7pPr>
            <a:lvl8pPr lvl="7" rtl="0">
              <a:lnSpc>
                <a:spcPct val="100000"/>
              </a:lnSpc>
              <a:spcBef>
                <a:spcPts val="0"/>
              </a:spcBef>
              <a:spcAft>
                <a:spcPts val="0"/>
              </a:spcAft>
              <a:buNone/>
              <a:defRPr sz="1400">
                <a:solidFill>
                  <a:schemeClr val="dk1"/>
                </a:solidFill>
              </a:defRPr>
            </a:lvl8pPr>
            <a:lvl9pPr lvl="8" rtl="0">
              <a:lnSpc>
                <a:spcPct val="100000"/>
              </a:lnSpc>
              <a:spcBef>
                <a:spcPts val="0"/>
              </a:spcBef>
              <a:spcAft>
                <a:spcPts val="0"/>
              </a:spcAft>
              <a:buNone/>
              <a:defRPr sz="1400">
                <a:solidFill>
                  <a:schemeClr val="dk1"/>
                </a:solidFill>
              </a:defRPr>
            </a:lvl9pPr>
          </a:lstStyle>
          <a:p>
            <a:endParaRPr/>
          </a:p>
        </p:txBody>
      </p:sp>
      <p:sp>
        <p:nvSpPr>
          <p:cNvPr id="358" name="Google Shape;358;p60"/>
          <p:cNvSpPr txBox="1">
            <a:spLocks noGrp="1"/>
          </p:cNvSpPr>
          <p:nvPr>
            <p:ph type="subTitle" idx="5"/>
          </p:nvPr>
        </p:nvSpPr>
        <p:spPr>
          <a:xfrm>
            <a:off x="4800600" y="1698951"/>
            <a:ext cx="1629000" cy="2223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000" b="1">
                <a:solidFill>
                  <a:schemeClr val="dk1"/>
                </a:solidFill>
                <a:latin typeface="Bebas Neue"/>
                <a:ea typeface="Bebas Neue"/>
                <a:cs typeface="Bebas Neue"/>
                <a:sym typeface="Bebas Neue"/>
              </a:defRPr>
            </a:lvl1pPr>
            <a:lvl2pPr lvl="1" rtl="0">
              <a:lnSpc>
                <a:spcPct val="100000"/>
              </a:lnSpc>
              <a:spcBef>
                <a:spcPts val="0"/>
              </a:spcBef>
              <a:spcAft>
                <a:spcPts val="0"/>
              </a:spcAft>
              <a:buNone/>
              <a:defRPr sz="2000">
                <a:solidFill>
                  <a:schemeClr val="dk1"/>
                </a:solidFill>
                <a:latin typeface="Bebas Neue"/>
                <a:ea typeface="Bebas Neue"/>
                <a:cs typeface="Bebas Neue"/>
                <a:sym typeface="Bebas Neue"/>
              </a:defRPr>
            </a:lvl2pPr>
            <a:lvl3pPr lvl="2" rtl="0">
              <a:lnSpc>
                <a:spcPct val="100000"/>
              </a:lnSpc>
              <a:spcBef>
                <a:spcPts val="0"/>
              </a:spcBef>
              <a:spcAft>
                <a:spcPts val="0"/>
              </a:spcAft>
              <a:buNone/>
              <a:defRPr sz="2000">
                <a:solidFill>
                  <a:schemeClr val="dk1"/>
                </a:solidFill>
                <a:latin typeface="Bebas Neue"/>
                <a:ea typeface="Bebas Neue"/>
                <a:cs typeface="Bebas Neue"/>
                <a:sym typeface="Bebas Neue"/>
              </a:defRPr>
            </a:lvl3pPr>
            <a:lvl4pPr lvl="3" rtl="0">
              <a:lnSpc>
                <a:spcPct val="100000"/>
              </a:lnSpc>
              <a:spcBef>
                <a:spcPts val="0"/>
              </a:spcBef>
              <a:spcAft>
                <a:spcPts val="0"/>
              </a:spcAft>
              <a:buNone/>
              <a:defRPr sz="2000">
                <a:solidFill>
                  <a:schemeClr val="dk1"/>
                </a:solidFill>
                <a:latin typeface="Bebas Neue"/>
                <a:ea typeface="Bebas Neue"/>
                <a:cs typeface="Bebas Neue"/>
                <a:sym typeface="Bebas Neue"/>
              </a:defRPr>
            </a:lvl4pPr>
            <a:lvl5pPr lvl="4" rtl="0">
              <a:lnSpc>
                <a:spcPct val="100000"/>
              </a:lnSpc>
              <a:spcBef>
                <a:spcPts val="0"/>
              </a:spcBef>
              <a:spcAft>
                <a:spcPts val="0"/>
              </a:spcAft>
              <a:buNone/>
              <a:defRPr sz="2000">
                <a:solidFill>
                  <a:schemeClr val="dk1"/>
                </a:solidFill>
                <a:latin typeface="Bebas Neue"/>
                <a:ea typeface="Bebas Neue"/>
                <a:cs typeface="Bebas Neue"/>
                <a:sym typeface="Bebas Neue"/>
              </a:defRPr>
            </a:lvl5pPr>
            <a:lvl6pPr lvl="5" rtl="0">
              <a:lnSpc>
                <a:spcPct val="100000"/>
              </a:lnSpc>
              <a:spcBef>
                <a:spcPts val="0"/>
              </a:spcBef>
              <a:spcAft>
                <a:spcPts val="0"/>
              </a:spcAft>
              <a:buNone/>
              <a:defRPr sz="2000">
                <a:solidFill>
                  <a:schemeClr val="dk1"/>
                </a:solidFill>
                <a:latin typeface="Bebas Neue"/>
                <a:ea typeface="Bebas Neue"/>
                <a:cs typeface="Bebas Neue"/>
                <a:sym typeface="Bebas Neue"/>
              </a:defRPr>
            </a:lvl6pPr>
            <a:lvl7pPr lvl="6" rtl="0">
              <a:lnSpc>
                <a:spcPct val="100000"/>
              </a:lnSpc>
              <a:spcBef>
                <a:spcPts val="0"/>
              </a:spcBef>
              <a:spcAft>
                <a:spcPts val="0"/>
              </a:spcAft>
              <a:buNone/>
              <a:defRPr sz="2000">
                <a:solidFill>
                  <a:schemeClr val="dk1"/>
                </a:solidFill>
                <a:latin typeface="Bebas Neue"/>
                <a:ea typeface="Bebas Neue"/>
                <a:cs typeface="Bebas Neue"/>
                <a:sym typeface="Bebas Neue"/>
              </a:defRPr>
            </a:lvl7pPr>
            <a:lvl8pPr lvl="7" rtl="0">
              <a:lnSpc>
                <a:spcPct val="100000"/>
              </a:lnSpc>
              <a:spcBef>
                <a:spcPts val="0"/>
              </a:spcBef>
              <a:spcAft>
                <a:spcPts val="0"/>
              </a:spcAft>
              <a:buNone/>
              <a:defRPr sz="2000">
                <a:solidFill>
                  <a:schemeClr val="dk1"/>
                </a:solidFill>
                <a:latin typeface="Bebas Neue"/>
                <a:ea typeface="Bebas Neue"/>
                <a:cs typeface="Bebas Neue"/>
                <a:sym typeface="Bebas Neue"/>
              </a:defRPr>
            </a:lvl8pPr>
            <a:lvl9pPr lvl="8" rtl="0">
              <a:lnSpc>
                <a:spcPct val="100000"/>
              </a:lnSpc>
              <a:spcBef>
                <a:spcPts val="0"/>
              </a:spcBef>
              <a:spcAft>
                <a:spcPts val="0"/>
              </a:spcAft>
              <a:buNone/>
              <a:defRPr sz="2000">
                <a:solidFill>
                  <a:schemeClr val="dk1"/>
                </a:solidFill>
                <a:latin typeface="Bebas Neue"/>
                <a:ea typeface="Bebas Neue"/>
                <a:cs typeface="Bebas Neue"/>
                <a:sym typeface="Bebas Neue"/>
              </a:defRPr>
            </a:lvl9pPr>
          </a:lstStyle>
          <a:p>
            <a:endParaRPr/>
          </a:p>
        </p:txBody>
      </p:sp>
      <p:sp>
        <p:nvSpPr>
          <p:cNvPr id="359" name="Google Shape;359;p60"/>
          <p:cNvSpPr txBox="1">
            <a:spLocks noGrp="1"/>
          </p:cNvSpPr>
          <p:nvPr>
            <p:ph type="subTitle" idx="6"/>
          </p:nvPr>
        </p:nvSpPr>
        <p:spPr>
          <a:xfrm>
            <a:off x="4800600" y="3970871"/>
            <a:ext cx="3401700" cy="4572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dk1"/>
                </a:solidFill>
              </a:defRPr>
            </a:lvl2pPr>
            <a:lvl3pPr lvl="2" rtl="0">
              <a:lnSpc>
                <a:spcPct val="100000"/>
              </a:lnSpc>
              <a:spcBef>
                <a:spcPts val="0"/>
              </a:spcBef>
              <a:spcAft>
                <a:spcPts val="0"/>
              </a:spcAft>
              <a:buNone/>
              <a:defRPr sz="1400">
                <a:solidFill>
                  <a:schemeClr val="dk1"/>
                </a:solidFill>
              </a:defRPr>
            </a:lvl3pPr>
            <a:lvl4pPr lvl="3" rtl="0">
              <a:lnSpc>
                <a:spcPct val="100000"/>
              </a:lnSpc>
              <a:spcBef>
                <a:spcPts val="0"/>
              </a:spcBef>
              <a:spcAft>
                <a:spcPts val="0"/>
              </a:spcAft>
              <a:buNone/>
              <a:defRPr sz="1400">
                <a:solidFill>
                  <a:schemeClr val="dk1"/>
                </a:solidFill>
              </a:defRPr>
            </a:lvl4pPr>
            <a:lvl5pPr lvl="4" rtl="0">
              <a:lnSpc>
                <a:spcPct val="100000"/>
              </a:lnSpc>
              <a:spcBef>
                <a:spcPts val="0"/>
              </a:spcBef>
              <a:spcAft>
                <a:spcPts val="0"/>
              </a:spcAft>
              <a:buNone/>
              <a:defRPr sz="1400">
                <a:solidFill>
                  <a:schemeClr val="dk1"/>
                </a:solidFill>
              </a:defRPr>
            </a:lvl5pPr>
            <a:lvl6pPr lvl="5" rtl="0">
              <a:lnSpc>
                <a:spcPct val="100000"/>
              </a:lnSpc>
              <a:spcBef>
                <a:spcPts val="0"/>
              </a:spcBef>
              <a:spcAft>
                <a:spcPts val="0"/>
              </a:spcAft>
              <a:buNone/>
              <a:defRPr sz="1400">
                <a:solidFill>
                  <a:schemeClr val="dk1"/>
                </a:solidFill>
              </a:defRPr>
            </a:lvl6pPr>
            <a:lvl7pPr lvl="6" rtl="0">
              <a:lnSpc>
                <a:spcPct val="100000"/>
              </a:lnSpc>
              <a:spcBef>
                <a:spcPts val="0"/>
              </a:spcBef>
              <a:spcAft>
                <a:spcPts val="0"/>
              </a:spcAft>
              <a:buNone/>
              <a:defRPr sz="1400">
                <a:solidFill>
                  <a:schemeClr val="dk1"/>
                </a:solidFill>
              </a:defRPr>
            </a:lvl7pPr>
            <a:lvl8pPr lvl="7" rtl="0">
              <a:lnSpc>
                <a:spcPct val="100000"/>
              </a:lnSpc>
              <a:spcBef>
                <a:spcPts val="0"/>
              </a:spcBef>
              <a:spcAft>
                <a:spcPts val="0"/>
              </a:spcAft>
              <a:buNone/>
              <a:defRPr sz="1400">
                <a:solidFill>
                  <a:schemeClr val="dk1"/>
                </a:solidFill>
              </a:defRPr>
            </a:lvl8pPr>
            <a:lvl9pPr lvl="8" rtl="0">
              <a:lnSpc>
                <a:spcPct val="100000"/>
              </a:lnSpc>
              <a:spcBef>
                <a:spcPts val="0"/>
              </a:spcBef>
              <a:spcAft>
                <a:spcPts val="0"/>
              </a:spcAft>
              <a:buNone/>
              <a:defRPr sz="1400">
                <a:solidFill>
                  <a:schemeClr val="dk1"/>
                </a:solidFill>
              </a:defRPr>
            </a:lvl9pPr>
          </a:lstStyle>
          <a:p>
            <a:endParaRPr/>
          </a:p>
        </p:txBody>
      </p:sp>
      <p:sp>
        <p:nvSpPr>
          <p:cNvPr id="360" name="Google Shape;360;p60"/>
          <p:cNvSpPr txBox="1">
            <a:spLocks noGrp="1"/>
          </p:cNvSpPr>
          <p:nvPr>
            <p:ph type="title"/>
          </p:nvPr>
        </p:nvSpPr>
        <p:spPr>
          <a:xfrm>
            <a:off x="603150" y="1892800"/>
            <a:ext cx="2044200" cy="1191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61" name="Google Shape;361;p60"/>
          <p:cNvSpPr txBox="1">
            <a:spLocks noGrp="1"/>
          </p:cNvSpPr>
          <p:nvPr>
            <p:ph type="subTitle" idx="7"/>
          </p:nvPr>
        </p:nvSpPr>
        <p:spPr>
          <a:xfrm>
            <a:off x="4800600" y="3020457"/>
            <a:ext cx="3401700" cy="4572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dk1"/>
                </a:solidFill>
              </a:defRPr>
            </a:lvl2pPr>
            <a:lvl3pPr lvl="2" rtl="0">
              <a:lnSpc>
                <a:spcPct val="100000"/>
              </a:lnSpc>
              <a:spcBef>
                <a:spcPts val="0"/>
              </a:spcBef>
              <a:spcAft>
                <a:spcPts val="0"/>
              </a:spcAft>
              <a:buNone/>
              <a:defRPr sz="1400">
                <a:solidFill>
                  <a:schemeClr val="dk1"/>
                </a:solidFill>
              </a:defRPr>
            </a:lvl3pPr>
            <a:lvl4pPr lvl="3" rtl="0">
              <a:lnSpc>
                <a:spcPct val="100000"/>
              </a:lnSpc>
              <a:spcBef>
                <a:spcPts val="0"/>
              </a:spcBef>
              <a:spcAft>
                <a:spcPts val="0"/>
              </a:spcAft>
              <a:buNone/>
              <a:defRPr sz="1400">
                <a:solidFill>
                  <a:schemeClr val="dk1"/>
                </a:solidFill>
              </a:defRPr>
            </a:lvl4pPr>
            <a:lvl5pPr lvl="4" rtl="0">
              <a:lnSpc>
                <a:spcPct val="100000"/>
              </a:lnSpc>
              <a:spcBef>
                <a:spcPts val="0"/>
              </a:spcBef>
              <a:spcAft>
                <a:spcPts val="0"/>
              </a:spcAft>
              <a:buNone/>
              <a:defRPr sz="1400">
                <a:solidFill>
                  <a:schemeClr val="dk1"/>
                </a:solidFill>
              </a:defRPr>
            </a:lvl5pPr>
            <a:lvl6pPr lvl="5" rtl="0">
              <a:lnSpc>
                <a:spcPct val="100000"/>
              </a:lnSpc>
              <a:spcBef>
                <a:spcPts val="0"/>
              </a:spcBef>
              <a:spcAft>
                <a:spcPts val="0"/>
              </a:spcAft>
              <a:buNone/>
              <a:defRPr sz="1400">
                <a:solidFill>
                  <a:schemeClr val="dk1"/>
                </a:solidFill>
              </a:defRPr>
            </a:lvl6pPr>
            <a:lvl7pPr lvl="6" rtl="0">
              <a:lnSpc>
                <a:spcPct val="100000"/>
              </a:lnSpc>
              <a:spcBef>
                <a:spcPts val="0"/>
              </a:spcBef>
              <a:spcAft>
                <a:spcPts val="0"/>
              </a:spcAft>
              <a:buNone/>
              <a:defRPr sz="1400">
                <a:solidFill>
                  <a:schemeClr val="dk1"/>
                </a:solidFill>
              </a:defRPr>
            </a:lvl7pPr>
            <a:lvl8pPr lvl="7" rtl="0">
              <a:lnSpc>
                <a:spcPct val="100000"/>
              </a:lnSpc>
              <a:spcBef>
                <a:spcPts val="0"/>
              </a:spcBef>
              <a:spcAft>
                <a:spcPts val="0"/>
              </a:spcAft>
              <a:buNone/>
              <a:defRPr sz="1400">
                <a:solidFill>
                  <a:schemeClr val="dk1"/>
                </a:solidFill>
              </a:defRPr>
            </a:lvl8pPr>
            <a:lvl9pPr lvl="8" rtl="0">
              <a:lnSpc>
                <a:spcPct val="100000"/>
              </a:lnSpc>
              <a:spcBef>
                <a:spcPts val="0"/>
              </a:spcBef>
              <a:spcAft>
                <a:spcPts val="0"/>
              </a:spcAft>
              <a:buNone/>
              <a:defRPr sz="1400">
                <a:solidFill>
                  <a:schemeClr val="dk1"/>
                </a:solidFill>
              </a:defRPr>
            </a:lvl9pPr>
          </a:lstStyle>
          <a:p>
            <a:endParaRPr/>
          </a:p>
        </p:txBody>
      </p:sp>
      <p:sp>
        <p:nvSpPr>
          <p:cNvPr id="362" name="Google Shape;362;p60"/>
          <p:cNvSpPr txBox="1">
            <a:spLocks noGrp="1"/>
          </p:cNvSpPr>
          <p:nvPr>
            <p:ph type="subTitle" idx="8"/>
          </p:nvPr>
        </p:nvSpPr>
        <p:spPr>
          <a:xfrm>
            <a:off x="4800600" y="2658653"/>
            <a:ext cx="1629000" cy="2223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000" b="1">
                <a:solidFill>
                  <a:schemeClr val="dk1"/>
                </a:solidFill>
                <a:latin typeface="Bebas Neue"/>
                <a:ea typeface="Bebas Neue"/>
                <a:cs typeface="Bebas Neue"/>
                <a:sym typeface="Bebas Neue"/>
              </a:defRPr>
            </a:lvl1pPr>
            <a:lvl2pPr lvl="1" rtl="0">
              <a:lnSpc>
                <a:spcPct val="100000"/>
              </a:lnSpc>
              <a:spcBef>
                <a:spcPts val="0"/>
              </a:spcBef>
              <a:spcAft>
                <a:spcPts val="0"/>
              </a:spcAft>
              <a:buNone/>
              <a:defRPr sz="2000">
                <a:solidFill>
                  <a:schemeClr val="dk1"/>
                </a:solidFill>
                <a:latin typeface="Bebas Neue"/>
                <a:ea typeface="Bebas Neue"/>
                <a:cs typeface="Bebas Neue"/>
                <a:sym typeface="Bebas Neue"/>
              </a:defRPr>
            </a:lvl2pPr>
            <a:lvl3pPr lvl="2" rtl="0">
              <a:lnSpc>
                <a:spcPct val="100000"/>
              </a:lnSpc>
              <a:spcBef>
                <a:spcPts val="0"/>
              </a:spcBef>
              <a:spcAft>
                <a:spcPts val="0"/>
              </a:spcAft>
              <a:buNone/>
              <a:defRPr sz="2000">
                <a:solidFill>
                  <a:schemeClr val="dk1"/>
                </a:solidFill>
                <a:latin typeface="Bebas Neue"/>
                <a:ea typeface="Bebas Neue"/>
                <a:cs typeface="Bebas Neue"/>
                <a:sym typeface="Bebas Neue"/>
              </a:defRPr>
            </a:lvl3pPr>
            <a:lvl4pPr lvl="3" rtl="0">
              <a:lnSpc>
                <a:spcPct val="100000"/>
              </a:lnSpc>
              <a:spcBef>
                <a:spcPts val="0"/>
              </a:spcBef>
              <a:spcAft>
                <a:spcPts val="0"/>
              </a:spcAft>
              <a:buNone/>
              <a:defRPr sz="2000">
                <a:solidFill>
                  <a:schemeClr val="dk1"/>
                </a:solidFill>
                <a:latin typeface="Bebas Neue"/>
                <a:ea typeface="Bebas Neue"/>
                <a:cs typeface="Bebas Neue"/>
                <a:sym typeface="Bebas Neue"/>
              </a:defRPr>
            </a:lvl4pPr>
            <a:lvl5pPr lvl="4" rtl="0">
              <a:lnSpc>
                <a:spcPct val="100000"/>
              </a:lnSpc>
              <a:spcBef>
                <a:spcPts val="0"/>
              </a:spcBef>
              <a:spcAft>
                <a:spcPts val="0"/>
              </a:spcAft>
              <a:buNone/>
              <a:defRPr sz="2000">
                <a:solidFill>
                  <a:schemeClr val="dk1"/>
                </a:solidFill>
                <a:latin typeface="Bebas Neue"/>
                <a:ea typeface="Bebas Neue"/>
                <a:cs typeface="Bebas Neue"/>
                <a:sym typeface="Bebas Neue"/>
              </a:defRPr>
            </a:lvl5pPr>
            <a:lvl6pPr lvl="5" rtl="0">
              <a:lnSpc>
                <a:spcPct val="100000"/>
              </a:lnSpc>
              <a:spcBef>
                <a:spcPts val="0"/>
              </a:spcBef>
              <a:spcAft>
                <a:spcPts val="0"/>
              </a:spcAft>
              <a:buNone/>
              <a:defRPr sz="2000">
                <a:solidFill>
                  <a:schemeClr val="dk1"/>
                </a:solidFill>
                <a:latin typeface="Bebas Neue"/>
                <a:ea typeface="Bebas Neue"/>
                <a:cs typeface="Bebas Neue"/>
                <a:sym typeface="Bebas Neue"/>
              </a:defRPr>
            </a:lvl6pPr>
            <a:lvl7pPr lvl="6" rtl="0">
              <a:lnSpc>
                <a:spcPct val="100000"/>
              </a:lnSpc>
              <a:spcBef>
                <a:spcPts val="0"/>
              </a:spcBef>
              <a:spcAft>
                <a:spcPts val="0"/>
              </a:spcAft>
              <a:buNone/>
              <a:defRPr sz="2000">
                <a:solidFill>
                  <a:schemeClr val="dk1"/>
                </a:solidFill>
                <a:latin typeface="Bebas Neue"/>
                <a:ea typeface="Bebas Neue"/>
                <a:cs typeface="Bebas Neue"/>
                <a:sym typeface="Bebas Neue"/>
              </a:defRPr>
            </a:lvl7pPr>
            <a:lvl8pPr lvl="7" rtl="0">
              <a:lnSpc>
                <a:spcPct val="100000"/>
              </a:lnSpc>
              <a:spcBef>
                <a:spcPts val="0"/>
              </a:spcBef>
              <a:spcAft>
                <a:spcPts val="0"/>
              </a:spcAft>
              <a:buNone/>
              <a:defRPr sz="2000">
                <a:solidFill>
                  <a:schemeClr val="dk1"/>
                </a:solidFill>
                <a:latin typeface="Bebas Neue"/>
                <a:ea typeface="Bebas Neue"/>
                <a:cs typeface="Bebas Neue"/>
                <a:sym typeface="Bebas Neue"/>
              </a:defRPr>
            </a:lvl8pPr>
            <a:lvl9pPr lvl="8" rtl="0">
              <a:lnSpc>
                <a:spcPct val="100000"/>
              </a:lnSpc>
              <a:spcBef>
                <a:spcPts val="0"/>
              </a:spcBef>
              <a:spcAft>
                <a:spcPts val="0"/>
              </a:spcAft>
              <a:buNone/>
              <a:defRPr sz="2000">
                <a:solidFill>
                  <a:schemeClr val="dk1"/>
                </a:solidFill>
                <a:latin typeface="Bebas Neue"/>
                <a:ea typeface="Bebas Neue"/>
                <a:cs typeface="Bebas Neue"/>
                <a:sym typeface="Bebas Neue"/>
              </a:defRPr>
            </a:lvl9pPr>
          </a:lstStyle>
          <a:p>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and four columns 4">
  <p:cSld name="CUSTOM_1_1_2">
    <p:spTree>
      <p:nvGrpSpPr>
        <p:cNvPr id="1" name="Shape 363"/>
        <p:cNvGrpSpPr/>
        <p:nvPr/>
      </p:nvGrpSpPr>
      <p:grpSpPr>
        <a:xfrm>
          <a:off x="0" y="0"/>
          <a:ext cx="0" cy="0"/>
          <a:chOff x="0" y="0"/>
          <a:chExt cx="0" cy="0"/>
        </a:xfrm>
      </p:grpSpPr>
      <p:sp>
        <p:nvSpPr>
          <p:cNvPr id="364" name="Google Shape;364;p61"/>
          <p:cNvSpPr/>
          <p:nvPr/>
        </p:nvSpPr>
        <p:spPr>
          <a:xfrm>
            <a:off x="101550" y="106200"/>
            <a:ext cx="8940900" cy="49311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61"/>
          <p:cNvSpPr txBox="1">
            <a:spLocks noGrp="1"/>
          </p:cNvSpPr>
          <p:nvPr>
            <p:ph type="subTitle" idx="1"/>
          </p:nvPr>
        </p:nvSpPr>
        <p:spPr>
          <a:xfrm>
            <a:off x="1440172" y="1904975"/>
            <a:ext cx="1464000" cy="2196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None/>
              <a:defRPr sz="2000" b="1">
                <a:solidFill>
                  <a:schemeClr val="lt1"/>
                </a:solidFill>
                <a:latin typeface="Bebas Neue"/>
                <a:ea typeface="Bebas Neue"/>
                <a:cs typeface="Bebas Neue"/>
                <a:sym typeface="Bebas Neue"/>
              </a:defRPr>
            </a:lvl1pPr>
            <a:lvl2pPr lvl="1" algn="r" rtl="0">
              <a:lnSpc>
                <a:spcPct val="100000"/>
              </a:lnSpc>
              <a:spcBef>
                <a:spcPts val="0"/>
              </a:spcBef>
              <a:spcAft>
                <a:spcPts val="0"/>
              </a:spcAft>
              <a:buNone/>
              <a:defRPr sz="2000">
                <a:solidFill>
                  <a:schemeClr val="lt1"/>
                </a:solidFill>
                <a:latin typeface="Bebas Neue"/>
                <a:ea typeface="Bebas Neue"/>
                <a:cs typeface="Bebas Neue"/>
                <a:sym typeface="Bebas Neue"/>
              </a:defRPr>
            </a:lvl2pPr>
            <a:lvl3pPr lvl="2" algn="r" rtl="0">
              <a:lnSpc>
                <a:spcPct val="100000"/>
              </a:lnSpc>
              <a:spcBef>
                <a:spcPts val="0"/>
              </a:spcBef>
              <a:spcAft>
                <a:spcPts val="0"/>
              </a:spcAft>
              <a:buNone/>
              <a:defRPr sz="2000">
                <a:solidFill>
                  <a:schemeClr val="lt1"/>
                </a:solidFill>
                <a:latin typeface="Bebas Neue"/>
                <a:ea typeface="Bebas Neue"/>
                <a:cs typeface="Bebas Neue"/>
                <a:sym typeface="Bebas Neue"/>
              </a:defRPr>
            </a:lvl3pPr>
            <a:lvl4pPr lvl="3" algn="r" rtl="0">
              <a:lnSpc>
                <a:spcPct val="100000"/>
              </a:lnSpc>
              <a:spcBef>
                <a:spcPts val="0"/>
              </a:spcBef>
              <a:spcAft>
                <a:spcPts val="0"/>
              </a:spcAft>
              <a:buNone/>
              <a:defRPr sz="2000">
                <a:solidFill>
                  <a:schemeClr val="lt1"/>
                </a:solidFill>
                <a:latin typeface="Bebas Neue"/>
                <a:ea typeface="Bebas Neue"/>
                <a:cs typeface="Bebas Neue"/>
                <a:sym typeface="Bebas Neue"/>
              </a:defRPr>
            </a:lvl4pPr>
            <a:lvl5pPr lvl="4" algn="r" rtl="0">
              <a:lnSpc>
                <a:spcPct val="100000"/>
              </a:lnSpc>
              <a:spcBef>
                <a:spcPts val="0"/>
              </a:spcBef>
              <a:spcAft>
                <a:spcPts val="0"/>
              </a:spcAft>
              <a:buNone/>
              <a:defRPr sz="2000">
                <a:solidFill>
                  <a:schemeClr val="lt1"/>
                </a:solidFill>
                <a:latin typeface="Bebas Neue"/>
                <a:ea typeface="Bebas Neue"/>
                <a:cs typeface="Bebas Neue"/>
                <a:sym typeface="Bebas Neue"/>
              </a:defRPr>
            </a:lvl5pPr>
            <a:lvl6pPr lvl="5" algn="r" rtl="0">
              <a:lnSpc>
                <a:spcPct val="100000"/>
              </a:lnSpc>
              <a:spcBef>
                <a:spcPts val="0"/>
              </a:spcBef>
              <a:spcAft>
                <a:spcPts val="0"/>
              </a:spcAft>
              <a:buNone/>
              <a:defRPr sz="2000">
                <a:solidFill>
                  <a:schemeClr val="lt1"/>
                </a:solidFill>
                <a:latin typeface="Bebas Neue"/>
                <a:ea typeface="Bebas Neue"/>
                <a:cs typeface="Bebas Neue"/>
                <a:sym typeface="Bebas Neue"/>
              </a:defRPr>
            </a:lvl6pPr>
            <a:lvl7pPr lvl="6" algn="r" rtl="0">
              <a:lnSpc>
                <a:spcPct val="100000"/>
              </a:lnSpc>
              <a:spcBef>
                <a:spcPts val="0"/>
              </a:spcBef>
              <a:spcAft>
                <a:spcPts val="0"/>
              </a:spcAft>
              <a:buNone/>
              <a:defRPr sz="2000">
                <a:solidFill>
                  <a:schemeClr val="lt1"/>
                </a:solidFill>
                <a:latin typeface="Bebas Neue"/>
                <a:ea typeface="Bebas Neue"/>
                <a:cs typeface="Bebas Neue"/>
                <a:sym typeface="Bebas Neue"/>
              </a:defRPr>
            </a:lvl7pPr>
            <a:lvl8pPr lvl="7" algn="r" rtl="0">
              <a:lnSpc>
                <a:spcPct val="100000"/>
              </a:lnSpc>
              <a:spcBef>
                <a:spcPts val="0"/>
              </a:spcBef>
              <a:spcAft>
                <a:spcPts val="0"/>
              </a:spcAft>
              <a:buNone/>
              <a:defRPr sz="2000">
                <a:solidFill>
                  <a:schemeClr val="lt1"/>
                </a:solidFill>
                <a:latin typeface="Bebas Neue"/>
                <a:ea typeface="Bebas Neue"/>
                <a:cs typeface="Bebas Neue"/>
                <a:sym typeface="Bebas Neue"/>
              </a:defRPr>
            </a:lvl8pPr>
            <a:lvl9pPr lvl="8" algn="r" rtl="0">
              <a:lnSpc>
                <a:spcPct val="100000"/>
              </a:lnSpc>
              <a:spcBef>
                <a:spcPts val="0"/>
              </a:spcBef>
              <a:spcAft>
                <a:spcPts val="0"/>
              </a:spcAft>
              <a:buNone/>
              <a:defRPr sz="2000">
                <a:solidFill>
                  <a:schemeClr val="lt1"/>
                </a:solidFill>
                <a:latin typeface="Bebas Neue"/>
                <a:ea typeface="Bebas Neue"/>
                <a:cs typeface="Bebas Neue"/>
                <a:sym typeface="Bebas Neue"/>
              </a:defRPr>
            </a:lvl9pPr>
          </a:lstStyle>
          <a:p>
            <a:endParaRPr/>
          </a:p>
        </p:txBody>
      </p:sp>
      <p:sp>
        <p:nvSpPr>
          <p:cNvPr id="366" name="Google Shape;366;p61"/>
          <p:cNvSpPr txBox="1">
            <a:spLocks noGrp="1"/>
          </p:cNvSpPr>
          <p:nvPr>
            <p:ph type="subTitle" idx="2"/>
          </p:nvPr>
        </p:nvSpPr>
        <p:spPr>
          <a:xfrm>
            <a:off x="713225" y="2262750"/>
            <a:ext cx="2191200" cy="460200"/>
          </a:xfrm>
          <a:prstGeom prst="rect">
            <a:avLst/>
          </a:prstGeom>
        </p:spPr>
        <p:txBody>
          <a:bodyPr spcFirstLastPara="1" wrap="square" lIns="91425" tIns="91425" rIns="91425" bIns="91425" anchor="b" anchorCtr="0">
            <a:noAutofit/>
          </a:bodyPr>
          <a:lstStyle>
            <a:lvl1pPr lvl="0" algn="r"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algn="r" rtl="0">
              <a:lnSpc>
                <a:spcPct val="100000"/>
              </a:lnSpc>
              <a:spcBef>
                <a:spcPts val="0"/>
              </a:spcBef>
              <a:spcAft>
                <a:spcPts val="0"/>
              </a:spcAft>
              <a:buNone/>
              <a:defRPr sz="1400">
                <a:solidFill>
                  <a:schemeClr val="lt1"/>
                </a:solidFill>
              </a:defRPr>
            </a:lvl2pPr>
            <a:lvl3pPr lvl="2" algn="r" rtl="0">
              <a:lnSpc>
                <a:spcPct val="100000"/>
              </a:lnSpc>
              <a:spcBef>
                <a:spcPts val="0"/>
              </a:spcBef>
              <a:spcAft>
                <a:spcPts val="0"/>
              </a:spcAft>
              <a:buNone/>
              <a:defRPr sz="1400">
                <a:solidFill>
                  <a:schemeClr val="lt1"/>
                </a:solidFill>
              </a:defRPr>
            </a:lvl3pPr>
            <a:lvl4pPr lvl="3" algn="r" rtl="0">
              <a:lnSpc>
                <a:spcPct val="100000"/>
              </a:lnSpc>
              <a:spcBef>
                <a:spcPts val="0"/>
              </a:spcBef>
              <a:spcAft>
                <a:spcPts val="0"/>
              </a:spcAft>
              <a:buNone/>
              <a:defRPr sz="1400">
                <a:solidFill>
                  <a:schemeClr val="lt1"/>
                </a:solidFill>
              </a:defRPr>
            </a:lvl4pPr>
            <a:lvl5pPr lvl="4" algn="r" rtl="0">
              <a:lnSpc>
                <a:spcPct val="100000"/>
              </a:lnSpc>
              <a:spcBef>
                <a:spcPts val="0"/>
              </a:spcBef>
              <a:spcAft>
                <a:spcPts val="0"/>
              </a:spcAft>
              <a:buNone/>
              <a:defRPr sz="1400">
                <a:solidFill>
                  <a:schemeClr val="lt1"/>
                </a:solidFill>
              </a:defRPr>
            </a:lvl5pPr>
            <a:lvl6pPr lvl="5" algn="r" rtl="0">
              <a:lnSpc>
                <a:spcPct val="100000"/>
              </a:lnSpc>
              <a:spcBef>
                <a:spcPts val="0"/>
              </a:spcBef>
              <a:spcAft>
                <a:spcPts val="0"/>
              </a:spcAft>
              <a:buNone/>
              <a:defRPr sz="1400">
                <a:solidFill>
                  <a:schemeClr val="lt1"/>
                </a:solidFill>
              </a:defRPr>
            </a:lvl6pPr>
            <a:lvl7pPr lvl="6" algn="r" rtl="0">
              <a:lnSpc>
                <a:spcPct val="100000"/>
              </a:lnSpc>
              <a:spcBef>
                <a:spcPts val="0"/>
              </a:spcBef>
              <a:spcAft>
                <a:spcPts val="0"/>
              </a:spcAft>
              <a:buNone/>
              <a:defRPr sz="1400">
                <a:solidFill>
                  <a:schemeClr val="lt1"/>
                </a:solidFill>
              </a:defRPr>
            </a:lvl7pPr>
            <a:lvl8pPr lvl="7" algn="r" rtl="0">
              <a:lnSpc>
                <a:spcPct val="100000"/>
              </a:lnSpc>
              <a:spcBef>
                <a:spcPts val="0"/>
              </a:spcBef>
              <a:spcAft>
                <a:spcPts val="0"/>
              </a:spcAft>
              <a:buNone/>
              <a:defRPr sz="1400">
                <a:solidFill>
                  <a:schemeClr val="lt1"/>
                </a:solidFill>
              </a:defRPr>
            </a:lvl8pPr>
            <a:lvl9pPr lvl="8" algn="r" rtl="0">
              <a:lnSpc>
                <a:spcPct val="100000"/>
              </a:lnSpc>
              <a:spcBef>
                <a:spcPts val="0"/>
              </a:spcBef>
              <a:spcAft>
                <a:spcPts val="0"/>
              </a:spcAft>
              <a:buNone/>
              <a:defRPr sz="1400">
                <a:solidFill>
                  <a:schemeClr val="lt1"/>
                </a:solidFill>
              </a:defRPr>
            </a:lvl9pPr>
          </a:lstStyle>
          <a:p>
            <a:endParaRPr/>
          </a:p>
        </p:txBody>
      </p:sp>
      <p:sp>
        <p:nvSpPr>
          <p:cNvPr id="367" name="Google Shape;367;p61"/>
          <p:cNvSpPr txBox="1">
            <a:spLocks noGrp="1"/>
          </p:cNvSpPr>
          <p:nvPr>
            <p:ph type="subTitle" idx="3"/>
          </p:nvPr>
        </p:nvSpPr>
        <p:spPr>
          <a:xfrm>
            <a:off x="6220767" y="3388835"/>
            <a:ext cx="1627500" cy="219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000" b="1">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0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0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0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0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0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0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0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000">
                <a:solidFill>
                  <a:schemeClr val="lt1"/>
                </a:solidFill>
                <a:latin typeface="Bebas Neue"/>
                <a:ea typeface="Bebas Neue"/>
                <a:cs typeface="Bebas Neue"/>
                <a:sym typeface="Bebas Neue"/>
              </a:defRPr>
            </a:lvl9pPr>
          </a:lstStyle>
          <a:p>
            <a:endParaRPr/>
          </a:p>
        </p:txBody>
      </p:sp>
      <p:sp>
        <p:nvSpPr>
          <p:cNvPr id="368" name="Google Shape;368;p61"/>
          <p:cNvSpPr txBox="1">
            <a:spLocks noGrp="1"/>
          </p:cNvSpPr>
          <p:nvPr>
            <p:ph type="subTitle" idx="4"/>
          </p:nvPr>
        </p:nvSpPr>
        <p:spPr>
          <a:xfrm>
            <a:off x="6220767" y="2266940"/>
            <a:ext cx="2194500" cy="4572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a:endParaRPr/>
          </a:p>
        </p:txBody>
      </p:sp>
      <p:sp>
        <p:nvSpPr>
          <p:cNvPr id="369" name="Google Shape;369;p61"/>
          <p:cNvSpPr txBox="1">
            <a:spLocks noGrp="1"/>
          </p:cNvSpPr>
          <p:nvPr>
            <p:ph type="subTitle" idx="5"/>
          </p:nvPr>
        </p:nvSpPr>
        <p:spPr>
          <a:xfrm>
            <a:off x="6220767" y="1904976"/>
            <a:ext cx="1629000" cy="2223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000" b="1">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0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0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0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0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0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0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0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000">
                <a:solidFill>
                  <a:schemeClr val="lt1"/>
                </a:solidFill>
                <a:latin typeface="Bebas Neue"/>
                <a:ea typeface="Bebas Neue"/>
                <a:cs typeface="Bebas Neue"/>
                <a:sym typeface="Bebas Neue"/>
              </a:defRPr>
            </a:lvl9pPr>
          </a:lstStyle>
          <a:p>
            <a:endParaRPr/>
          </a:p>
        </p:txBody>
      </p:sp>
      <p:sp>
        <p:nvSpPr>
          <p:cNvPr id="370" name="Google Shape;370;p61"/>
          <p:cNvSpPr txBox="1">
            <a:spLocks noGrp="1"/>
          </p:cNvSpPr>
          <p:nvPr>
            <p:ph type="subTitle" idx="6"/>
          </p:nvPr>
        </p:nvSpPr>
        <p:spPr>
          <a:xfrm>
            <a:off x="6220767" y="3747971"/>
            <a:ext cx="2194500" cy="4572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a:endParaRPr/>
          </a:p>
        </p:txBody>
      </p:sp>
      <p:sp>
        <p:nvSpPr>
          <p:cNvPr id="371" name="Google Shape;371;p61"/>
          <p:cNvSpPr txBox="1">
            <a:spLocks noGrp="1"/>
          </p:cNvSpPr>
          <p:nvPr>
            <p:ph type="title"/>
          </p:nvPr>
        </p:nvSpPr>
        <p:spPr>
          <a:xfrm>
            <a:off x="1928825" y="377276"/>
            <a:ext cx="5286300" cy="704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72" name="Google Shape;372;p61"/>
          <p:cNvSpPr txBox="1">
            <a:spLocks noGrp="1"/>
          </p:cNvSpPr>
          <p:nvPr>
            <p:ph type="subTitle" idx="7"/>
          </p:nvPr>
        </p:nvSpPr>
        <p:spPr>
          <a:xfrm>
            <a:off x="715348" y="3751475"/>
            <a:ext cx="2188500" cy="457200"/>
          </a:xfrm>
          <a:prstGeom prst="rect">
            <a:avLst/>
          </a:prstGeom>
        </p:spPr>
        <p:txBody>
          <a:bodyPr spcFirstLastPara="1" wrap="square" lIns="91425" tIns="91425" rIns="91425" bIns="91425" anchor="b" anchorCtr="0">
            <a:noAutofit/>
          </a:bodyPr>
          <a:lstStyle>
            <a:lvl1pPr lvl="0" algn="r"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algn="r" rtl="0">
              <a:lnSpc>
                <a:spcPct val="100000"/>
              </a:lnSpc>
              <a:spcBef>
                <a:spcPts val="0"/>
              </a:spcBef>
              <a:spcAft>
                <a:spcPts val="0"/>
              </a:spcAft>
              <a:buNone/>
              <a:defRPr sz="1400">
                <a:solidFill>
                  <a:schemeClr val="lt1"/>
                </a:solidFill>
              </a:defRPr>
            </a:lvl2pPr>
            <a:lvl3pPr lvl="2" algn="r" rtl="0">
              <a:lnSpc>
                <a:spcPct val="100000"/>
              </a:lnSpc>
              <a:spcBef>
                <a:spcPts val="0"/>
              </a:spcBef>
              <a:spcAft>
                <a:spcPts val="0"/>
              </a:spcAft>
              <a:buNone/>
              <a:defRPr sz="1400">
                <a:solidFill>
                  <a:schemeClr val="lt1"/>
                </a:solidFill>
              </a:defRPr>
            </a:lvl3pPr>
            <a:lvl4pPr lvl="3" algn="r" rtl="0">
              <a:lnSpc>
                <a:spcPct val="100000"/>
              </a:lnSpc>
              <a:spcBef>
                <a:spcPts val="0"/>
              </a:spcBef>
              <a:spcAft>
                <a:spcPts val="0"/>
              </a:spcAft>
              <a:buNone/>
              <a:defRPr sz="1400">
                <a:solidFill>
                  <a:schemeClr val="lt1"/>
                </a:solidFill>
              </a:defRPr>
            </a:lvl4pPr>
            <a:lvl5pPr lvl="4" algn="r" rtl="0">
              <a:lnSpc>
                <a:spcPct val="100000"/>
              </a:lnSpc>
              <a:spcBef>
                <a:spcPts val="0"/>
              </a:spcBef>
              <a:spcAft>
                <a:spcPts val="0"/>
              </a:spcAft>
              <a:buNone/>
              <a:defRPr sz="1400">
                <a:solidFill>
                  <a:schemeClr val="lt1"/>
                </a:solidFill>
              </a:defRPr>
            </a:lvl5pPr>
            <a:lvl6pPr lvl="5" algn="r" rtl="0">
              <a:lnSpc>
                <a:spcPct val="100000"/>
              </a:lnSpc>
              <a:spcBef>
                <a:spcPts val="0"/>
              </a:spcBef>
              <a:spcAft>
                <a:spcPts val="0"/>
              </a:spcAft>
              <a:buNone/>
              <a:defRPr sz="1400">
                <a:solidFill>
                  <a:schemeClr val="lt1"/>
                </a:solidFill>
              </a:defRPr>
            </a:lvl6pPr>
            <a:lvl7pPr lvl="6" algn="r" rtl="0">
              <a:lnSpc>
                <a:spcPct val="100000"/>
              </a:lnSpc>
              <a:spcBef>
                <a:spcPts val="0"/>
              </a:spcBef>
              <a:spcAft>
                <a:spcPts val="0"/>
              </a:spcAft>
              <a:buNone/>
              <a:defRPr sz="1400">
                <a:solidFill>
                  <a:schemeClr val="lt1"/>
                </a:solidFill>
              </a:defRPr>
            </a:lvl7pPr>
            <a:lvl8pPr lvl="7" algn="r" rtl="0">
              <a:lnSpc>
                <a:spcPct val="100000"/>
              </a:lnSpc>
              <a:spcBef>
                <a:spcPts val="0"/>
              </a:spcBef>
              <a:spcAft>
                <a:spcPts val="0"/>
              </a:spcAft>
              <a:buNone/>
              <a:defRPr sz="1400">
                <a:solidFill>
                  <a:schemeClr val="lt1"/>
                </a:solidFill>
              </a:defRPr>
            </a:lvl8pPr>
            <a:lvl9pPr lvl="8" algn="r" rtl="0">
              <a:lnSpc>
                <a:spcPct val="100000"/>
              </a:lnSpc>
              <a:spcBef>
                <a:spcPts val="0"/>
              </a:spcBef>
              <a:spcAft>
                <a:spcPts val="0"/>
              </a:spcAft>
              <a:buNone/>
              <a:defRPr sz="1400">
                <a:solidFill>
                  <a:schemeClr val="lt1"/>
                </a:solidFill>
              </a:defRPr>
            </a:lvl9pPr>
          </a:lstStyle>
          <a:p>
            <a:endParaRPr/>
          </a:p>
        </p:txBody>
      </p:sp>
      <p:sp>
        <p:nvSpPr>
          <p:cNvPr id="373" name="Google Shape;373;p61"/>
          <p:cNvSpPr txBox="1">
            <a:spLocks noGrp="1"/>
          </p:cNvSpPr>
          <p:nvPr>
            <p:ph type="subTitle" idx="8"/>
          </p:nvPr>
        </p:nvSpPr>
        <p:spPr>
          <a:xfrm>
            <a:off x="1438823" y="3389675"/>
            <a:ext cx="1465500" cy="2223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None/>
              <a:defRPr sz="2000" b="1">
                <a:solidFill>
                  <a:schemeClr val="lt1"/>
                </a:solidFill>
                <a:latin typeface="Bebas Neue"/>
                <a:ea typeface="Bebas Neue"/>
                <a:cs typeface="Bebas Neue"/>
                <a:sym typeface="Bebas Neue"/>
              </a:defRPr>
            </a:lvl1pPr>
            <a:lvl2pPr lvl="1" algn="r" rtl="0">
              <a:lnSpc>
                <a:spcPct val="100000"/>
              </a:lnSpc>
              <a:spcBef>
                <a:spcPts val="0"/>
              </a:spcBef>
              <a:spcAft>
                <a:spcPts val="0"/>
              </a:spcAft>
              <a:buNone/>
              <a:defRPr sz="2000">
                <a:solidFill>
                  <a:schemeClr val="lt1"/>
                </a:solidFill>
                <a:latin typeface="Bebas Neue"/>
                <a:ea typeface="Bebas Neue"/>
                <a:cs typeface="Bebas Neue"/>
                <a:sym typeface="Bebas Neue"/>
              </a:defRPr>
            </a:lvl2pPr>
            <a:lvl3pPr lvl="2" algn="r" rtl="0">
              <a:lnSpc>
                <a:spcPct val="100000"/>
              </a:lnSpc>
              <a:spcBef>
                <a:spcPts val="0"/>
              </a:spcBef>
              <a:spcAft>
                <a:spcPts val="0"/>
              </a:spcAft>
              <a:buNone/>
              <a:defRPr sz="2000">
                <a:solidFill>
                  <a:schemeClr val="lt1"/>
                </a:solidFill>
                <a:latin typeface="Bebas Neue"/>
                <a:ea typeface="Bebas Neue"/>
                <a:cs typeface="Bebas Neue"/>
                <a:sym typeface="Bebas Neue"/>
              </a:defRPr>
            </a:lvl3pPr>
            <a:lvl4pPr lvl="3" algn="r" rtl="0">
              <a:lnSpc>
                <a:spcPct val="100000"/>
              </a:lnSpc>
              <a:spcBef>
                <a:spcPts val="0"/>
              </a:spcBef>
              <a:spcAft>
                <a:spcPts val="0"/>
              </a:spcAft>
              <a:buNone/>
              <a:defRPr sz="2000">
                <a:solidFill>
                  <a:schemeClr val="lt1"/>
                </a:solidFill>
                <a:latin typeface="Bebas Neue"/>
                <a:ea typeface="Bebas Neue"/>
                <a:cs typeface="Bebas Neue"/>
                <a:sym typeface="Bebas Neue"/>
              </a:defRPr>
            </a:lvl4pPr>
            <a:lvl5pPr lvl="4" algn="r" rtl="0">
              <a:lnSpc>
                <a:spcPct val="100000"/>
              </a:lnSpc>
              <a:spcBef>
                <a:spcPts val="0"/>
              </a:spcBef>
              <a:spcAft>
                <a:spcPts val="0"/>
              </a:spcAft>
              <a:buNone/>
              <a:defRPr sz="2000">
                <a:solidFill>
                  <a:schemeClr val="lt1"/>
                </a:solidFill>
                <a:latin typeface="Bebas Neue"/>
                <a:ea typeface="Bebas Neue"/>
                <a:cs typeface="Bebas Neue"/>
                <a:sym typeface="Bebas Neue"/>
              </a:defRPr>
            </a:lvl5pPr>
            <a:lvl6pPr lvl="5" algn="r" rtl="0">
              <a:lnSpc>
                <a:spcPct val="100000"/>
              </a:lnSpc>
              <a:spcBef>
                <a:spcPts val="0"/>
              </a:spcBef>
              <a:spcAft>
                <a:spcPts val="0"/>
              </a:spcAft>
              <a:buNone/>
              <a:defRPr sz="2000">
                <a:solidFill>
                  <a:schemeClr val="lt1"/>
                </a:solidFill>
                <a:latin typeface="Bebas Neue"/>
                <a:ea typeface="Bebas Neue"/>
                <a:cs typeface="Bebas Neue"/>
                <a:sym typeface="Bebas Neue"/>
              </a:defRPr>
            </a:lvl6pPr>
            <a:lvl7pPr lvl="6" algn="r" rtl="0">
              <a:lnSpc>
                <a:spcPct val="100000"/>
              </a:lnSpc>
              <a:spcBef>
                <a:spcPts val="0"/>
              </a:spcBef>
              <a:spcAft>
                <a:spcPts val="0"/>
              </a:spcAft>
              <a:buNone/>
              <a:defRPr sz="2000">
                <a:solidFill>
                  <a:schemeClr val="lt1"/>
                </a:solidFill>
                <a:latin typeface="Bebas Neue"/>
                <a:ea typeface="Bebas Neue"/>
                <a:cs typeface="Bebas Neue"/>
                <a:sym typeface="Bebas Neue"/>
              </a:defRPr>
            </a:lvl7pPr>
            <a:lvl8pPr lvl="7" algn="r" rtl="0">
              <a:lnSpc>
                <a:spcPct val="100000"/>
              </a:lnSpc>
              <a:spcBef>
                <a:spcPts val="0"/>
              </a:spcBef>
              <a:spcAft>
                <a:spcPts val="0"/>
              </a:spcAft>
              <a:buNone/>
              <a:defRPr sz="2000">
                <a:solidFill>
                  <a:schemeClr val="lt1"/>
                </a:solidFill>
                <a:latin typeface="Bebas Neue"/>
                <a:ea typeface="Bebas Neue"/>
                <a:cs typeface="Bebas Neue"/>
                <a:sym typeface="Bebas Neue"/>
              </a:defRPr>
            </a:lvl8pPr>
            <a:lvl9pPr lvl="8" algn="r" rtl="0">
              <a:lnSpc>
                <a:spcPct val="100000"/>
              </a:lnSpc>
              <a:spcBef>
                <a:spcPts val="0"/>
              </a:spcBef>
              <a:spcAft>
                <a:spcPts val="0"/>
              </a:spcAft>
              <a:buNone/>
              <a:defRPr sz="2000">
                <a:solidFill>
                  <a:schemeClr val="lt1"/>
                </a:solidFill>
                <a:latin typeface="Bebas Neue"/>
                <a:ea typeface="Bebas Neue"/>
                <a:cs typeface="Bebas Neue"/>
                <a:sym typeface="Bebas Neue"/>
              </a:defRPr>
            </a:lvl9pPr>
          </a:lstStyle>
          <a:p>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itle and three columns  2">
  <p:cSld name="CUSTOM_1_1_1">
    <p:spTree>
      <p:nvGrpSpPr>
        <p:cNvPr id="1" name="Shape 374"/>
        <p:cNvGrpSpPr/>
        <p:nvPr/>
      </p:nvGrpSpPr>
      <p:grpSpPr>
        <a:xfrm>
          <a:off x="0" y="0"/>
          <a:ext cx="0" cy="0"/>
          <a:chOff x="0" y="0"/>
          <a:chExt cx="0" cy="0"/>
        </a:xfrm>
      </p:grpSpPr>
      <p:sp>
        <p:nvSpPr>
          <p:cNvPr id="375" name="Google Shape;375;p62"/>
          <p:cNvSpPr/>
          <p:nvPr/>
        </p:nvSpPr>
        <p:spPr>
          <a:xfrm>
            <a:off x="0" y="2571750"/>
            <a:ext cx="9144000" cy="25716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376" name="Google Shape;376;p62"/>
          <p:cNvSpPr txBox="1">
            <a:spLocks noGrp="1"/>
          </p:cNvSpPr>
          <p:nvPr>
            <p:ph type="subTitle" idx="1"/>
          </p:nvPr>
        </p:nvSpPr>
        <p:spPr>
          <a:xfrm>
            <a:off x="3878479" y="3404434"/>
            <a:ext cx="1380600" cy="3099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2200" b="1">
                <a:solidFill>
                  <a:schemeClr val="lt1"/>
                </a:solidFill>
                <a:latin typeface="Bebas Neue"/>
                <a:ea typeface="Bebas Neue"/>
                <a:cs typeface="Bebas Neue"/>
                <a:sym typeface="Bebas Neue"/>
              </a:defRPr>
            </a:lvl1pPr>
            <a:lvl2pPr lvl="1" algn="ctr"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algn="ctr"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algn="ctr"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algn="ctr"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algn="ctr"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algn="ctr"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algn="ctr"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algn="ctr"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a:endParaRPr/>
          </a:p>
        </p:txBody>
      </p:sp>
      <p:sp>
        <p:nvSpPr>
          <p:cNvPr id="377" name="Google Shape;377;p62"/>
          <p:cNvSpPr txBox="1">
            <a:spLocks noGrp="1"/>
          </p:cNvSpPr>
          <p:nvPr>
            <p:ph type="subTitle" idx="2"/>
          </p:nvPr>
        </p:nvSpPr>
        <p:spPr>
          <a:xfrm>
            <a:off x="3718125" y="3707075"/>
            <a:ext cx="1701300" cy="914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algn="ctr" rtl="0">
              <a:lnSpc>
                <a:spcPct val="100000"/>
              </a:lnSpc>
              <a:spcBef>
                <a:spcPts val="0"/>
              </a:spcBef>
              <a:spcAft>
                <a:spcPts val="0"/>
              </a:spcAft>
              <a:buNone/>
              <a:defRPr sz="1400">
                <a:solidFill>
                  <a:schemeClr val="lt1"/>
                </a:solidFill>
              </a:defRPr>
            </a:lvl2pPr>
            <a:lvl3pPr lvl="2" algn="ctr" rtl="0">
              <a:lnSpc>
                <a:spcPct val="100000"/>
              </a:lnSpc>
              <a:spcBef>
                <a:spcPts val="0"/>
              </a:spcBef>
              <a:spcAft>
                <a:spcPts val="0"/>
              </a:spcAft>
              <a:buNone/>
              <a:defRPr sz="1400">
                <a:solidFill>
                  <a:schemeClr val="lt1"/>
                </a:solidFill>
              </a:defRPr>
            </a:lvl3pPr>
            <a:lvl4pPr lvl="3" algn="ctr" rtl="0">
              <a:lnSpc>
                <a:spcPct val="100000"/>
              </a:lnSpc>
              <a:spcBef>
                <a:spcPts val="0"/>
              </a:spcBef>
              <a:spcAft>
                <a:spcPts val="0"/>
              </a:spcAft>
              <a:buNone/>
              <a:defRPr sz="1400">
                <a:solidFill>
                  <a:schemeClr val="lt1"/>
                </a:solidFill>
              </a:defRPr>
            </a:lvl4pPr>
            <a:lvl5pPr lvl="4" algn="ctr" rtl="0">
              <a:lnSpc>
                <a:spcPct val="100000"/>
              </a:lnSpc>
              <a:spcBef>
                <a:spcPts val="0"/>
              </a:spcBef>
              <a:spcAft>
                <a:spcPts val="0"/>
              </a:spcAft>
              <a:buNone/>
              <a:defRPr sz="1400">
                <a:solidFill>
                  <a:schemeClr val="lt1"/>
                </a:solidFill>
              </a:defRPr>
            </a:lvl5pPr>
            <a:lvl6pPr lvl="5" algn="ctr" rtl="0">
              <a:lnSpc>
                <a:spcPct val="100000"/>
              </a:lnSpc>
              <a:spcBef>
                <a:spcPts val="0"/>
              </a:spcBef>
              <a:spcAft>
                <a:spcPts val="0"/>
              </a:spcAft>
              <a:buNone/>
              <a:defRPr sz="1400">
                <a:solidFill>
                  <a:schemeClr val="lt1"/>
                </a:solidFill>
              </a:defRPr>
            </a:lvl6pPr>
            <a:lvl7pPr lvl="6" algn="ctr" rtl="0">
              <a:lnSpc>
                <a:spcPct val="100000"/>
              </a:lnSpc>
              <a:spcBef>
                <a:spcPts val="0"/>
              </a:spcBef>
              <a:spcAft>
                <a:spcPts val="0"/>
              </a:spcAft>
              <a:buNone/>
              <a:defRPr sz="1400">
                <a:solidFill>
                  <a:schemeClr val="lt1"/>
                </a:solidFill>
              </a:defRPr>
            </a:lvl7pPr>
            <a:lvl8pPr lvl="7" algn="ctr" rtl="0">
              <a:lnSpc>
                <a:spcPct val="100000"/>
              </a:lnSpc>
              <a:spcBef>
                <a:spcPts val="0"/>
              </a:spcBef>
              <a:spcAft>
                <a:spcPts val="0"/>
              </a:spcAft>
              <a:buNone/>
              <a:defRPr sz="1400">
                <a:solidFill>
                  <a:schemeClr val="lt1"/>
                </a:solidFill>
              </a:defRPr>
            </a:lvl8pPr>
            <a:lvl9pPr lvl="8" algn="ctr" rtl="0">
              <a:lnSpc>
                <a:spcPct val="100000"/>
              </a:lnSpc>
              <a:spcBef>
                <a:spcPts val="0"/>
              </a:spcBef>
              <a:spcAft>
                <a:spcPts val="0"/>
              </a:spcAft>
              <a:buNone/>
              <a:defRPr sz="1400">
                <a:solidFill>
                  <a:schemeClr val="lt1"/>
                </a:solidFill>
              </a:defRPr>
            </a:lvl9pPr>
          </a:lstStyle>
          <a:p>
            <a:endParaRPr/>
          </a:p>
        </p:txBody>
      </p:sp>
      <p:sp>
        <p:nvSpPr>
          <p:cNvPr id="378" name="Google Shape;378;p62"/>
          <p:cNvSpPr txBox="1">
            <a:spLocks noGrp="1"/>
          </p:cNvSpPr>
          <p:nvPr>
            <p:ph type="subTitle" idx="3"/>
          </p:nvPr>
        </p:nvSpPr>
        <p:spPr>
          <a:xfrm>
            <a:off x="1160379" y="3404434"/>
            <a:ext cx="1378800" cy="3099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2200" b="1">
                <a:solidFill>
                  <a:schemeClr val="lt1"/>
                </a:solidFill>
                <a:latin typeface="Bebas Neue"/>
                <a:ea typeface="Bebas Neue"/>
                <a:cs typeface="Bebas Neue"/>
                <a:sym typeface="Bebas Neue"/>
              </a:defRPr>
            </a:lvl1pPr>
            <a:lvl2pPr lvl="1" algn="ctr"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algn="ctr"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algn="ctr"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algn="ctr"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algn="ctr"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algn="ctr"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algn="ctr"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algn="ctr"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a:endParaRPr/>
          </a:p>
        </p:txBody>
      </p:sp>
      <p:sp>
        <p:nvSpPr>
          <p:cNvPr id="379" name="Google Shape;379;p62"/>
          <p:cNvSpPr txBox="1">
            <a:spLocks noGrp="1"/>
          </p:cNvSpPr>
          <p:nvPr>
            <p:ph type="subTitle" idx="4"/>
          </p:nvPr>
        </p:nvSpPr>
        <p:spPr>
          <a:xfrm>
            <a:off x="6443575" y="3707075"/>
            <a:ext cx="1701300" cy="914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algn="ctr" rtl="0">
              <a:lnSpc>
                <a:spcPct val="100000"/>
              </a:lnSpc>
              <a:spcBef>
                <a:spcPts val="0"/>
              </a:spcBef>
              <a:spcAft>
                <a:spcPts val="0"/>
              </a:spcAft>
              <a:buNone/>
              <a:defRPr sz="1400">
                <a:solidFill>
                  <a:schemeClr val="lt1"/>
                </a:solidFill>
              </a:defRPr>
            </a:lvl2pPr>
            <a:lvl3pPr lvl="2" algn="ctr" rtl="0">
              <a:lnSpc>
                <a:spcPct val="100000"/>
              </a:lnSpc>
              <a:spcBef>
                <a:spcPts val="0"/>
              </a:spcBef>
              <a:spcAft>
                <a:spcPts val="0"/>
              </a:spcAft>
              <a:buNone/>
              <a:defRPr sz="1400">
                <a:solidFill>
                  <a:schemeClr val="lt1"/>
                </a:solidFill>
              </a:defRPr>
            </a:lvl3pPr>
            <a:lvl4pPr lvl="3" algn="ctr" rtl="0">
              <a:lnSpc>
                <a:spcPct val="100000"/>
              </a:lnSpc>
              <a:spcBef>
                <a:spcPts val="0"/>
              </a:spcBef>
              <a:spcAft>
                <a:spcPts val="0"/>
              </a:spcAft>
              <a:buNone/>
              <a:defRPr sz="1400">
                <a:solidFill>
                  <a:schemeClr val="lt1"/>
                </a:solidFill>
              </a:defRPr>
            </a:lvl4pPr>
            <a:lvl5pPr lvl="4" algn="ctr" rtl="0">
              <a:lnSpc>
                <a:spcPct val="100000"/>
              </a:lnSpc>
              <a:spcBef>
                <a:spcPts val="0"/>
              </a:spcBef>
              <a:spcAft>
                <a:spcPts val="0"/>
              </a:spcAft>
              <a:buNone/>
              <a:defRPr sz="1400">
                <a:solidFill>
                  <a:schemeClr val="lt1"/>
                </a:solidFill>
              </a:defRPr>
            </a:lvl5pPr>
            <a:lvl6pPr lvl="5" algn="ctr" rtl="0">
              <a:lnSpc>
                <a:spcPct val="100000"/>
              </a:lnSpc>
              <a:spcBef>
                <a:spcPts val="0"/>
              </a:spcBef>
              <a:spcAft>
                <a:spcPts val="0"/>
              </a:spcAft>
              <a:buNone/>
              <a:defRPr sz="1400">
                <a:solidFill>
                  <a:schemeClr val="lt1"/>
                </a:solidFill>
              </a:defRPr>
            </a:lvl6pPr>
            <a:lvl7pPr lvl="6" algn="ctr" rtl="0">
              <a:lnSpc>
                <a:spcPct val="100000"/>
              </a:lnSpc>
              <a:spcBef>
                <a:spcPts val="0"/>
              </a:spcBef>
              <a:spcAft>
                <a:spcPts val="0"/>
              </a:spcAft>
              <a:buNone/>
              <a:defRPr sz="1400">
                <a:solidFill>
                  <a:schemeClr val="lt1"/>
                </a:solidFill>
              </a:defRPr>
            </a:lvl7pPr>
            <a:lvl8pPr lvl="7" algn="ctr" rtl="0">
              <a:lnSpc>
                <a:spcPct val="100000"/>
              </a:lnSpc>
              <a:spcBef>
                <a:spcPts val="0"/>
              </a:spcBef>
              <a:spcAft>
                <a:spcPts val="0"/>
              </a:spcAft>
              <a:buNone/>
              <a:defRPr sz="1400">
                <a:solidFill>
                  <a:schemeClr val="lt1"/>
                </a:solidFill>
              </a:defRPr>
            </a:lvl8pPr>
            <a:lvl9pPr lvl="8" algn="ctr" rtl="0">
              <a:lnSpc>
                <a:spcPct val="100000"/>
              </a:lnSpc>
              <a:spcBef>
                <a:spcPts val="0"/>
              </a:spcBef>
              <a:spcAft>
                <a:spcPts val="0"/>
              </a:spcAft>
              <a:buNone/>
              <a:defRPr sz="1400">
                <a:solidFill>
                  <a:schemeClr val="lt1"/>
                </a:solidFill>
              </a:defRPr>
            </a:lvl9pPr>
          </a:lstStyle>
          <a:p>
            <a:endParaRPr/>
          </a:p>
        </p:txBody>
      </p:sp>
      <p:sp>
        <p:nvSpPr>
          <p:cNvPr id="380" name="Google Shape;380;p62"/>
          <p:cNvSpPr txBox="1">
            <a:spLocks noGrp="1"/>
          </p:cNvSpPr>
          <p:nvPr>
            <p:ph type="subTitle" idx="5"/>
          </p:nvPr>
        </p:nvSpPr>
        <p:spPr>
          <a:xfrm>
            <a:off x="6607154" y="3403984"/>
            <a:ext cx="1380600" cy="310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2200" b="1">
                <a:solidFill>
                  <a:schemeClr val="lt1"/>
                </a:solidFill>
                <a:latin typeface="Bebas Neue"/>
                <a:ea typeface="Bebas Neue"/>
                <a:cs typeface="Bebas Neue"/>
                <a:sym typeface="Bebas Neue"/>
              </a:defRPr>
            </a:lvl1pPr>
            <a:lvl2pPr lvl="1" algn="ctr"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algn="ctr"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algn="ctr"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algn="ctr"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algn="ctr"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algn="ctr"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algn="ctr"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algn="ctr"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a:endParaRPr/>
          </a:p>
        </p:txBody>
      </p:sp>
      <p:sp>
        <p:nvSpPr>
          <p:cNvPr id="381" name="Google Shape;381;p62"/>
          <p:cNvSpPr txBox="1">
            <a:spLocks noGrp="1"/>
          </p:cNvSpPr>
          <p:nvPr>
            <p:ph type="subTitle" idx="6"/>
          </p:nvPr>
        </p:nvSpPr>
        <p:spPr>
          <a:xfrm>
            <a:off x="999200" y="3707075"/>
            <a:ext cx="1701300" cy="914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algn="ctr" rtl="0">
              <a:lnSpc>
                <a:spcPct val="100000"/>
              </a:lnSpc>
              <a:spcBef>
                <a:spcPts val="0"/>
              </a:spcBef>
              <a:spcAft>
                <a:spcPts val="0"/>
              </a:spcAft>
              <a:buNone/>
              <a:defRPr sz="1400">
                <a:solidFill>
                  <a:schemeClr val="lt1"/>
                </a:solidFill>
              </a:defRPr>
            </a:lvl2pPr>
            <a:lvl3pPr lvl="2" algn="ctr" rtl="0">
              <a:lnSpc>
                <a:spcPct val="100000"/>
              </a:lnSpc>
              <a:spcBef>
                <a:spcPts val="0"/>
              </a:spcBef>
              <a:spcAft>
                <a:spcPts val="0"/>
              </a:spcAft>
              <a:buNone/>
              <a:defRPr sz="1400">
                <a:solidFill>
                  <a:schemeClr val="lt1"/>
                </a:solidFill>
              </a:defRPr>
            </a:lvl3pPr>
            <a:lvl4pPr lvl="3" algn="ctr" rtl="0">
              <a:lnSpc>
                <a:spcPct val="100000"/>
              </a:lnSpc>
              <a:spcBef>
                <a:spcPts val="0"/>
              </a:spcBef>
              <a:spcAft>
                <a:spcPts val="0"/>
              </a:spcAft>
              <a:buNone/>
              <a:defRPr sz="1400">
                <a:solidFill>
                  <a:schemeClr val="lt1"/>
                </a:solidFill>
              </a:defRPr>
            </a:lvl4pPr>
            <a:lvl5pPr lvl="4" algn="ctr" rtl="0">
              <a:lnSpc>
                <a:spcPct val="100000"/>
              </a:lnSpc>
              <a:spcBef>
                <a:spcPts val="0"/>
              </a:spcBef>
              <a:spcAft>
                <a:spcPts val="0"/>
              </a:spcAft>
              <a:buNone/>
              <a:defRPr sz="1400">
                <a:solidFill>
                  <a:schemeClr val="lt1"/>
                </a:solidFill>
              </a:defRPr>
            </a:lvl5pPr>
            <a:lvl6pPr lvl="5" algn="ctr" rtl="0">
              <a:lnSpc>
                <a:spcPct val="100000"/>
              </a:lnSpc>
              <a:spcBef>
                <a:spcPts val="0"/>
              </a:spcBef>
              <a:spcAft>
                <a:spcPts val="0"/>
              </a:spcAft>
              <a:buNone/>
              <a:defRPr sz="1400">
                <a:solidFill>
                  <a:schemeClr val="lt1"/>
                </a:solidFill>
              </a:defRPr>
            </a:lvl6pPr>
            <a:lvl7pPr lvl="6" algn="ctr" rtl="0">
              <a:lnSpc>
                <a:spcPct val="100000"/>
              </a:lnSpc>
              <a:spcBef>
                <a:spcPts val="0"/>
              </a:spcBef>
              <a:spcAft>
                <a:spcPts val="0"/>
              </a:spcAft>
              <a:buNone/>
              <a:defRPr sz="1400">
                <a:solidFill>
                  <a:schemeClr val="lt1"/>
                </a:solidFill>
              </a:defRPr>
            </a:lvl7pPr>
            <a:lvl8pPr lvl="7" algn="ctr" rtl="0">
              <a:lnSpc>
                <a:spcPct val="100000"/>
              </a:lnSpc>
              <a:spcBef>
                <a:spcPts val="0"/>
              </a:spcBef>
              <a:spcAft>
                <a:spcPts val="0"/>
              </a:spcAft>
              <a:buNone/>
              <a:defRPr sz="1400">
                <a:solidFill>
                  <a:schemeClr val="lt1"/>
                </a:solidFill>
              </a:defRPr>
            </a:lvl8pPr>
            <a:lvl9pPr lvl="8" algn="ctr" rtl="0">
              <a:lnSpc>
                <a:spcPct val="100000"/>
              </a:lnSpc>
              <a:spcBef>
                <a:spcPts val="0"/>
              </a:spcBef>
              <a:spcAft>
                <a:spcPts val="0"/>
              </a:spcAft>
              <a:buNone/>
              <a:defRPr sz="1400">
                <a:solidFill>
                  <a:schemeClr val="lt1"/>
                </a:solidFill>
              </a:defRPr>
            </a:lvl9pPr>
          </a:lstStyle>
          <a:p>
            <a:endParaRPr/>
          </a:p>
        </p:txBody>
      </p:sp>
      <p:sp>
        <p:nvSpPr>
          <p:cNvPr id="382" name="Google Shape;382;p62"/>
          <p:cNvSpPr txBox="1">
            <a:spLocks noGrp="1"/>
          </p:cNvSpPr>
          <p:nvPr>
            <p:ph type="title"/>
          </p:nvPr>
        </p:nvSpPr>
        <p:spPr>
          <a:xfrm>
            <a:off x="1092825" y="316735"/>
            <a:ext cx="6951900" cy="6615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83" name="Google Shape;383;p62"/>
          <p:cNvSpPr/>
          <p:nvPr/>
        </p:nvSpPr>
        <p:spPr>
          <a:xfrm>
            <a:off x="101550" y="106200"/>
            <a:ext cx="8940900" cy="49311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4" name="Google Shape;384;p62"/>
          <p:cNvGrpSpPr/>
          <p:nvPr/>
        </p:nvGrpSpPr>
        <p:grpSpPr>
          <a:xfrm>
            <a:off x="101550" y="2571913"/>
            <a:ext cx="8941926" cy="2465867"/>
            <a:chOff x="101550" y="4001975"/>
            <a:chExt cx="8941926" cy="1035600"/>
          </a:xfrm>
        </p:grpSpPr>
        <p:cxnSp>
          <p:nvCxnSpPr>
            <p:cNvPr id="385" name="Google Shape;385;p62"/>
            <p:cNvCxnSpPr/>
            <p:nvPr/>
          </p:nvCxnSpPr>
          <p:spPr>
            <a:xfrm>
              <a:off x="102576" y="5037402"/>
              <a:ext cx="8940900" cy="0"/>
            </a:xfrm>
            <a:prstGeom prst="straightConnector1">
              <a:avLst/>
            </a:prstGeom>
            <a:noFill/>
            <a:ln w="19050" cap="flat" cmpd="sng">
              <a:solidFill>
                <a:schemeClr val="lt1"/>
              </a:solidFill>
              <a:prstDash val="solid"/>
              <a:round/>
              <a:headEnd type="none" w="med" len="med"/>
              <a:tailEnd type="none" w="med" len="med"/>
            </a:ln>
          </p:spPr>
        </p:cxnSp>
        <p:cxnSp>
          <p:nvCxnSpPr>
            <p:cNvPr id="386" name="Google Shape;386;p62"/>
            <p:cNvCxnSpPr/>
            <p:nvPr/>
          </p:nvCxnSpPr>
          <p:spPr>
            <a:xfrm>
              <a:off x="9042449" y="4001975"/>
              <a:ext cx="0" cy="1035600"/>
            </a:xfrm>
            <a:prstGeom prst="straightConnector1">
              <a:avLst/>
            </a:prstGeom>
            <a:noFill/>
            <a:ln w="19050" cap="flat" cmpd="sng">
              <a:solidFill>
                <a:schemeClr val="lt1"/>
              </a:solidFill>
              <a:prstDash val="solid"/>
              <a:round/>
              <a:headEnd type="none" w="med" len="med"/>
              <a:tailEnd type="none" w="med" len="med"/>
            </a:ln>
          </p:spPr>
        </p:cxnSp>
        <p:cxnSp>
          <p:nvCxnSpPr>
            <p:cNvPr id="387" name="Google Shape;387;p62"/>
            <p:cNvCxnSpPr/>
            <p:nvPr/>
          </p:nvCxnSpPr>
          <p:spPr>
            <a:xfrm>
              <a:off x="101550" y="4001975"/>
              <a:ext cx="0" cy="1035600"/>
            </a:xfrm>
            <a:prstGeom prst="straightConnector1">
              <a:avLst/>
            </a:prstGeom>
            <a:noFill/>
            <a:ln w="19050" cap="flat" cmpd="sng">
              <a:solidFill>
                <a:schemeClr val="lt1"/>
              </a:solidFill>
              <a:prstDash val="solid"/>
              <a:round/>
              <a:headEnd type="none" w="med" len="med"/>
              <a:tailEnd type="none" w="med" len="med"/>
            </a:ln>
          </p:spPr>
        </p:cxnSp>
      </p:gr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itle and three columns  3">
  <p:cSld name="CUSTOM_1_1_1_1">
    <p:spTree>
      <p:nvGrpSpPr>
        <p:cNvPr id="1" name="Shape 388"/>
        <p:cNvGrpSpPr/>
        <p:nvPr/>
      </p:nvGrpSpPr>
      <p:grpSpPr>
        <a:xfrm>
          <a:off x="0" y="0"/>
          <a:ext cx="0" cy="0"/>
          <a:chOff x="0" y="0"/>
          <a:chExt cx="0" cy="0"/>
        </a:xfrm>
      </p:grpSpPr>
      <p:sp>
        <p:nvSpPr>
          <p:cNvPr id="389" name="Google Shape;389;p63"/>
          <p:cNvSpPr txBox="1">
            <a:spLocks noGrp="1"/>
          </p:cNvSpPr>
          <p:nvPr>
            <p:ph type="subTitle" idx="1"/>
          </p:nvPr>
        </p:nvSpPr>
        <p:spPr>
          <a:xfrm>
            <a:off x="4371899" y="2231747"/>
            <a:ext cx="1380600" cy="309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None/>
              <a:defRPr sz="2200" b="1">
                <a:solidFill>
                  <a:schemeClr val="dk1"/>
                </a:solidFill>
                <a:latin typeface="Bebas Neue"/>
                <a:ea typeface="Bebas Neue"/>
                <a:cs typeface="Bebas Neue"/>
                <a:sym typeface="Bebas Neue"/>
              </a:defRPr>
            </a:lvl1pPr>
            <a:lvl2pPr lvl="1" algn="r" rtl="0">
              <a:lnSpc>
                <a:spcPct val="100000"/>
              </a:lnSpc>
              <a:spcBef>
                <a:spcPts val="0"/>
              </a:spcBef>
              <a:spcAft>
                <a:spcPts val="0"/>
              </a:spcAft>
              <a:buNone/>
              <a:defRPr sz="2200">
                <a:solidFill>
                  <a:schemeClr val="dk1"/>
                </a:solidFill>
                <a:latin typeface="Bebas Neue"/>
                <a:ea typeface="Bebas Neue"/>
                <a:cs typeface="Bebas Neue"/>
                <a:sym typeface="Bebas Neue"/>
              </a:defRPr>
            </a:lvl2pPr>
            <a:lvl3pPr lvl="2" algn="r" rtl="0">
              <a:lnSpc>
                <a:spcPct val="100000"/>
              </a:lnSpc>
              <a:spcBef>
                <a:spcPts val="0"/>
              </a:spcBef>
              <a:spcAft>
                <a:spcPts val="0"/>
              </a:spcAft>
              <a:buNone/>
              <a:defRPr sz="2200">
                <a:solidFill>
                  <a:schemeClr val="dk1"/>
                </a:solidFill>
                <a:latin typeface="Bebas Neue"/>
                <a:ea typeface="Bebas Neue"/>
                <a:cs typeface="Bebas Neue"/>
                <a:sym typeface="Bebas Neue"/>
              </a:defRPr>
            </a:lvl3pPr>
            <a:lvl4pPr lvl="3" algn="r" rtl="0">
              <a:lnSpc>
                <a:spcPct val="100000"/>
              </a:lnSpc>
              <a:spcBef>
                <a:spcPts val="0"/>
              </a:spcBef>
              <a:spcAft>
                <a:spcPts val="0"/>
              </a:spcAft>
              <a:buNone/>
              <a:defRPr sz="2200">
                <a:solidFill>
                  <a:schemeClr val="dk1"/>
                </a:solidFill>
                <a:latin typeface="Bebas Neue"/>
                <a:ea typeface="Bebas Neue"/>
                <a:cs typeface="Bebas Neue"/>
                <a:sym typeface="Bebas Neue"/>
              </a:defRPr>
            </a:lvl4pPr>
            <a:lvl5pPr lvl="4" algn="r" rtl="0">
              <a:lnSpc>
                <a:spcPct val="100000"/>
              </a:lnSpc>
              <a:spcBef>
                <a:spcPts val="0"/>
              </a:spcBef>
              <a:spcAft>
                <a:spcPts val="0"/>
              </a:spcAft>
              <a:buNone/>
              <a:defRPr sz="2200">
                <a:solidFill>
                  <a:schemeClr val="dk1"/>
                </a:solidFill>
                <a:latin typeface="Bebas Neue"/>
                <a:ea typeface="Bebas Neue"/>
                <a:cs typeface="Bebas Neue"/>
                <a:sym typeface="Bebas Neue"/>
              </a:defRPr>
            </a:lvl5pPr>
            <a:lvl6pPr lvl="5" algn="r" rtl="0">
              <a:lnSpc>
                <a:spcPct val="100000"/>
              </a:lnSpc>
              <a:spcBef>
                <a:spcPts val="0"/>
              </a:spcBef>
              <a:spcAft>
                <a:spcPts val="0"/>
              </a:spcAft>
              <a:buNone/>
              <a:defRPr sz="2200">
                <a:solidFill>
                  <a:schemeClr val="dk1"/>
                </a:solidFill>
                <a:latin typeface="Bebas Neue"/>
                <a:ea typeface="Bebas Neue"/>
                <a:cs typeface="Bebas Neue"/>
                <a:sym typeface="Bebas Neue"/>
              </a:defRPr>
            </a:lvl6pPr>
            <a:lvl7pPr lvl="6" algn="r" rtl="0">
              <a:lnSpc>
                <a:spcPct val="100000"/>
              </a:lnSpc>
              <a:spcBef>
                <a:spcPts val="0"/>
              </a:spcBef>
              <a:spcAft>
                <a:spcPts val="0"/>
              </a:spcAft>
              <a:buNone/>
              <a:defRPr sz="2200">
                <a:solidFill>
                  <a:schemeClr val="dk1"/>
                </a:solidFill>
                <a:latin typeface="Bebas Neue"/>
                <a:ea typeface="Bebas Neue"/>
                <a:cs typeface="Bebas Neue"/>
                <a:sym typeface="Bebas Neue"/>
              </a:defRPr>
            </a:lvl7pPr>
            <a:lvl8pPr lvl="7" algn="r" rtl="0">
              <a:lnSpc>
                <a:spcPct val="100000"/>
              </a:lnSpc>
              <a:spcBef>
                <a:spcPts val="0"/>
              </a:spcBef>
              <a:spcAft>
                <a:spcPts val="0"/>
              </a:spcAft>
              <a:buNone/>
              <a:defRPr sz="2200">
                <a:solidFill>
                  <a:schemeClr val="dk1"/>
                </a:solidFill>
                <a:latin typeface="Bebas Neue"/>
                <a:ea typeface="Bebas Neue"/>
                <a:cs typeface="Bebas Neue"/>
                <a:sym typeface="Bebas Neue"/>
              </a:defRPr>
            </a:lvl8pPr>
            <a:lvl9pPr lvl="8" algn="r" rtl="0">
              <a:lnSpc>
                <a:spcPct val="100000"/>
              </a:lnSpc>
              <a:spcBef>
                <a:spcPts val="0"/>
              </a:spcBef>
              <a:spcAft>
                <a:spcPts val="0"/>
              </a:spcAft>
              <a:buNone/>
              <a:defRPr sz="2200">
                <a:solidFill>
                  <a:schemeClr val="dk1"/>
                </a:solidFill>
                <a:latin typeface="Bebas Neue"/>
                <a:ea typeface="Bebas Neue"/>
                <a:cs typeface="Bebas Neue"/>
                <a:sym typeface="Bebas Neue"/>
              </a:defRPr>
            </a:lvl9pPr>
          </a:lstStyle>
          <a:p>
            <a:endParaRPr/>
          </a:p>
        </p:txBody>
      </p:sp>
      <p:sp>
        <p:nvSpPr>
          <p:cNvPr id="390" name="Google Shape;390;p63"/>
          <p:cNvSpPr txBox="1">
            <a:spLocks noGrp="1"/>
          </p:cNvSpPr>
          <p:nvPr>
            <p:ph type="subTitle" idx="2"/>
          </p:nvPr>
        </p:nvSpPr>
        <p:spPr>
          <a:xfrm>
            <a:off x="4240062" y="2534400"/>
            <a:ext cx="1494000" cy="914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algn="r" rtl="0">
              <a:lnSpc>
                <a:spcPct val="100000"/>
              </a:lnSpc>
              <a:spcBef>
                <a:spcPts val="0"/>
              </a:spcBef>
              <a:spcAft>
                <a:spcPts val="0"/>
              </a:spcAft>
              <a:buNone/>
              <a:defRPr sz="1400">
                <a:solidFill>
                  <a:schemeClr val="dk1"/>
                </a:solidFill>
              </a:defRPr>
            </a:lvl2pPr>
            <a:lvl3pPr lvl="2" algn="r" rtl="0">
              <a:lnSpc>
                <a:spcPct val="100000"/>
              </a:lnSpc>
              <a:spcBef>
                <a:spcPts val="0"/>
              </a:spcBef>
              <a:spcAft>
                <a:spcPts val="0"/>
              </a:spcAft>
              <a:buNone/>
              <a:defRPr sz="1400">
                <a:solidFill>
                  <a:schemeClr val="dk1"/>
                </a:solidFill>
              </a:defRPr>
            </a:lvl3pPr>
            <a:lvl4pPr lvl="3" algn="r" rtl="0">
              <a:lnSpc>
                <a:spcPct val="100000"/>
              </a:lnSpc>
              <a:spcBef>
                <a:spcPts val="0"/>
              </a:spcBef>
              <a:spcAft>
                <a:spcPts val="0"/>
              </a:spcAft>
              <a:buNone/>
              <a:defRPr sz="1400">
                <a:solidFill>
                  <a:schemeClr val="dk1"/>
                </a:solidFill>
              </a:defRPr>
            </a:lvl4pPr>
            <a:lvl5pPr lvl="4" algn="r" rtl="0">
              <a:lnSpc>
                <a:spcPct val="100000"/>
              </a:lnSpc>
              <a:spcBef>
                <a:spcPts val="0"/>
              </a:spcBef>
              <a:spcAft>
                <a:spcPts val="0"/>
              </a:spcAft>
              <a:buNone/>
              <a:defRPr sz="1400">
                <a:solidFill>
                  <a:schemeClr val="dk1"/>
                </a:solidFill>
              </a:defRPr>
            </a:lvl5pPr>
            <a:lvl6pPr lvl="5" algn="r" rtl="0">
              <a:lnSpc>
                <a:spcPct val="100000"/>
              </a:lnSpc>
              <a:spcBef>
                <a:spcPts val="0"/>
              </a:spcBef>
              <a:spcAft>
                <a:spcPts val="0"/>
              </a:spcAft>
              <a:buNone/>
              <a:defRPr sz="1400">
                <a:solidFill>
                  <a:schemeClr val="dk1"/>
                </a:solidFill>
              </a:defRPr>
            </a:lvl6pPr>
            <a:lvl7pPr lvl="6" algn="r" rtl="0">
              <a:lnSpc>
                <a:spcPct val="100000"/>
              </a:lnSpc>
              <a:spcBef>
                <a:spcPts val="0"/>
              </a:spcBef>
              <a:spcAft>
                <a:spcPts val="0"/>
              </a:spcAft>
              <a:buNone/>
              <a:defRPr sz="1400">
                <a:solidFill>
                  <a:schemeClr val="dk1"/>
                </a:solidFill>
              </a:defRPr>
            </a:lvl7pPr>
            <a:lvl8pPr lvl="7" algn="r" rtl="0">
              <a:lnSpc>
                <a:spcPct val="100000"/>
              </a:lnSpc>
              <a:spcBef>
                <a:spcPts val="0"/>
              </a:spcBef>
              <a:spcAft>
                <a:spcPts val="0"/>
              </a:spcAft>
              <a:buNone/>
              <a:defRPr sz="1400">
                <a:solidFill>
                  <a:schemeClr val="dk1"/>
                </a:solidFill>
              </a:defRPr>
            </a:lvl8pPr>
            <a:lvl9pPr lvl="8" algn="r" rtl="0">
              <a:lnSpc>
                <a:spcPct val="100000"/>
              </a:lnSpc>
              <a:spcBef>
                <a:spcPts val="0"/>
              </a:spcBef>
              <a:spcAft>
                <a:spcPts val="0"/>
              </a:spcAft>
              <a:buNone/>
              <a:defRPr sz="1400">
                <a:solidFill>
                  <a:schemeClr val="dk1"/>
                </a:solidFill>
              </a:defRPr>
            </a:lvl9pPr>
          </a:lstStyle>
          <a:p>
            <a:endParaRPr/>
          </a:p>
        </p:txBody>
      </p:sp>
      <p:sp>
        <p:nvSpPr>
          <p:cNvPr id="391" name="Google Shape;391;p63"/>
          <p:cNvSpPr txBox="1">
            <a:spLocks noGrp="1"/>
          </p:cNvSpPr>
          <p:nvPr>
            <p:ph type="subTitle" idx="3"/>
          </p:nvPr>
        </p:nvSpPr>
        <p:spPr>
          <a:xfrm>
            <a:off x="6878236" y="983309"/>
            <a:ext cx="1378800" cy="309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200" b="1">
                <a:solidFill>
                  <a:schemeClr val="dk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dk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dk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dk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dk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dk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dk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dk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dk1"/>
                </a:solidFill>
                <a:latin typeface="Bebas Neue"/>
                <a:ea typeface="Bebas Neue"/>
                <a:cs typeface="Bebas Neue"/>
                <a:sym typeface="Bebas Neue"/>
              </a:defRPr>
            </a:lvl9pPr>
          </a:lstStyle>
          <a:p>
            <a:endParaRPr/>
          </a:p>
        </p:txBody>
      </p:sp>
      <p:sp>
        <p:nvSpPr>
          <p:cNvPr id="392" name="Google Shape;392;p63"/>
          <p:cNvSpPr txBox="1">
            <a:spLocks noGrp="1"/>
          </p:cNvSpPr>
          <p:nvPr>
            <p:ph type="subTitle" idx="4"/>
          </p:nvPr>
        </p:nvSpPr>
        <p:spPr>
          <a:xfrm>
            <a:off x="6878238" y="3783300"/>
            <a:ext cx="1494000" cy="914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dk1"/>
                </a:solidFill>
              </a:defRPr>
            </a:lvl2pPr>
            <a:lvl3pPr lvl="2" rtl="0">
              <a:lnSpc>
                <a:spcPct val="100000"/>
              </a:lnSpc>
              <a:spcBef>
                <a:spcPts val="0"/>
              </a:spcBef>
              <a:spcAft>
                <a:spcPts val="0"/>
              </a:spcAft>
              <a:buNone/>
              <a:defRPr sz="1400">
                <a:solidFill>
                  <a:schemeClr val="dk1"/>
                </a:solidFill>
              </a:defRPr>
            </a:lvl3pPr>
            <a:lvl4pPr lvl="3" rtl="0">
              <a:lnSpc>
                <a:spcPct val="100000"/>
              </a:lnSpc>
              <a:spcBef>
                <a:spcPts val="0"/>
              </a:spcBef>
              <a:spcAft>
                <a:spcPts val="0"/>
              </a:spcAft>
              <a:buNone/>
              <a:defRPr sz="1400">
                <a:solidFill>
                  <a:schemeClr val="dk1"/>
                </a:solidFill>
              </a:defRPr>
            </a:lvl4pPr>
            <a:lvl5pPr lvl="4" rtl="0">
              <a:lnSpc>
                <a:spcPct val="100000"/>
              </a:lnSpc>
              <a:spcBef>
                <a:spcPts val="0"/>
              </a:spcBef>
              <a:spcAft>
                <a:spcPts val="0"/>
              </a:spcAft>
              <a:buNone/>
              <a:defRPr sz="1400">
                <a:solidFill>
                  <a:schemeClr val="dk1"/>
                </a:solidFill>
              </a:defRPr>
            </a:lvl5pPr>
            <a:lvl6pPr lvl="5" rtl="0">
              <a:lnSpc>
                <a:spcPct val="100000"/>
              </a:lnSpc>
              <a:spcBef>
                <a:spcPts val="0"/>
              </a:spcBef>
              <a:spcAft>
                <a:spcPts val="0"/>
              </a:spcAft>
              <a:buNone/>
              <a:defRPr sz="1400">
                <a:solidFill>
                  <a:schemeClr val="dk1"/>
                </a:solidFill>
              </a:defRPr>
            </a:lvl6pPr>
            <a:lvl7pPr lvl="6" rtl="0">
              <a:lnSpc>
                <a:spcPct val="100000"/>
              </a:lnSpc>
              <a:spcBef>
                <a:spcPts val="0"/>
              </a:spcBef>
              <a:spcAft>
                <a:spcPts val="0"/>
              </a:spcAft>
              <a:buNone/>
              <a:defRPr sz="1400">
                <a:solidFill>
                  <a:schemeClr val="dk1"/>
                </a:solidFill>
              </a:defRPr>
            </a:lvl7pPr>
            <a:lvl8pPr lvl="7" rtl="0">
              <a:lnSpc>
                <a:spcPct val="100000"/>
              </a:lnSpc>
              <a:spcBef>
                <a:spcPts val="0"/>
              </a:spcBef>
              <a:spcAft>
                <a:spcPts val="0"/>
              </a:spcAft>
              <a:buNone/>
              <a:defRPr sz="1400">
                <a:solidFill>
                  <a:schemeClr val="dk1"/>
                </a:solidFill>
              </a:defRPr>
            </a:lvl8pPr>
            <a:lvl9pPr lvl="8" rtl="0">
              <a:lnSpc>
                <a:spcPct val="100000"/>
              </a:lnSpc>
              <a:spcBef>
                <a:spcPts val="0"/>
              </a:spcBef>
              <a:spcAft>
                <a:spcPts val="0"/>
              </a:spcAft>
              <a:buNone/>
              <a:defRPr sz="1400">
                <a:solidFill>
                  <a:schemeClr val="dk1"/>
                </a:solidFill>
              </a:defRPr>
            </a:lvl9pPr>
          </a:lstStyle>
          <a:p>
            <a:endParaRPr/>
          </a:p>
        </p:txBody>
      </p:sp>
      <p:sp>
        <p:nvSpPr>
          <p:cNvPr id="393" name="Google Shape;393;p63"/>
          <p:cNvSpPr txBox="1">
            <a:spLocks noGrp="1"/>
          </p:cNvSpPr>
          <p:nvPr>
            <p:ph type="subTitle" idx="5"/>
          </p:nvPr>
        </p:nvSpPr>
        <p:spPr>
          <a:xfrm>
            <a:off x="6878236" y="3480209"/>
            <a:ext cx="1380600" cy="310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200" b="1">
                <a:solidFill>
                  <a:schemeClr val="dk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dk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dk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dk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dk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dk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dk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dk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dk1"/>
                </a:solidFill>
                <a:latin typeface="Bebas Neue"/>
                <a:ea typeface="Bebas Neue"/>
                <a:cs typeface="Bebas Neue"/>
                <a:sym typeface="Bebas Neue"/>
              </a:defRPr>
            </a:lvl9pPr>
          </a:lstStyle>
          <a:p>
            <a:endParaRPr/>
          </a:p>
        </p:txBody>
      </p:sp>
      <p:sp>
        <p:nvSpPr>
          <p:cNvPr id="394" name="Google Shape;394;p63"/>
          <p:cNvSpPr txBox="1">
            <a:spLocks noGrp="1"/>
          </p:cNvSpPr>
          <p:nvPr>
            <p:ph type="subTitle" idx="6"/>
          </p:nvPr>
        </p:nvSpPr>
        <p:spPr>
          <a:xfrm>
            <a:off x="6878237" y="1285950"/>
            <a:ext cx="1494000" cy="914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dk1"/>
                </a:solidFill>
              </a:defRPr>
            </a:lvl2pPr>
            <a:lvl3pPr lvl="2" rtl="0">
              <a:lnSpc>
                <a:spcPct val="100000"/>
              </a:lnSpc>
              <a:spcBef>
                <a:spcPts val="0"/>
              </a:spcBef>
              <a:spcAft>
                <a:spcPts val="0"/>
              </a:spcAft>
              <a:buNone/>
              <a:defRPr sz="1400">
                <a:solidFill>
                  <a:schemeClr val="dk1"/>
                </a:solidFill>
              </a:defRPr>
            </a:lvl3pPr>
            <a:lvl4pPr lvl="3" rtl="0">
              <a:lnSpc>
                <a:spcPct val="100000"/>
              </a:lnSpc>
              <a:spcBef>
                <a:spcPts val="0"/>
              </a:spcBef>
              <a:spcAft>
                <a:spcPts val="0"/>
              </a:spcAft>
              <a:buNone/>
              <a:defRPr sz="1400">
                <a:solidFill>
                  <a:schemeClr val="dk1"/>
                </a:solidFill>
              </a:defRPr>
            </a:lvl4pPr>
            <a:lvl5pPr lvl="4" rtl="0">
              <a:lnSpc>
                <a:spcPct val="100000"/>
              </a:lnSpc>
              <a:spcBef>
                <a:spcPts val="0"/>
              </a:spcBef>
              <a:spcAft>
                <a:spcPts val="0"/>
              </a:spcAft>
              <a:buNone/>
              <a:defRPr sz="1400">
                <a:solidFill>
                  <a:schemeClr val="dk1"/>
                </a:solidFill>
              </a:defRPr>
            </a:lvl5pPr>
            <a:lvl6pPr lvl="5" rtl="0">
              <a:lnSpc>
                <a:spcPct val="100000"/>
              </a:lnSpc>
              <a:spcBef>
                <a:spcPts val="0"/>
              </a:spcBef>
              <a:spcAft>
                <a:spcPts val="0"/>
              </a:spcAft>
              <a:buNone/>
              <a:defRPr sz="1400">
                <a:solidFill>
                  <a:schemeClr val="dk1"/>
                </a:solidFill>
              </a:defRPr>
            </a:lvl6pPr>
            <a:lvl7pPr lvl="6" rtl="0">
              <a:lnSpc>
                <a:spcPct val="100000"/>
              </a:lnSpc>
              <a:spcBef>
                <a:spcPts val="0"/>
              </a:spcBef>
              <a:spcAft>
                <a:spcPts val="0"/>
              </a:spcAft>
              <a:buNone/>
              <a:defRPr sz="1400">
                <a:solidFill>
                  <a:schemeClr val="dk1"/>
                </a:solidFill>
              </a:defRPr>
            </a:lvl7pPr>
            <a:lvl8pPr lvl="7" rtl="0">
              <a:lnSpc>
                <a:spcPct val="100000"/>
              </a:lnSpc>
              <a:spcBef>
                <a:spcPts val="0"/>
              </a:spcBef>
              <a:spcAft>
                <a:spcPts val="0"/>
              </a:spcAft>
              <a:buNone/>
              <a:defRPr sz="1400">
                <a:solidFill>
                  <a:schemeClr val="dk1"/>
                </a:solidFill>
              </a:defRPr>
            </a:lvl8pPr>
            <a:lvl9pPr lvl="8" rtl="0">
              <a:lnSpc>
                <a:spcPct val="100000"/>
              </a:lnSpc>
              <a:spcBef>
                <a:spcPts val="0"/>
              </a:spcBef>
              <a:spcAft>
                <a:spcPts val="0"/>
              </a:spcAft>
              <a:buNone/>
              <a:defRPr sz="1400">
                <a:solidFill>
                  <a:schemeClr val="dk1"/>
                </a:solidFill>
              </a:defRPr>
            </a:lvl9pPr>
          </a:lstStyle>
          <a:p>
            <a:endParaRPr/>
          </a:p>
        </p:txBody>
      </p:sp>
      <p:sp>
        <p:nvSpPr>
          <p:cNvPr id="395" name="Google Shape;395;p63"/>
          <p:cNvSpPr txBox="1">
            <a:spLocks noGrp="1"/>
          </p:cNvSpPr>
          <p:nvPr>
            <p:ph type="title"/>
          </p:nvPr>
        </p:nvSpPr>
        <p:spPr>
          <a:xfrm>
            <a:off x="713225" y="316725"/>
            <a:ext cx="2457300" cy="1631700"/>
          </a:xfrm>
          <a:prstGeom prst="rect">
            <a:avLst/>
          </a:prstGeom>
        </p:spPr>
        <p:txBody>
          <a:bodyPr spcFirstLastPara="1" wrap="square" lIns="91425" tIns="91425" rIns="91425" bIns="91425" anchor="t" anchorCtr="0">
            <a:noAutofit/>
          </a:bodyPr>
          <a:lstStyle>
            <a:lvl1pPr lvl="0" rtl="0">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96" name="Google Shape;396;p63"/>
          <p:cNvSpPr/>
          <p:nvPr/>
        </p:nvSpPr>
        <p:spPr>
          <a:xfrm>
            <a:off x="101550" y="106200"/>
            <a:ext cx="8940900" cy="49311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tle and four column 5">
  <p:cSld name="CUSTOM_2">
    <p:spTree>
      <p:nvGrpSpPr>
        <p:cNvPr id="1" name="Shape 397"/>
        <p:cNvGrpSpPr/>
        <p:nvPr/>
      </p:nvGrpSpPr>
      <p:grpSpPr>
        <a:xfrm>
          <a:off x="0" y="0"/>
          <a:ext cx="0" cy="0"/>
          <a:chOff x="0" y="0"/>
          <a:chExt cx="0" cy="0"/>
        </a:xfrm>
      </p:grpSpPr>
      <p:sp>
        <p:nvSpPr>
          <p:cNvPr id="398" name="Google Shape;398;p64"/>
          <p:cNvSpPr txBox="1">
            <a:spLocks noGrp="1"/>
          </p:cNvSpPr>
          <p:nvPr>
            <p:ph type="subTitle" idx="1"/>
          </p:nvPr>
        </p:nvSpPr>
        <p:spPr>
          <a:xfrm>
            <a:off x="1097425" y="1419650"/>
            <a:ext cx="1378800" cy="309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None/>
              <a:defRPr sz="2200" b="1">
                <a:solidFill>
                  <a:schemeClr val="dk1"/>
                </a:solidFill>
                <a:latin typeface="Bebas Neue"/>
                <a:ea typeface="Bebas Neue"/>
                <a:cs typeface="Bebas Neue"/>
                <a:sym typeface="Bebas Neue"/>
              </a:defRPr>
            </a:lvl1pPr>
            <a:lvl2pPr lvl="1" algn="r" rtl="0">
              <a:lnSpc>
                <a:spcPct val="100000"/>
              </a:lnSpc>
              <a:spcBef>
                <a:spcPts val="0"/>
              </a:spcBef>
              <a:spcAft>
                <a:spcPts val="0"/>
              </a:spcAft>
              <a:buNone/>
              <a:defRPr sz="2200">
                <a:solidFill>
                  <a:schemeClr val="dk1"/>
                </a:solidFill>
                <a:latin typeface="Bebas Neue"/>
                <a:ea typeface="Bebas Neue"/>
                <a:cs typeface="Bebas Neue"/>
                <a:sym typeface="Bebas Neue"/>
              </a:defRPr>
            </a:lvl2pPr>
            <a:lvl3pPr lvl="2" algn="r" rtl="0">
              <a:lnSpc>
                <a:spcPct val="100000"/>
              </a:lnSpc>
              <a:spcBef>
                <a:spcPts val="0"/>
              </a:spcBef>
              <a:spcAft>
                <a:spcPts val="0"/>
              </a:spcAft>
              <a:buNone/>
              <a:defRPr sz="2200">
                <a:solidFill>
                  <a:schemeClr val="dk1"/>
                </a:solidFill>
                <a:latin typeface="Bebas Neue"/>
                <a:ea typeface="Bebas Neue"/>
                <a:cs typeface="Bebas Neue"/>
                <a:sym typeface="Bebas Neue"/>
              </a:defRPr>
            </a:lvl3pPr>
            <a:lvl4pPr lvl="3" algn="r" rtl="0">
              <a:lnSpc>
                <a:spcPct val="100000"/>
              </a:lnSpc>
              <a:spcBef>
                <a:spcPts val="0"/>
              </a:spcBef>
              <a:spcAft>
                <a:spcPts val="0"/>
              </a:spcAft>
              <a:buNone/>
              <a:defRPr sz="2200">
                <a:solidFill>
                  <a:schemeClr val="dk1"/>
                </a:solidFill>
                <a:latin typeface="Bebas Neue"/>
                <a:ea typeface="Bebas Neue"/>
                <a:cs typeface="Bebas Neue"/>
                <a:sym typeface="Bebas Neue"/>
              </a:defRPr>
            </a:lvl4pPr>
            <a:lvl5pPr lvl="4" algn="r" rtl="0">
              <a:lnSpc>
                <a:spcPct val="100000"/>
              </a:lnSpc>
              <a:spcBef>
                <a:spcPts val="0"/>
              </a:spcBef>
              <a:spcAft>
                <a:spcPts val="0"/>
              </a:spcAft>
              <a:buNone/>
              <a:defRPr sz="2200">
                <a:solidFill>
                  <a:schemeClr val="dk1"/>
                </a:solidFill>
                <a:latin typeface="Bebas Neue"/>
                <a:ea typeface="Bebas Neue"/>
                <a:cs typeface="Bebas Neue"/>
                <a:sym typeface="Bebas Neue"/>
              </a:defRPr>
            </a:lvl5pPr>
            <a:lvl6pPr lvl="5" algn="r" rtl="0">
              <a:lnSpc>
                <a:spcPct val="100000"/>
              </a:lnSpc>
              <a:spcBef>
                <a:spcPts val="0"/>
              </a:spcBef>
              <a:spcAft>
                <a:spcPts val="0"/>
              </a:spcAft>
              <a:buNone/>
              <a:defRPr sz="2200">
                <a:solidFill>
                  <a:schemeClr val="dk1"/>
                </a:solidFill>
                <a:latin typeface="Bebas Neue"/>
                <a:ea typeface="Bebas Neue"/>
                <a:cs typeface="Bebas Neue"/>
                <a:sym typeface="Bebas Neue"/>
              </a:defRPr>
            </a:lvl6pPr>
            <a:lvl7pPr lvl="6" algn="r" rtl="0">
              <a:lnSpc>
                <a:spcPct val="100000"/>
              </a:lnSpc>
              <a:spcBef>
                <a:spcPts val="0"/>
              </a:spcBef>
              <a:spcAft>
                <a:spcPts val="0"/>
              </a:spcAft>
              <a:buNone/>
              <a:defRPr sz="2200">
                <a:solidFill>
                  <a:schemeClr val="dk1"/>
                </a:solidFill>
                <a:latin typeface="Bebas Neue"/>
                <a:ea typeface="Bebas Neue"/>
                <a:cs typeface="Bebas Neue"/>
                <a:sym typeface="Bebas Neue"/>
              </a:defRPr>
            </a:lvl7pPr>
            <a:lvl8pPr lvl="7" algn="r" rtl="0">
              <a:lnSpc>
                <a:spcPct val="100000"/>
              </a:lnSpc>
              <a:spcBef>
                <a:spcPts val="0"/>
              </a:spcBef>
              <a:spcAft>
                <a:spcPts val="0"/>
              </a:spcAft>
              <a:buNone/>
              <a:defRPr sz="2200">
                <a:solidFill>
                  <a:schemeClr val="dk1"/>
                </a:solidFill>
                <a:latin typeface="Bebas Neue"/>
                <a:ea typeface="Bebas Neue"/>
                <a:cs typeface="Bebas Neue"/>
                <a:sym typeface="Bebas Neue"/>
              </a:defRPr>
            </a:lvl8pPr>
            <a:lvl9pPr lvl="8" algn="r" rtl="0">
              <a:lnSpc>
                <a:spcPct val="100000"/>
              </a:lnSpc>
              <a:spcBef>
                <a:spcPts val="0"/>
              </a:spcBef>
              <a:spcAft>
                <a:spcPts val="0"/>
              </a:spcAft>
              <a:buNone/>
              <a:defRPr sz="2200">
                <a:solidFill>
                  <a:schemeClr val="dk1"/>
                </a:solidFill>
                <a:latin typeface="Bebas Neue"/>
                <a:ea typeface="Bebas Neue"/>
                <a:cs typeface="Bebas Neue"/>
                <a:sym typeface="Bebas Neue"/>
              </a:defRPr>
            </a:lvl9pPr>
          </a:lstStyle>
          <a:p>
            <a:endParaRPr/>
          </a:p>
        </p:txBody>
      </p:sp>
      <p:sp>
        <p:nvSpPr>
          <p:cNvPr id="399" name="Google Shape;399;p64"/>
          <p:cNvSpPr txBox="1">
            <a:spLocks noGrp="1"/>
          </p:cNvSpPr>
          <p:nvPr>
            <p:ph type="subTitle" idx="2"/>
          </p:nvPr>
        </p:nvSpPr>
        <p:spPr>
          <a:xfrm>
            <a:off x="491125" y="1770605"/>
            <a:ext cx="1985100" cy="914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algn="r" rtl="0">
              <a:lnSpc>
                <a:spcPct val="100000"/>
              </a:lnSpc>
              <a:spcBef>
                <a:spcPts val="0"/>
              </a:spcBef>
              <a:spcAft>
                <a:spcPts val="0"/>
              </a:spcAft>
              <a:buNone/>
              <a:defRPr sz="1400">
                <a:solidFill>
                  <a:schemeClr val="dk1"/>
                </a:solidFill>
              </a:defRPr>
            </a:lvl2pPr>
            <a:lvl3pPr lvl="2" algn="r" rtl="0">
              <a:lnSpc>
                <a:spcPct val="100000"/>
              </a:lnSpc>
              <a:spcBef>
                <a:spcPts val="0"/>
              </a:spcBef>
              <a:spcAft>
                <a:spcPts val="0"/>
              </a:spcAft>
              <a:buNone/>
              <a:defRPr sz="1400">
                <a:solidFill>
                  <a:schemeClr val="dk1"/>
                </a:solidFill>
              </a:defRPr>
            </a:lvl3pPr>
            <a:lvl4pPr lvl="3" algn="r" rtl="0">
              <a:lnSpc>
                <a:spcPct val="100000"/>
              </a:lnSpc>
              <a:spcBef>
                <a:spcPts val="0"/>
              </a:spcBef>
              <a:spcAft>
                <a:spcPts val="0"/>
              </a:spcAft>
              <a:buNone/>
              <a:defRPr sz="1400">
                <a:solidFill>
                  <a:schemeClr val="dk1"/>
                </a:solidFill>
              </a:defRPr>
            </a:lvl4pPr>
            <a:lvl5pPr lvl="4" algn="r" rtl="0">
              <a:lnSpc>
                <a:spcPct val="100000"/>
              </a:lnSpc>
              <a:spcBef>
                <a:spcPts val="0"/>
              </a:spcBef>
              <a:spcAft>
                <a:spcPts val="0"/>
              </a:spcAft>
              <a:buNone/>
              <a:defRPr sz="1400">
                <a:solidFill>
                  <a:schemeClr val="dk1"/>
                </a:solidFill>
              </a:defRPr>
            </a:lvl5pPr>
            <a:lvl6pPr lvl="5" algn="r" rtl="0">
              <a:lnSpc>
                <a:spcPct val="100000"/>
              </a:lnSpc>
              <a:spcBef>
                <a:spcPts val="0"/>
              </a:spcBef>
              <a:spcAft>
                <a:spcPts val="0"/>
              </a:spcAft>
              <a:buNone/>
              <a:defRPr sz="1400">
                <a:solidFill>
                  <a:schemeClr val="dk1"/>
                </a:solidFill>
              </a:defRPr>
            </a:lvl6pPr>
            <a:lvl7pPr lvl="6" algn="r" rtl="0">
              <a:lnSpc>
                <a:spcPct val="100000"/>
              </a:lnSpc>
              <a:spcBef>
                <a:spcPts val="0"/>
              </a:spcBef>
              <a:spcAft>
                <a:spcPts val="0"/>
              </a:spcAft>
              <a:buNone/>
              <a:defRPr sz="1400">
                <a:solidFill>
                  <a:schemeClr val="dk1"/>
                </a:solidFill>
              </a:defRPr>
            </a:lvl7pPr>
            <a:lvl8pPr lvl="7" algn="r" rtl="0">
              <a:lnSpc>
                <a:spcPct val="100000"/>
              </a:lnSpc>
              <a:spcBef>
                <a:spcPts val="0"/>
              </a:spcBef>
              <a:spcAft>
                <a:spcPts val="0"/>
              </a:spcAft>
              <a:buNone/>
              <a:defRPr sz="1400">
                <a:solidFill>
                  <a:schemeClr val="dk1"/>
                </a:solidFill>
              </a:defRPr>
            </a:lvl8pPr>
            <a:lvl9pPr lvl="8" algn="r" rtl="0">
              <a:lnSpc>
                <a:spcPct val="100000"/>
              </a:lnSpc>
              <a:spcBef>
                <a:spcPts val="0"/>
              </a:spcBef>
              <a:spcAft>
                <a:spcPts val="0"/>
              </a:spcAft>
              <a:buNone/>
              <a:defRPr sz="1400">
                <a:solidFill>
                  <a:schemeClr val="dk1"/>
                </a:solidFill>
              </a:defRPr>
            </a:lvl9pPr>
          </a:lstStyle>
          <a:p>
            <a:endParaRPr/>
          </a:p>
        </p:txBody>
      </p:sp>
      <p:sp>
        <p:nvSpPr>
          <p:cNvPr id="400" name="Google Shape;400;p64"/>
          <p:cNvSpPr txBox="1">
            <a:spLocks noGrp="1"/>
          </p:cNvSpPr>
          <p:nvPr>
            <p:ph type="subTitle" idx="3"/>
          </p:nvPr>
        </p:nvSpPr>
        <p:spPr>
          <a:xfrm>
            <a:off x="1097425" y="2669875"/>
            <a:ext cx="1378800" cy="309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None/>
              <a:defRPr sz="2200" b="1">
                <a:solidFill>
                  <a:schemeClr val="dk1"/>
                </a:solidFill>
                <a:latin typeface="Bebas Neue"/>
                <a:ea typeface="Bebas Neue"/>
                <a:cs typeface="Bebas Neue"/>
                <a:sym typeface="Bebas Neue"/>
              </a:defRPr>
            </a:lvl1pPr>
            <a:lvl2pPr lvl="1" algn="r" rtl="0">
              <a:lnSpc>
                <a:spcPct val="100000"/>
              </a:lnSpc>
              <a:spcBef>
                <a:spcPts val="0"/>
              </a:spcBef>
              <a:spcAft>
                <a:spcPts val="0"/>
              </a:spcAft>
              <a:buNone/>
              <a:defRPr sz="2200">
                <a:solidFill>
                  <a:schemeClr val="dk1"/>
                </a:solidFill>
                <a:latin typeface="Bebas Neue"/>
                <a:ea typeface="Bebas Neue"/>
                <a:cs typeface="Bebas Neue"/>
                <a:sym typeface="Bebas Neue"/>
              </a:defRPr>
            </a:lvl2pPr>
            <a:lvl3pPr lvl="2" algn="r" rtl="0">
              <a:lnSpc>
                <a:spcPct val="100000"/>
              </a:lnSpc>
              <a:spcBef>
                <a:spcPts val="0"/>
              </a:spcBef>
              <a:spcAft>
                <a:spcPts val="0"/>
              </a:spcAft>
              <a:buNone/>
              <a:defRPr sz="2200">
                <a:solidFill>
                  <a:schemeClr val="dk1"/>
                </a:solidFill>
                <a:latin typeface="Bebas Neue"/>
                <a:ea typeface="Bebas Neue"/>
                <a:cs typeface="Bebas Neue"/>
                <a:sym typeface="Bebas Neue"/>
              </a:defRPr>
            </a:lvl3pPr>
            <a:lvl4pPr lvl="3" algn="r" rtl="0">
              <a:lnSpc>
                <a:spcPct val="100000"/>
              </a:lnSpc>
              <a:spcBef>
                <a:spcPts val="0"/>
              </a:spcBef>
              <a:spcAft>
                <a:spcPts val="0"/>
              </a:spcAft>
              <a:buNone/>
              <a:defRPr sz="2200">
                <a:solidFill>
                  <a:schemeClr val="dk1"/>
                </a:solidFill>
                <a:latin typeface="Bebas Neue"/>
                <a:ea typeface="Bebas Neue"/>
                <a:cs typeface="Bebas Neue"/>
                <a:sym typeface="Bebas Neue"/>
              </a:defRPr>
            </a:lvl4pPr>
            <a:lvl5pPr lvl="4" algn="r" rtl="0">
              <a:lnSpc>
                <a:spcPct val="100000"/>
              </a:lnSpc>
              <a:spcBef>
                <a:spcPts val="0"/>
              </a:spcBef>
              <a:spcAft>
                <a:spcPts val="0"/>
              </a:spcAft>
              <a:buNone/>
              <a:defRPr sz="2200">
                <a:solidFill>
                  <a:schemeClr val="dk1"/>
                </a:solidFill>
                <a:latin typeface="Bebas Neue"/>
                <a:ea typeface="Bebas Neue"/>
                <a:cs typeface="Bebas Neue"/>
                <a:sym typeface="Bebas Neue"/>
              </a:defRPr>
            </a:lvl5pPr>
            <a:lvl6pPr lvl="5" algn="r" rtl="0">
              <a:lnSpc>
                <a:spcPct val="100000"/>
              </a:lnSpc>
              <a:spcBef>
                <a:spcPts val="0"/>
              </a:spcBef>
              <a:spcAft>
                <a:spcPts val="0"/>
              </a:spcAft>
              <a:buNone/>
              <a:defRPr sz="2200">
                <a:solidFill>
                  <a:schemeClr val="dk1"/>
                </a:solidFill>
                <a:latin typeface="Bebas Neue"/>
                <a:ea typeface="Bebas Neue"/>
                <a:cs typeface="Bebas Neue"/>
                <a:sym typeface="Bebas Neue"/>
              </a:defRPr>
            </a:lvl6pPr>
            <a:lvl7pPr lvl="6" algn="r" rtl="0">
              <a:lnSpc>
                <a:spcPct val="100000"/>
              </a:lnSpc>
              <a:spcBef>
                <a:spcPts val="0"/>
              </a:spcBef>
              <a:spcAft>
                <a:spcPts val="0"/>
              </a:spcAft>
              <a:buNone/>
              <a:defRPr sz="2200">
                <a:solidFill>
                  <a:schemeClr val="dk1"/>
                </a:solidFill>
                <a:latin typeface="Bebas Neue"/>
                <a:ea typeface="Bebas Neue"/>
                <a:cs typeface="Bebas Neue"/>
                <a:sym typeface="Bebas Neue"/>
              </a:defRPr>
            </a:lvl7pPr>
            <a:lvl8pPr lvl="7" algn="r" rtl="0">
              <a:lnSpc>
                <a:spcPct val="100000"/>
              </a:lnSpc>
              <a:spcBef>
                <a:spcPts val="0"/>
              </a:spcBef>
              <a:spcAft>
                <a:spcPts val="0"/>
              </a:spcAft>
              <a:buNone/>
              <a:defRPr sz="2200">
                <a:solidFill>
                  <a:schemeClr val="dk1"/>
                </a:solidFill>
                <a:latin typeface="Bebas Neue"/>
                <a:ea typeface="Bebas Neue"/>
                <a:cs typeface="Bebas Neue"/>
                <a:sym typeface="Bebas Neue"/>
              </a:defRPr>
            </a:lvl8pPr>
            <a:lvl9pPr lvl="8" algn="r" rtl="0">
              <a:lnSpc>
                <a:spcPct val="100000"/>
              </a:lnSpc>
              <a:spcBef>
                <a:spcPts val="0"/>
              </a:spcBef>
              <a:spcAft>
                <a:spcPts val="0"/>
              </a:spcAft>
              <a:buNone/>
              <a:defRPr sz="2200">
                <a:solidFill>
                  <a:schemeClr val="dk1"/>
                </a:solidFill>
                <a:latin typeface="Bebas Neue"/>
                <a:ea typeface="Bebas Neue"/>
                <a:cs typeface="Bebas Neue"/>
                <a:sym typeface="Bebas Neue"/>
              </a:defRPr>
            </a:lvl9pPr>
          </a:lstStyle>
          <a:p>
            <a:endParaRPr/>
          </a:p>
        </p:txBody>
      </p:sp>
      <p:sp>
        <p:nvSpPr>
          <p:cNvPr id="401" name="Google Shape;401;p64"/>
          <p:cNvSpPr txBox="1">
            <a:spLocks noGrp="1"/>
          </p:cNvSpPr>
          <p:nvPr>
            <p:ph type="subTitle" idx="4"/>
          </p:nvPr>
        </p:nvSpPr>
        <p:spPr>
          <a:xfrm>
            <a:off x="492025" y="3022471"/>
            <a:ext cx="1984200" cy="914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algn="r" rtl="0">
              <a:lnSpc>
                <a:spcPct val="100000"/>
              </a:lnSpc>
              <a:spcBef>
                <a:spcPts val="0"/>
              </a:spcBef>
              <a:spcAft>
                <a:spcPts val="0"/>
              </a:spcAft>
              <a:buNone/>
              <a:defRPr sz="1400">
                <a:solidFill>
                  <a:schemeClr val="dk1"/>
                </a:solidFill>
              </a:defRPr>
            </a:lvl2pPr>
            <a:lvl3pPr lvl="2" algn="r" rtl="0">
              <a:lnSpc>
                <a:spcPct val="100000"/>
              </a:lnSpc>
              <a:spcBef>
                <a:spcPts val="0"/>
              </a:spcBef>
              <a:spcAft>
                <a:spcPts val="0"/>
              </a:spcAft>
              <a:buNone/>
              <a:defRPr sz="1400">
                <a:solidFill>
                  <a:schemeClr val="dk1"/>
                </a:solidFill>
              </a:defRPr>
            </a:lvl3pPr>
            <a:lvl4pPr lvl="3" algn="r" rtl="0">
              <a:lnSpc>
                <a:spcPct val="100000"/>
              </a:lnSpc>
              <a:spcBef>
                <a:spcPts val="0"/>
              </a:spcBef>
              <a:spcAft>
                <a:spcPts val="0"/>
              </a:spcAft>
              <a:buNone/>
              <a:defRPr sz="1400">
                <a:solidFill>
                  <a:schemeClr val="dk1"/>
                </a:solidFill>
              </a:defRPr>
            </a:lvl4pPr>
            <a:lvl5pPr lvl="4" algn="r" rtl="0">
              <a:lnSpc>
                <a:spcPct val="100000"/>
              </a:lnSpc>
              <a:spcBef>
                <a:spcPts val="0"/>
              </a:spcBef>
              <a:spcAft>
                <a:spcPts val="0"/>
              </a:spcAft>
              <a:buNone/>
              <a:defRPr sz="1400">
                <a:solidFill>
                  <a:schemeClr val="dk1"/>
                </a:solidFill>
              </a:defRPr>
            </a:lvl5pPr>
            <a:lvl6pPr lvl="5" algn="r" rtl="0">
              <a:lnSpc>
                <a:spcPct val="100000"/>
              </a:lnSpc>
              <a:spcBef>
                <a:spcPts val="0"/>
              </a:spcBef>
              <a:spcAft>
                <a:spcPts val="0"/>
              </a:spcAft>
              <a:buNone/>
              <a:defRPr sz="1400">
                <a:solidFill>
                  <a:schemeClr val="dk1"/>
                </a:solidFill>
              </a:defRPr>
            </a:lvl6pPr>
            <a:lvl7pPr lvl="6" algn="r" rtl="0">
              <a:lnSpc>
                <a:spcPct val="100000"/>
              </a:lnSpc>
              <a:spcBef>
                <a:spcPts val="0"/>
              </a:spcBef>
              <a:spcAft>
                <a:spcPts val="0"/>
              </a:spcAft>
              <a:buNone/>
              <a:defRPr sz="1400">
                <a:solidFill>
                  <a:schemeClr val="dk1"/>
                </a:solidFill>
              </a:defRPr>
            </a:lvl7pPr>
            <a:lvl8pPr lvl="7" algn="r" rtl="0">
              <a:lnSpc>
                <a:spcPct val="100000"/>
              </a:lnSpc>
              <a:spcBef>
                <a:spcPts val="0"/>
              </a:spcBef>
              <a:spcAft>
                <a:spcPts val="0"/>
              </a:spcAft>
              <a:buNone/>
              <a:defRPr sz="1400">
                <a:solidFill>
                  <a:schemeClr val="dk1"/>
                </a:solidFill>
              </a:defRPr>
            </a:lvl8pPr>
            <a:lvl9pPr lvl="8" algn="r" rtl="0">
              <a:lnSpc>
                <a:spcPct val="100000"/>
              </a:lnSpc>
              <a:spcBef>
                <a:spcPts val="0"/>
              </a:spcBef>
              <a:spcAft>
                <a:spcPts val="0"/>
              </a:spcAft>
              <a:buNone/>
              <a:defRPr sz="1400">
                <a:solidFill>
                  <a:schemeClr val="dk1"/>
                </a:solidFill>
              </a:defRPr>
            </a:lvl9pPr>
          </a:lstStyle>
          <a:p>
            <a:endParaRPr/>
          </a:p>
        </p:txBody>
      </p:sp>
      <p:sp>
        <p:nvSpPr>
          <p:cNvPr id="402" name="Google Shape;402;p64"/>
          <p:cNvSpPr txBox="1">
            <a:spLocks noGrp="1"/>
          </p:cNvSpPr>
          <p:nvPr>
            <p:ph type="subTitle" idx="5"/>
          </p:nvPr>
        </p:nvSpPr>
        <p:spPr>
          <a:xfrm>
            <a:off x="6688052" y="1419650"/>
            <a:ext cx="1378800" cy="309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200" b="1">
                <a:solidFill>
                  <a:schemeClr val="dk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dk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dk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dk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dk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dk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dk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dk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dk1"/>
                </a:solidFill>
                <a:latin typeface="Bebas Neue"/>
                <a:ea typeface="Bebas Neue"/>
                <a:cs typeface="Bebas Neue"/>
                <a:sym typeface="Bebas Neue"/>
              </a:defRPr>
            </a:lvl9pPr>
          </a:lstStyle>
          <a:p>
            <a:endParaRPr/>
          </a:p>
        </p:txBody>
      </p:sp>
      <p:sp>
        <p:nvSpPr>
          <p:cNvPr id="403" name="Google Shape;403;p64"/>
          <p:cNvSpPr txBox="1">
            <a:spLocks noGrp="1"/>
          </p:cNvSpPr>
          <p:nvPr>
            <p:ph type="subTitle" idx="6"/>
          </p:nvPr>
        </p:nvSpPr>
        <p:spPr>
          <a:xfrm>
            <a:off x="6688052" y="1767956"/>
            <a:ext cx="1985100" cy="914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dk1"/>
                </a:solidFill>
              </a:defRPr>
            </a:lvl2pPr>
            <a:lvl3pPr lvl="2" rtl="0">
              <a:lnSpc>
                <a:spcPct val="100000"/>
              </a:lnSpc>
              <a:spcBef>
                <a:spcPts val="0"/>
              </a:spcBef>
              <a:spcAft>
                <a:spcPts val="0"/>
              </a:spcAft>
              <a:buNone/>
              <a:defRPr sz="1400">
                <a:solidFill>
                  <a:schemeClr val="dk1"/>
                </a:solidFill>
              </a:defRPr>
            </a:lvl3pPr>
            <a:lvl4pPr lvl="3" rtl="0">
              <a:lnSpc>
                <a:spcPct val="100000"/>
              </a:lnSpc>
              <a:spcBef>
                <a:spcPts val="0"/>
              </a:spcBef>
              <a:spcAft>
                <a:spcPts val="0"/>
              </a:spcAft>
              <a:buNone/>
              <a:defRPr sz="1400">
                <a:solidFill>
                  <a:schemeClr val="dk1"/>
                </a:solidFill>
              </a:defRPr>
            </a:lvl4pPr>
            <a:lvl5pPr lvl="4" rtl="0">
              <a:lnSpc>
                <a:spcPct val="100000"/>
              </a:lnSpc>
              <a:spcBef>
                <a:spcPts val="0"/>
              </a:spcBef>
              <a:spcAft>
                <a:spcPts val="0"/>
              </a:spcAft>
              <a:buNone/>
              <a:defRPr sz="1400">
                <a:solidFill>
                  <a:schemeClr val="dk1"/>
                </a:solidFill>
              </a:defRPr>
            </a:lvl5pPr>
            <a:lvl6pPr lvl="5" rtl="0">
              <a:lnSpc>
                <a:spcPct val="100000"/>
              </a:lnSpc>
              <a:spcBef>
                <a:spcPts val="0"/>
              </a:spcBef>
              <a:spcAft>
                <a:spcPts val="0"/>
              </a:spcAft>
              <a:buNone/>
              <a:defRPr sz="1400">
                <a:solidFill>
                  <a:schemeClr val="dk1"/>
                </a:solidFill>
              </a:defRPr>
            </a:lvl6pPr>
            <a:lvl7pPr lvl="6" rtl="0">
              <a:lnSpc>
                <a:spcPct val="100000"/>
              </a:lnSpc>
              <a:spcBef>
                <a:spcPts val="0"/>
              </a:spcBef>
              <a:spcAft>
                <a:spcPts val="0"/>
              </a:spcAft>
              <a:buNone/>
              <a:defRPr sz="1400">
                <a:solidFill>
                  <a:schemeClr val="dk1"/>
                </a:solidFill>
              </a:defRPr>
            </a:lvl7pPr>
            <a:lvl8pPr lvl="7" rtl="0">
              <a:lnSpc>
                <a:spcPct val="100000"/>
              </a:lnSpc>
              <a:spcBef>
                <a:spcPts val="0"/>
              </a:spcBef>
              <a:spcAft>
                <a:spcPts val="0"/>
              </a:spcAft>
              <a:buNone/>
              <a:defRPr sz="1400">
                <a:solidFill>
                  <a:schemeClr val="dk1"/>
                </a:solidFill>
              </a:defRPr>
            </a:lvl8pPr>
            <a:lvl9pPr lvl="8" rtl="0">
              <a:lnSpc>
                <a:spcPct val="100000"/>
              </a:lnSpc>
              <a:spcBef>
                <a:spcPts val="0"/>
              </a:spcBef>
              <a:spcAft>
                <a:spcPts val="0"/>
              </a:spcAft>
              <a:buNone/>
              <a:defRPr sz="1400">
                <a:solidFill>
                  <a:schemeClr val="dk1"/>
                </a:solidFill>
              </a:defRPr>
            </a:lvl9pPr>
          </a:lstStyle>
          <a:p>
            <a:endParaRPr/>
          </a:p>
        </p:txBody>
      </p:sp>
      <p:sp>
        <p:nvSpPr>
          <p:cNvPr id="404" name="Google Shape;404;p64"/>
          <p:cNvSpPr txBox="1">
            <a:spLocks noGrp="1"/>
          </p:cNvSpPr>
          <p:nvPr>
            <p:ph type="subTitle" idx="7"/>
          </p:nvPr>
        </p:nvSpPr>
        <p:spPr>
          <a:xfrm>
            <a:off x="6668083" y="2667313"/>
            <a:ext cx="1378800" cy="309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200" b="1">
                <a:solidFill>
                  <a:schemeClr val="dk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dk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dk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dk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dk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dk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dk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dk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dk1"/>
                </a:solidFill>
                <a:latin typeface="Bebas Neue"/>
                <a:ea typeface="Bebas Neue"/>
                <a:cs typeface="Bebas Neue"/>
                <a:sym typeface="Bebas Neue"/>
              </a:defRPr>
            </a:lvl9pPr>
          </a:lstStyle>
          <a:p>
            <a:endParaRPr/>
          </a:p>
        </p:txBody>
      </p:sp>
      <p:sp>
        <p:nvSpPr>
          <p:cNvPr id="405" name="Google Shape;405;p64"/>
          <p:cNvSpPr txBox="1">
            <a:spLocks noGrp="1"/>
          </p:cNvSpPr>
          <p:nvPr>
            <p:ph type="subTitle" idx="8"/>
          </p:nvPr>
        </p:nvSpPr>
        <p:spPr>
          <a:xfrm>
            <a:off x="6668083" y="3023302"/>
            <a:ext cx="1984200" cy="914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dk1"/>
                </a:solidFill>
              </a:defRPr>
            </a:lvl2pPr>
            <a:lvl3pPr lvl="2" rtl="0">
              <a:lnSpc>
                <a:spcPct val="100000"/>
              </a:lnSpc>
              <a:spcBef>
                <a:spcPts val="0"/>
              </a:spcBef>
              <a:spcAft>
                <a:spcPts val="0"/>
              </a:spcAft>
              <a:buNone/>
              <a:defRPr sz="1400">
                <a:solidFill>
                  <a:schemeClr val="dk1"/>
                </a:solidFill>
              </a:defRPr>
            </a:lvl3pPr>
            <a:lvl4pPr lvl="3" rtl="0">
              <a:lnSpc>
                <a:spcPct val="100000"/>
              </a:lnSpc>
              <a:spcBef>
                <a:spcPts val="0"/>
              </a:spcBef>
              <a:spcAft>
                <a:spcPts val="0"/>
              </a:spcAft>
              <a:buNone/>
              <a:defRPr sz="1400">
                <a:solidFill>
                  <a:schemeClr val="dk1"/>
                </a:solidFill>
              </a:defRPr>
            </a:lvl4pPr>
            <a:lvl5pPr lvl="4" rtl="0">
              <a:lnSpc>
                <a:spcPct val="100000"/>
              </a:lnSpc>
              <a:spcBef>
                <a:spcPts val="0"/>
              </a:spcBef>
              <a:spcAft>
                <a:spcPts val="0"/>
              </a:spcAft>
              <a:buNone/>
              <a:defRPr sz="1400">
                <a:solidFill>
                  <a:schemeClr val="dk1"/>
                </a:solidFill>
              </a:defRPr>
            </a:lvl5pPr>
            <a:lvl6pPr lvl="5" rtl="0">
              <a:lnSpc>
                <a:spcPct val="100000"/>
              </a:lnSpc>
              <a:spcBef>
                <a:spcPts val="0"/>
              </a:spcBef>
              <a:spcAft>
                <a:spcPts val="0"/>
              </a:spcAft>
              <a:buNone/>
              <a:defRPr sz="1400">
                <a:solidFill>
                  <a:schemeClr val="dk1"/>
                </a:solidFill>
              </a:defRPr>
            </a:lvl6pPr>
            <a:lvl7pPr lvl="6" rtl="0">
              <a:lnSpc>
                <a:spcPct val="100000"/>
              </a:lnSpc>
              <a:spcBef>
                <a:spcPts val="0"/>
              </a:spcBef>
              <a:spcAft>
                <a:spcPts val="0"/>
              </a:spcAft>
              <a:buNone/>
              <a:defRPr sz="1400">
                <a:solidFill>
                  <a:schemeClr val="dk1"/>
                </a:solidFill>
              </a:defRPr>
            </a:lvl7pPr>
            <a:lvl8pPr lvl="7" rtl="0">
              <a:lnSpc>
                <a:spcPct val="100000"/>
              </a:lnSpc>
              <a:spcBef>
                <a:spcPts val="0"/>
              </a:spcBef>
              <a:spcAft>
                <a:spcPts val="0"/>
              </a:spcAft>
              <a:buNone/>
              <a:defRPr sz="1400">
                <a:solidFill>
                  <a:schemeClr val="dk1"/>
                </a:solidFill>
              </a:defRPr>
            </a:lvl8pPr>
            <a:lvl9pPr lvl="8" rtl="0">
              <a:lnSpc>
                <a:spcPct val="100000"/>
              </a:lnSpc>
              <a:spcBef>
                <a:spcPts val="0"/>
              </a:spcBef>
              <a:spcAft>
                <a:spcPts val="0"/>
              </a:spcAft>
              <a:buNone/>
              <a:defRPr sz="1400">
                <a:solidFill>
                  <a:schemeClr val="dk1"/>
                </a:solidFill>
              </a:defRPr>
            </a:lvl9pPr>
          </a:lstStyle>
          <a:p>
            <a:endParaRPr/>
          </a:p>
        </p:txBody>
      </p:sp>
      <p:sp>
        <p:nvSpPr>
          <p:cNvPr id="406" name="Google Shape;406;p64"/>
          <p:cNvSpPr txBox="1">
            <a:spLocks noGrp="1"/>
          </p:cNvSpPr>
          <p:nvPr>
            <p:ph type="title"/>
          </p:nvPr>
        </p:nvSpPr>
        <p:spPr>
          <a:xfrm>
            <a:off x="2680670" y="442691"/>
            <a:ext cx="3834300" cy="599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07" name="Google Shape;407;p64"/>
          <p:cNvSpPr/>
          <p:nvPr/>
        </p:nvSpPr>
        <p:spPr>
          <a:xfrm>
            <a:off x="101550" y="106200"/>
            <a:ext cx="8940900" cy="49311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itle and four column 6">
  <p:cSld name="CUSTOM_2_3">
    <p:spTree>
      <p:nvGrpSpPr>
        <p:cNvPr id="1" name="Shape 408"/>
        <p:cNvGrpSpPr/>
        <p:nvPr/>
      </p:nvGrpSpPr>
      <p:grpSpPr>
        <a:xfrm>
          <a:off x="0" y="0"/>
          <a:ext cx="0" cy="0"/>
          <a:chOff x="0" y="0"/>
          <a:chExt cx="0" cy="0"/>
        </a:xfrm>
      </p:grpSpPr>
      <p:sp>
        <p:nvSpPr>
          <p:cNvPr id="409" name="Google Shape;409;p65"/>
          <p:cNvSpPr/>
          <p:nvPr/>
        </p:nvSpPr>
        <p:spPr>
          <a:xfrm rot="-5400000">
            <a:off x="5197775" y="524950"/>
            <a:ext cx="3474300" cy="45939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10" name="Google Shape;410;p65"/>
          <p:cNvSpPr txBox="1">
            <a:spLocks noGrp="1"/>
          </p:cNvSpPr>
          <p:nvPr>
            <p:ph type="subTitle" idx="1"/>
          </p:nvPr>
        </p:nvSpPr>
        <p:spPr>
          <a:xfrm>
            <a:off x="5374550" y="3049276"/>
            <a:ext cx="1378800" cy="309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200" b="1">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a:endParaRPr/>
          </a:p>
        </p:txBody>
      </p:sp>
      <p:sp>
        <p:nvSpPr>
          <p:cNvPr id="411" name="Google Shape;411;p65"/>
          <p:cNvSpPr txBox="1">
            <a:spLocks noGrp="1"/>
          </p:cNvSpPr>
          <p:nvPr>
            <p:ph type="subTitle" idx="2"/>
          </p:nvPr>
        </p:nvSpPr>
        <p:spPr>
          <a:xfrm>
            <a:off x="5096250" y="3419674"/>
            <a:ext cx="1536300" cy="646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a:endParaRPr/>
          </a:p>
        </p:txBody>
      </p:sp>
      <p:sp>
        <p:nvSpPr>
          <p:cNvPr id="412" name="Google Shape;412;p65"/>
          <p:cNvSpPr txBox="1">
            <a:spLocks noGrp="1"/>
          </p:cNvSpPr>
          <p:nvPr>
            <p:ph type="subTitle" idx="3"/>
          </p:nvPr>
        </p:nvSpPr>
        <p:spPr>
          <a:xfrm>
            <a:off x="7070388" y="3049276"/>
            <a:ext cx="1378800" cy="309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200" b="1">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a:endParaRPr/>
          </a:p>
        </p:txBody>
      </p:sp>
      <p:sp>
        <p:nvSpPr>
          <p:cNvPr id="413" name="Google Shape;413;p65"/>
          <p:cNvSpPr txBox="1">
            <a:spLocks noGrp="1"/>
          </p:cNvSpPr>
          <p:nvPr>
            <p:ph type="subTitle" idx="4"/>
          </p:nvPr>
        </p:nvSpPr>
        <p:spPr>
          <a:xfrm>
            <a:off x="6781652" y="3401875"/>
            <a:ext cx="1536300" cy="646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a:endParaRPr/>
          </a:p>
        </p:txBody>
      </p:sp>
      <p:sp>
        <p:nvSpPr>
          <p:cNvPr id="414" name="Google Shape;414;p65"/>
          <p:cNvSpPr txBox="1">
            <a:spLocks noGrp="1"/>
          </p:cNvSpPr>
          <p:nvPr>
            <p:ph type="subTitle" idx="5"/>
          </p:nvPr>
        </p:nvSpPr>
        <p:spPr>
          <a:xfrm>
            <a:off x="7085058" y="1694435"/>
            <a:ext cx="1378800" cy="309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200" b="1">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a:endParaRPr/>
          </a:p>
        </p:txBody>
      </p:sp>
      <p:sp>
        <p:nvSpPr>
          <p:cNvPr id="415" name="Google Shape;415;p65"/>
          <p:cNvSpPr txBox="1">
            <a:spLocks noGrp="1"/>
          </p:cNvSpPr>
          <p:nvPr>
            <p:ph type="subTitle" idx="6"/>
          </p:nvPr>
        </p:nvSpPr>
        <p:spPr>
          <a:xfrm>
            <a:off x="5096252" y="2064834"/>
            <a:ext cx="1536300" cy="646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a:endParaRPr/>
          </a:p>
        </p:txBody>
      </p:sp>
      <p:sp>
        <p:nvSpPr>
          <p:cNvPr id="416" name="Google Shape;416;p65"/>
          <p:cNvSpPr txBox="1">
            <a:spLocks noGrp="1"/>
          </p:cNvSpPr>
          <p:nvPr>
            <p:ph type="subTitle" idx="7"/>
          </p:nvPr>
        </p:nvSpPr>
        <p:spPr>
          <a:xfrm>
            <a:off x="5387408" y="1694424"/>
            <a:ext cx="1378800" cy="309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200" b="1">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a:endParaRPr/>
          </a:p>
        </p:txBody>
      </p:sp>
      <p:sp>
        <p:nvSpPr>
          <p:cNvPr id="417" name="Google Shape;417;p65"/>
          <p:cNvSpPr txBox="1">
            <a:spLocks noGrp="1"/>
          </p:cNvSpPr>
          <p:nvPr>
            <p:ph type="subTitle" idx="8"/>
          </p:nvPr>
        </p:nvSpPr>
        <p:spPr>
          <a:xfrm>
            <a:off x="6794721" y="2064830"/>
            <a:ext cx="1532100" cy="646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a:endParaRPr/>
          </a:p>
        </p:txBody>
      </p:sp>
      <p:sp>
        <p:nvSpPr>
          <p:cNvPr id="418" name="Google Shape;418;p65"/>
          <p:cNvSpPr txBox="1">
            <a:spLocks noGrp="1"/>
          </p:cNvSpPr>
          <p:nvPr>
            <p:ph type="title"/>
          </p:nvPr>
        </p:nvSpPr>
        <p:spPr>
          <a:xfrm>
            <a:off x="725525" y="442700"/>
            <a:ext cx="2832600" cy="599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19" name="Google Shape;419;p65"/>
          <p:cNvSpPr/>
          <p:nvPr/>
        </p:nvSpPr>
        <p:spPr>
          <a:xfrm>
            <a:off x="101550" y="106200"/>
            <a:ext cx="8940900" cy="49311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20" name="Google Shape;420;p65"/>
          <p:cNvCxnSpPr/>
          <p:nvPr/>
        </p:nvCxnSpPr>
        <p:spPr>
          <a:xfrm>
            <a:off x="9045300" y="1089550"/>
            <a:ext cx="0" cy="3469800"/>
          </a:xfrm>
          <a:prstGeom prst="straightConnector1">
            <a:avLst/>
          </a:prstGeom>
          <a:noFill/>
          <a:ln w="19050" cap="flat" cmpd="sng">
            <a:solidFill>
              <a:schemeClr val="dk2"/>
            </a:solidFill>
            <a:prstDash val="solid"/>
            <a:round/>
            <a:headEnd type="none" w="med" len="med"/>
            <a:tailEnd type="none" w="med" len="med"/>
          </a:ln>
        </p:spPr>
      </p:cxn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itle and four column 7">
  <p:cSld name="CUSTOM_2_1">
    <p:spTree>
      <p:nvGrpSpPr>
        <p:cNvPr id="1" name="Shape 421"/>
        <p:cNvGrpSpPr/>
        <p:nvPr/>
      </p:nvGrpSpPr>
      <p:grpSpPr>
        <a:xfrm>
          <a:off x="0" y="0"/>
          <a:ext cx="0" cy="0"/>
          <a:chOff x="0" y="0"/>
          <a:chExt cx="0" cy="0"/>
        </a:xfrm>
      </p:grpSpPr>
      <p:sp>
        <p:nvSpPr>
          <p:cNvPr id="422" name="Google Shape;422;p66"/>
          <p:cNvSpPr txBox="1">
            <a:spLocks noGrp="1"/>
          </p:cNvSpPr>
          <p:nvPr>
            <p:ph type="subTitle" idx="1"/>
          </p:nvPr>
        </p:nvSpPr>
        <p:spPr>
          <a:xfrm>
            <a:off x="3892017" y="1621113"/>
            <a:ext cx="1378800" cy="3099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2200" b="1">
                <a:solidFill>
                  <a:schemeClr val="dk1"/>
                </a:solidFill>
                <a:latin typeface="Bebas Neue"/>
                <a:ea typeface="Bebas Neue"/>
                <a:cs typeface="Bebas Neue"/>
                <a:sym typeface="Bebas Neue"/>
              </a:defRPr>
            </a:lvl1pPr>
            <a:lvl2pPr lvl="1" algn="ctr" rtl="0">
              <a:lnSpc>
                <a:spcPct val="100000"/>
              </a:lnSpc>
              <a:spcBef>
                <a:spcPts val="0"/>
              </a:spcBef>
              <a:spcAft>
                <a:spcPts val="0"/>
              </a:spcAft>
              <a:buNone/>
              <a:defRPr sz="2200">
                <a:solidFill>
                  <a:schemeClr val="dk1"/>
                </a:solidFill>
                <a:latin typeface="Bebas Neue"/>
                <a:ea typeface="Bebas Neue"/>
                <a:cs typeface="Bebas Neue"/>
                <a:sym typeface="Bebas Neue"/>
              </a:defRPr>
            </a:lvl2pPr>
            <a:lvl3pPr lvl="2" algn="ctr" rtl="0">
              <a:lnSpc>
                <a:spcPct val="100000"/>
              </a:lnSpc>
              <a:spcBef>
                <a:spcPts val="0"/>
              </a:spcBef>
              <a:spcAft>
                <a:spcPts val="0"/>
              </a:spcAft>
              <a:buNone/>
              <a:defRPr sz="2200">
                <a:solidFill>
                  <a:schemeClr val="dk1"/>
                </a:solidFill>
                <a:latin typeface="Bebas Neue"/>
                <a:ea typeface="Bebas Neue"/>
                <a:cs typeface="Bebas Neue"/>
                <a:sym typeface="Bebas Neue"/>
              </a:defRPr>
            </a:lvl3pPr>
            <a:lvl4pPr lvl="3" algn="ctr" rtl="0">
              <a:lnSpc>
                <a:spcPct val="100000"/>
              </a:lnSpc>
              <a:spcBef>
                <a:spcPts val="0"/>
              </a:spcBef>
              <a:spcAft>
                <a:spcPts val="0"/>
              </a:spcAft>
              <a:buNone/>
              <a:defRPr sz="2200">
                <a:solidFill>
                  <a:schemeClr val="dk1"/>
                </a:solidFill>
                <a:latin typeface="Bebas Neue"/>
                <a:ea typeface="Bebas Neue"/>
                <a:cs typeface="Bebas Neue"/>
                <a:sym typeface="Bebas Neue"/>
              </a:defRPr>
            </a:lvl4pPr>
            <a:lvl5pPr lvl="4" algn="ctr" rtl="0">
              <a:lnSpc>
                <a:spcPct val="100000"/>
              </a:lnSpc>
              <a:spcBef>
                <a:spcPts val="0"/>
              </a:spcBef>
              <a:spcAft>
                <a:spcPts val="0"/>
              </a:spcAft>
              <a:buNone/>
              <a:defRPr sz="2200">
                <a:solidFill>
                  <a:schemeClr val="dk1"/>
                </a:solidFill>
                <a:latin typeface="Bebas Neue"/>
                <a:ea typeface="Bebas Neue"/>
                <a:cs typeface="Bebas Neue"/>
                <a:sym typeface="Bebas Neue"/>
              </a:defRPr>
            </a:lvl5pPr>
            <a:lvl6pPr lvl="5" algn="ctr" rtl="0">
              <a:lnSpc>
                <a:spcPct val="100000"/>
              </a:lnSpc>
              <a:spcBef>
                <a:spcPts val="0"/>
              </a:spcBef>
              <a:spcAft>
                <a:spcPts val="0"/>
              </a:spcAft>
              <a:buNone/>
              <a:defRPr sz="2200">
                <a:solidFill>
                  <a:schemeClr val="dk1"/>
                </a:solidFill>
                <a:latin typeface="Bebas Neue"/>
                <a:ea typeface="Bebas Neue"/>
                <a:cs typeface="Bebas Neue"/>
                <a:sym typeface="Bebas Neue"/>
              </a:defRPr>
            </a:lvl6pPr>
            <a:lvl7pPr lvl="6" algn="ctr" rtl="0">
              <a:lnSpc>
                <a:spcPct val="100000"/>
              </a:lnSpc>
              <a:spcBef>
                <a:spcPts val="0"/>
              </a:spcBef>
              <a:spcAft>
                <a:spcPts val="0"/>
              </a:spcAft>
              <a:buNone/>
              <a:defRPr sz="2200">
                <a:solidFill>
                  <a:schemeClr val="dk1"/>
                </a:solidFill>
                <a:latin typeface="Bebas Neue"/>
                <a:ea typeface="Bebas Neue"/>
                <a:cs typeface="Bebas Neue"/>
                <a:sym typeface="Bebas Neue"/>
              </a:defRPr>
            </a:lvl7pPr>
            <a:lvl8pPr lvl="7" algn="ctr" rtl="0">
              <a:lnSpc>
                <a:spcPct val="100000"/>
              </a:lnSpc>
              <a:spcBef>
                <a:spcPts val="0"/>
              </a:spcBef>
              <a:spcAft>
                <a:spcPts val="0"/>
              </a:spcAft>
              <a:buNone/>
              <a:defRPr sz="2200">
                <a:solidFill>
                  <a:schemeClr val="dk1"/>
                </a:solidFill>
                <a:latin typeface="Bebas Neue"/>
                <a:ea typeface="Bebas Neue"/>
                <a:cs typeface="Bebas Neue"/>
                <a:sym typeface="Bebas Neue"/>
              </a:defRPr>
            </a:lvl8pPr>
            <a:lvl9pPr lvl="8" algn="ctr" rtl="0">
              <a:lnSpc>
                <a:spcPct val="100000"/>
              </a:lnSpc>
              <a:spcBef>
                <a:spcPts val="0"/>
              </a:spcBef>
              <a:spcAft>
                <a:spcPts val="0"/>
              </a:spcAft>
              <a:buNone/>
              <a:defRPr sz="2200">
                <a:solidFill>
                  <a:schemeClr val="dk1"/>
                </a:solidFill>
                <a:latin typeface="Bebas Neue"/>
                <a:ea typeface="Bebas Neue"/>
                <a:cs typeface="Bebas Neue"/>
                <a:sym typeface="Bebas Neue"/>
              </a:defRPr>
            </a:lvl9pPr>
          </a:lstStyle>
          <a:p>
            <a:endParaRPr/>
          </a:p>
        </p:txBody>
      </p:sp>
      <p:sp>
        <p:nvSpPr>
          <p:cNvPr id="423" name="Google Shape;423;p66"/>
          <p:cNvSpPr txBox="1">
            <a:spLocks noGrp="1"/>
          </p:cNvSpPr>
          <p:nvPr>
            <p:ph type="subTitle" idx="2"/>
          </p:nvPr>
        </p:nvSpPr>
        <p:spPr>
          <a:xfrm>
            <a:off x="669289" y="1492789"/>
            <a:ext cx="1763100" cy="914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None/>
              <a:defRPr sz="1500">
                <a:solidFill>
                  <a:schemeClr val="dk1"/>
                </a:solidFill>
                <a:latin typeface="Overpass Light"/>
                <a:ea typeface="Overpass Light"/>
                <a:cs typeface="Overpass Light"/>
                <a:sym typeface="Overpass Light"/>
              </a:defRPr>
            </a:lvl1pPr>
            <a:lvl2pPr lvl="1" algn="r" rtl="0">
              <a:lnSpc>
                <a:spcPct val="100000"/>
              </a:lnSpc>
              <a:spcBef>
                <a:spcPts val="0"/>
              </a:spcBef>
              <a:spcAft>
                <a:spcPts val="0"/>
              </a:spcAft>
              <a:buNone/>
              <a:defRPr sz="1500">
                <a:solidFill>
                  <a:schemeClr val="dk1"/>
                </a:solidFill>
              </a:defRPr>
            </a:lvl2pPr>
            <a:lvl3pPr lvl="2" algn="r" rtl="0">
              <a:lnSpc>
                <a:spcPct val="100000"/>
              </a:lnSpc>
              <a:spcBef>
                <a:spcPts val="0"/>
              </a:spcBef>
              <a:spcAft>
                <a:spcPts val="0"/>
              </a:spcAft>
              <a:buNone/>
              <a:defRPr sz="1500">
                <a:solidFill>
                  <a:schemeClr val="dk1"/>
                </a:solidFill>
              </a:defRPr>
            </a:lvl3pPr>
            <a:lvl4pPr lvl="3" algn="r" rtl="0">
              <a:lnSpc>
                <a:spcPct val="100000"/>
              </a:lnSpc>
              <a:spcBef>
                <a:spcPts val="0"/>
              </a:spcBef>
              <a:spcAft>
                <a:spcPts val="0"/>
              </a:spcAft>
              <a:buNone/>
              <a:defRPr sz="1500">
                <a:solidFill>
                  <a:schemeClr val="dk1"/>
                </a:solidFill>
              </a:defRPr>
            </a:lvl4pPr>
            <a:lvl5pPr lvl="4" algn="r" rtl="0">
              <a:lnSpc>
                <a:spcPct val="100000"/>
              </a:lnSpc>
              <a:spcBef>
                <a:spcPts val="0"/>
              </a:spcBef>
              <a:spcAft>
                <a:spcPts val="0"/>
              </a:spcAft>
              <a:buNone/>
              <a:defRPr sz="1500">
                <a:solidFill>
                  <a:schemeClr val="dk1"/>
                </a:solidFill>
              </a:defRPr>
            </a:lvl5pPr>
            <a:lvl6pPr lvl="5" algn="r" rtl="0">
              <a:lnSpc>
                <a:spcPct val="100000"/>
              </a:lnSpc>
              <a:spcBef>
                <a:spcPts val="0"/>
              </a:spcBef>
              <a:spcAft>
                <a:spcPts val="0"/>
              </a:spcAft>
              <a:buNone/>
              <a:defRPr sz="1500">
                <a:solidFill>
                  <a:schemeClr val="dk1"/>
                </a:solidFill>
              </a:defRPr>
            </a:lvl6pPr>
            <a:lvl7pPr lvl="6" algn="r" rtl="0">
              <a:lnSpc>
                <a:spcPct val="100000"/>
              </a:lnSpc>
              <a:spcBef>
                <a:spcPts val="0"/>
              </a:spcBef>
              <a:spcAft>
                <a:spcPts val="0"/>
              </a:spcAft>
              <a:buNone/>
              <a:defRPr sz="1500">
                <a:solidFill>
                  <a:schemeClr val="dk1"/>
                </a:solidFill>
              </a:defRPr>
            </a:lvl7pPr>
            <a:lvl8pPr lvl="7" algn="r" rtl="0">
              <a:lnSpc>
                <a:spcPct val="100000"/>
              </a:lnSpc>
              <a:spcBef>
                <a:spcPts val="0"/>
              </a:spcBef>
              <a:spcAft>
                <a:spcPts val="0"/>
              </a:spcAft>
              <a:buNone/>
              <a:defRPr sz="1500">
                <a:solidFill>
                  <a:schemeClr val="dk1"/>
                </a:solidFill>
              </a:defRPr>
            </a:lvl8pPr>
            <a:lvl9pPr lvl="8" algn="r" rtl="0">
              <a:lnSpc>
                <a:spcPct val="100000"/>
              </a:lnSpc>
              <a:spcBef>
                <a:spcPts val="0"/>
              </a:spcBef>
              <a:spcAft>
                <a:spcPts val="0"/>
              </a:spcAft>
              <a:buNone/>
              <a:defRPr sz="1500">
                <a:solidFill>
                  <a:schemeClr val="dk1"/>
                </a:solidFill>
              </a:defRPr>
            </a:lvl9pPr>
          </a:lstStyle>
          <a:p>
            <a:endParaRPr/>
          </a:p>
        </p:txBody>
      </p:sp>
      <p:sp>
        <p:nvSpPr>
          <p:cNvPr id="424" name="Google Shape;424;p66"/>
          <p:cNvSpPr txBox="1">
            <a:spLocks noGrp="1"/>
          </p:cNvSpPr>
          <p:nvPr>
            <p:ph type="subTitle" idx="3"/>
          </p:nvPr>
        </p:nvSpPr>
        <p:spPr>
          <a:xfrm>
            <a:off x="3882600" y="2739825"/>
            <a:ext cx="1378800" cy="3099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2200" b="1">
                <a:solidFill>
                  <a:schemeClr val="dk1"/>
                </a:solidFill>
                <a:latin typeface="Bebas Neue"/>
                <a:ea typeface="Bebas Neue"/>
                <a:cs typeface="Bebas Neue"/>
                <a:sym typeface="Bebas Neue"/>
              </a:defRPr>
            </a:lvl1pPr>
            <a:lvl2pPr lvl="1" algn="ctr" rtl="0">
              <a:lnSpc>
                <a:spcPct val="100000"/>
              </a:lnSpc>
              <a:spcBef>
                <a:spcPts val="0"/>
              </a:spcBef>
              <a:spcAft>
                <a:spcPts val="0"/>
              </a:spcAft>
              <a:buNone/>
              <a:defRPr sz="2200">
                <a:solidFill>
                  <a:schemeClr val="dk1"/>
                </a:solidFill>
                <a:latin typeface="Bebas Neue"/>
                <a:ea typeface="Bebas Neue"/>
                <a:cs typeface="Bebas Neue"/>
                <a:sym typeface="Bebas Neue"/>
              </a:defRPr>
            </a:lvl2pPr>
            <a:lvl3pPr lvl="2" algn="ctr" rtl="0">
              <a:lnSpc>
                <a:spcPct val="100000"/>
              </a:lnSpc>
              <a:spcBef>
                <a:spcPts val="0"/>
              </a:spcBef>
              <a:spcAft>
                <a:spcPts val="0"/>
              </a:spcAft>
              <a:buNone/>
              <a:defRPr sz="2200">
                <a:solidFill>
                  <a:schemeClr val="dk1"/>
                </a:solidFill>
                <a:latin typeface="Bebas Neue"/>
                <a:ea typeface="Bebas Neue"/>
                <a:cs typeface="Bebas Neue"/>
                <a:sym typeface="Bebas Neue"/>
              </a:defRPr>
            </a:lvl3pPr>
            <a:lvl4pPr lvl="3" algn="ctr" rtl="0">
              <a:lnSpc>
                <a:spcPct val="100000"/>
              </a:lnSpc>
              <a:spcBef>
                <a:spcPts val="0"/>
              </a:spcBef>
              <a:spcAft>
                <a:spcPts val="0"/>
              </a:spcAft>
              <a:buNone/>
              <a:defRPr sz="2200">
                <a:solidFill>
                  <a:schemeClr val="dk1"/>
                </a:solidFill>
                <a:latin typeface="Bebas Neue"/>
                <a:ea typeface="Bebas Neue"/>
                <a:cs typeface="Bebas Neue"/>
                <a:sym typeface="Bebas Neue"/>
              </a:defRPr>
            </a:lvl4pPr>
            <a:lvl5pPr lvl="4" algn="ctr" rtl="0">
              <a:lnSpc>
                <a:spcPct val="100000"/>
              </a:lnSpc>
              <a:spcBef>
                <a:spcPts val="0"/>
              </a:spcBef>
              <a:spcAft>
                <a:spcPts val="0"/>
              </a:spcAft>
              <a:buNone/>
              <a:defRPr sz="2200">
                <a:solidFill>
                  <a:schemeClr val="dk1"/>
                </a:solidFill>
                <a:latin typeface="Bebas Neue"/>
                <a:ea typeface="Bebas Neue"/>
                <a:cs typeface="Bebas Neue"/>
                <a:sym typeface="Bebas Neue"/>
              </a:defRPr>
            </a:lvl5pPr>
            <a:lvl6pPr lvl="5" algn="ctr" rtl="0">
              <a:lnSpc>
                <a:spcPct val="100000"/>
              </a:lnSpc>
              <a:spcBef>
                <a:spcPts val="0"/>
              </a:spcBef>
              <a:spcAft>
                <a:spcPts val="0"/>
              </a:spcAft>
              <a:buNone/>
              <a:defRPr sz="2200">
                <a:solidFill>
                  <a:schemeClr val="dk1"/>
                </a:solidFill>
                <a:latin typeface="Bebas Neue"/>
                <a:ea typeface="Bebas Neue"/>
                <a:cs typeface="Bebas Neue"/>
                <a:sym typeface="Bebas Neue"/>
              </a:defRPr>
            </a:lvl6pPr>
            <a:lvl7pPr lvl="6" algn="ctr" rtl="0">
              <a:lnSpc>
                <a:spcPct val="100000"/>
              </a:lnSpc>
              <a:spcBef>
                <a:spcPts val="0"/>
              </a:spcBef>
              <a:spcAft>
                <a:spcPts val="0"/>
              </a:spcAft>
              <a:buNone/>
              <a:defRPr sz="2200">
                <a:solidFill>
                  <a:schemeClr val="dk1"/>
                </a:solidFill>
                <a:latin typeface="Bebas Neue"/>
                <a:ea typeface="Bebas Neue"/>
                <a:cs typeface="Bebas Neue"/>
                <a:sym typeface="Bebas Neue"/>
              </a:defRPr>
            </a:lvl7pPr>
            <a:lvl8pPr lvl="7" algn="ctr" rtl="0">
              <a:lnSpc>
                <a:spcPct val="100000"/>
              </a:lnSpc>
              <a:spcBef>
                <a:spcPts val="0"/>
              </a:spcBef>
              <a:spcAft>
                <a:spcPts val="0"/>
              </a:spcAft>
              <a:buNone/>
              <a:defRPr sz="2200">
                <a:solidFill>
                  <a:schemeClr val="dk1"/>
                </a:solidFill>
                <a:latin typeface="Bebas Neue"/>
                <a:ea typeface="Bebas Neue"/>
                <a:cs typeface="Bebas Neue"/>
                <a:sym typeface="Bebas Neue"/>
              </a:defRPr>
            </a:lvl8pPr>
            <a:lvl9pPr lvl="8" algn="ctr" rtl="0">
              <a:lnSpc>
                <a:spcPct val="100000"/>
              </a:lnSpc>
              <a:spcBef>
                <a:spcPts val="0"/>
              </a:spcBef>
              <a:spcAft>
                <a:spcPts val="0"/>
              </a:spcAft>
              <a:buNone/>
              <a:defRPr sz="2200">
                <a:solidFill>
                  <a:schemeClr val="dk1"/>
                </a:solidFill>
                <a:latin typeface="Bebas Neue"/>
                <a:ea typeface="Bebas Neue"/>
                <a:cs typeface="Bebas Neue"/>
                <a:sym typeface="Bebas Neue"/>
              </a:defRPr>
            </a:lvl9pPr>
          </a:lstStyle>
          <a:p>
            <a:endParaRPr/>
          </a:p>
        </p:txBody>
      </p:sp>
      <p:sp>
        <p:nvSpPr>
          <p:cNvPr id="425" name="Google Shape;425;p66"/>
          <p:cNvSpPr txBox="1">
            <a:spLocks noGrp="1"/>
          </p:cNvSpPr>
          <p:nvPr>
            <p:ph type="subTitle" idx="4"/>
          </p:nvPr>
        </p:nvSpPr>
        <p:spPr>
          <a:xfrm>
            <a:off x="667489" y="2603622"/>
            <a:ext cx="1764900" cy="914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None/>
              <a:defRPr sz="1500">
                <a:solidFill>
                  <a:schemeClr val="dk1"/>
                </a:solidFill>
                <a:latin typeface="Overpass Light"/>
                <a:ea typeface="Overpass Light"/>
                <a:cs typeface="Overpass Light"/>
                <a:sym typeface="Overpass Light"/>
              </a:defRPr>
            </a:lvl1pPr>
            <a:lvl2pPr lvl="1" algn="r" rtl="0">
              <a:lnSpc>
                <a:spcPct val="100000"/>
              </a:lnSpc>
              <a:spcBef>
                <a:spcPts val="0"/>
              </a:spcBef>
              <a:spcAft>
                <a:spcPts val="0"/>
              </a:spcAft>
              <a:buNone/>
              <a:defRPr sz="1500">
                <a:solidFill>
                  <a:schemeClr val="dk1"/>
                </a:solidFill>
              </a:defRPr>
            </a:lvl2pPr>
            <a:lvl3pPr lvl="2" algn="r" rtl="0">
              <a:lnSpc>
                <a:spcPct val="100000"/>
              </a:lnSpc>
              <a:spcBef>
                <a:spcPts val="0"/>
              </a:spcBef>
              <a:spcAft>
                <a:spcPts val="0"/>
              </a:spcAft>
              <a:buNone/>
              <a:defRPr sz="1500">
                <a:solidFill>
                  <a:schemeClr val="dk1"/>
                </a:solidFill>
              </a:defRPr>
            </a:lvl3pPr>
            <a:lvl4pPr lvl="3" algn="r" rtl="0">
              <a:lnSpc>
                <a:spcPct val="100000"/>
              </a:lnSpc>
              <a:spcBef>
                <a:spcPts val="0"/>
              </a:spcBef>
              <a:spcAft>
                <a:spcPts val="0"/>
              </a:spcAft>
              <a:buNone/>
              <a:defRPr sz="1500">
                <a:solidFill>
                  <a:schemeClr val="dk1"/>
                </a:solidFill>
              </a:defRPr>
            </a:lvl4pPr>
            <a:lvl5pPr lvl="4" algn="r" rtl="0">
              <a:lnSpc>
                <a:spcPct val="100000"/>
              </a:lnSpc>
              <a:spcBef>
                <a:spcPts val="0"/>
              </a:spcBef>
              <a:spcAft>
                <a:spcPts val="0"/>
              </a:spcAft>
              <a:buNone/>
              <a:defRPr sz="1500">
                <a:solidFill>
                  <a:schemeClr val="dk1"/>
                </a:solidFill>
              </a:defRPr>
            </a:lvl5pPr>
            <a:lvl6pPr lvl="5" algn="r" rtl="0">
              <a:lnSpc>
                <a:spcPct val="100000"/>
              </a:lnSpc>
              <a:spcBef>
                <a:spcPts val="0"/>
              </a:spcBef>
              <a:spcAft>
                <a:spcPts val="0"/>
              </a:spcAft>
              <a:buNone/>
              <a:defRPr sz="1500">
                <a:solidFill>
                  <a:schemeClr val="dk1"/>
                </a:solidFill>
              </a:defRPr>
            </a:lvl6pPr>
            <a:lvl7pPr lvl="6" algn="r" rtl="0">
              <a:lnSpc>
                <a:spcPct val="100000"/>
              </a:lnSpc>
              <a:spcBef>
                <a:spcPts val="0"/>
              </a:spcBef>
              <a:spcAft>
                <a:spcPts val="0"/>
              </a:spcAft>
              <a:buNone/>
              <a:defRPr sz="1500">
                <a:solidFill>
                  <a:schemeClr val="dk1"/>
                </a:solidFill>
              </a:defRPr>
            </a:lvl7pPr>
            <a:lvl8pPr lvl="7" algn="r" rtl="0">
              <a:lnSpc>
                <a:spcPct val="100000"/>
              </a:lnSpc>
              <a:spcBef>
                <a:spcPts val="0"/>
              </a:spcBef>
              <a:spcAft>
                <a:spcPts val="0"/>
              </a:spcAft>
              <a:buNone/>
              <a:defRPr sz="1500">
                <a:solidFill>
                  <a:schemeClr val="dk1"/>
                </a:solidFill>
              </a:defRPr>
            </a:lvl8pPr>
            <a:lvl9pPr lvl="8" algn="r" rtl="0">
              <a:lnSpc>
                <a:spcPct val="100000"/>
              </a:lnSpc>
              <a:spcBef>
                <a:spcPts val="0"/>
              </a:spcBef>
              <a:spcAft>
                <a:spcPts val="0"/>
              </a:spcAft>
              <a:buNone/>
              <a:defRPr sz="1500">
                <a:solidFill>
                  <a:schemeClr val="dk1"/>
                </a:solidFill>
              </a:defRPr>
            </a:lvl9pPr>
          </a:lstStyle>
          <a:p>
            <a:endParaRPr/>
          </a:p>
        </p:txBody>
      </p:sp>
      <p:sp>
        <p:nvSpPr>
          <p:cNvPr id="426" name="Google Shape;426;p66"/>
          <p:cNvSpPr txBox="1">
            <a:spLocks noGrp="1"/>
          </p:cNvSpPr>
          <p:nvPr>
            <p:ph type="subTitle" idx="5"/>
          </p:nvPr>
        </p:nvSpPr>
        <p:spPr>
          <a:xfrm>
            <a:off x="3892017" y="2179013"/>
            <a:ext cx="1378800" cy="3099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2200" b="1">
                <a:solidFill>
                  <a:schemeClr val="dk1"/>
                </a:solidFill>
                <a:latin typeface="Bebas Neue"/>
                <a:ea typeface="Bebas Neue"/>
                <a:cs typeface="Bebas Neue"/>
                <a:sym typeface="Bebas Neue"/>
              </a:defRPr>
            </a:lvl1pPr>
            <a:lvl2pPr lvl="1" algn="ctr" rtl="0">
              <a:lnSpc>
                <a:spcPct val="100000"/>
              </a:lnSpc>
              <a:spcBef>
                <a:spcPts val="0"/>
              </a:spcBef>
              <a:spcAft>
                <a:spcPts val="0"/>
              </a:spcAft>
              <a:buNone/>
              <a:defRPr sz="2200">
                <a:solidFill>
                  <a:schemeClr val="dk1"/>
                </a:solidFill>
                <a:latin typeface="Bebas Neue"/>
                <a:ea typeface="Bebas Neue"/>
                <a:cs typeface="Bebas Neue"/>
                <a:sym typeface="Bebas Neue"/>
              </a:defRPr>
            </a:lvl2pPr>
            <a:lvl3pPr lvl="2" algn="ctr" rtl="0">
              <a:lnSpc>
                <a:spcPct val="100000"/>
              </a:lnSpc>
              <a:spcBef>
                <a:spcPts val="0"/>
              </a:spcBef>
              <a:spcAft>
                <a:spcPts val="0"/>
              </a:spcAft>
              <a:buNone/>
              <a:defRPr sz="2200">
                <a:solidFill>
                  <a:schemeClr val="dk1"/>
                </a:solidFill>
                <a:latin typeface="Bebas Neue"/>
                <a:ea typeface="Bebas Neue"/>
                <a:cs typeface="Bebas Neue"/>
                <a:sym typeface="Bebas Neue"/>
              </a:defRPr>
            </a:lvl3pPr>
            <a:lvl4pPr lvl="3" algn="ctr" rtl="0">
              <a:lnSpc>
                <a:spcPct val="100000"/>
              </a:lnSpc>
              <a:spcBef>
                <a:spcPts val="0"/>
              </a:spcBef>
              <a:spcAft>
                <a:spcPts val="0"/>
              </a:spcAft>
              <a:buNone/>
              <a:defRPr sz="2200">
                <a:solidFill>
                  <a:schemeClr val="dk1"/>
                </a:solidFill>
                <a:latin typeface="Bebas Neue"/>
                <a:ea typeface="Bebas Neue"/>
                <a:cs typeface="Bebas Neue"/>
                <a:sym typeface="Bebas Neue"/>
              </a:defRPr>
            </a:lvl4pPr>
            <a:lvl5pPr lvl="4" algn="ctr" rtl="0">
              <a:lnSpc>
                <a:spcPct val="100000"/>
              </a:lnSpc>
              <a:spcBef>
                <a:spcPts val="0"/>
              </a:spcBef>
              <a:spcAft>
                <a:spcPts val="0"/>
              </a:spcAft>
              <a:buNone/>
              <a:defRPr sz="2200">
                <a:solidFill>
                  <a:schemeClr val="dk1"/>
                </a:solidFill>
                <a:latin typeface="Bebas Neue"/>
                <a:ea typeface="Bebas Neue"/>
                <a:cs typeface="Bebas Neue"/>
                <a:sym typeface="Bebas Neue"/>
              </a:defRPr>
            </a:lvl5pPr>
            <a:lvl6pPr lvl="5" algn="ctr" rtl="0">
              <a:lnSpc>
                <a:spcPct val="100000"/>
              </a:lnSpc>
              <a:spcBef>
                <a:spcPts val="0"/>
              </a:spcBef>
              <a:spcAft>
                <a:spcPts val="0"/>
              </a:spcAft>
              <a:buNone/>
              <a:defRPr sz="2200">
                <a:solidFill>
                  <a:schemeClr val="dk1"/>
                </a:solidFill>
                <a:latin typeface="Bebas Neue"/>
                <a:ea typeface="Bebas Neue"/>
                <a:cs typeface="Bebas Neue"/>
                <a:sym typeface="Bebas Neue"/>
              </a:defRPr>
            </a:lvl6pPr>
            <a:lvl7pPr lvl="6" algn="ctr" rtl="0">
              <a:lnSpc>
                <a:spcPct val="100000"/>
              </a:lnSpc>
              <a:spcBef>
                <a:spcPts val="0"/>
              </a:spcBef>
              <a:spcAft>
                <a:spcPts val="0"/>
              </a:spcAft>
              <a:buNone/>
              <a:defRPr sz="2200">
                <a:solidFill>
                  <a:schemeClr val="dk1"/>
                </a:solidFill>
                <a:latin typeface="Bebas Neue"/>
                <a:ea typeface="Bebas Neue"/>
                <a:cs typeface="Bebas Neue"/>
                <a:sym typeface="Bebas Neue"/>
              </a:defRPr>
            </a:lvl7pPr>
            <a:lvl8pPr lvl="7" algn="ctr" rtl="0">
              <a:lnSpc>
                <a:spcPct val="100000"/>
              </a:lnSpc>
              <a:spcBef>
                <a:spcPts val="0"/>
              </a:spcBef>
              <a:spcAft>
                <a:spcPts val="0"/>
              </a:spcAft>
              <a:buNone/>
              <a:defRPr sz="2200">
                <a:solidFill>
                  <a:schemeClr val="dk1"/>
                </a:solidFill>
                <a:latin typeface="Bebas Neue"/>
                <a:ea typeface="Bebas Neue"/>
                <a:cs typeface="Bebas Neue"/>
                <a:sym typeface="Bebas Neue"/>
              </a:defRPr>
            </a:lvl8pPr>
            <a:lvl9pPr lvl="8" algn="ctr" rtl="0">
              <a:lnSpc>
                <a:spcPct val="100000"/>
              </a:lnSpc>
              <a:spcBef>
                <a:spcPts val="0"/>
              </a:spcBef>
              <a:spcAft>
                <a:spcPts val="0"/>
              </a:spcAft>
              <a:buNone/>
              <a:defRPr sz="2200">
                <a:solidFill>
                  <a:schemeClr val="dk1"/>
                </a:solidFill>
                <a:latin typeface="Bebas Neue"/>
                <a:ea typeface="Bebas Neue"/>
                <a:cs typeface="Bebas Neue"/>
                <a:sym typeface="Bebas Neue"/>
              </a:defRPr>
            </a:lvl9pPr>
          </a:lstStyle>
          <a:p>
            <a:endParaRPr/>
          </a:p>
        </p:txBody>
      </p:sp>
      <p:sp>
        <p:nvSpPr>
          <p:cNvPr id="427" name="Google Shape;427;p66"/>
          <p:cNvSpPr txBox="1">
            <a:spLocks noGrp="1"/>
          </p:cNvSpPr>
          <p:nvPr>
            <p:ph type="subTitle" idx="6"/>
          </p:nvPr>
        </p:nvSpPr>
        <p:spPr>
          <a:xfrm>
            <a:off x="6711611" y="2024790"/>
            <a:ext cx="1764900" cy="914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500">
                <a:solidFill>
                  <a:schemeClr val="dk1"/>
                </a:solidFill>
                <a:latin typeface="Overpass Light"/>
                <a:ea typeface="Overpass Light"/>
                <a:cs typeface="Overpass Light"/>
                <a:sym typeface="Overpass Light"/>
              </a:defRPr>
            </a:lvl1pPr>
            <a:lvl2pPr lvl="1" rtl="0">
              <a:lnSpc>
                <a:spcPct val="100000"/>
              </a:lnSpc>
              <a:spcBef>
                <a:spcPts val="0"/>
              </a:spcBef>
              <a:spcAft>
                <a:spcPts val="0"/>
              </a:spcAft>
              <a:buNone/>
              <a:defRPr sz="1500">
                <a:solidFill>
                  <a:schemeClr val="dk1"/>
                </a:solidFill>
              </a:defRPr>
            </a:lvl2pPr>
            <a:lvl3pPr lvl="2" rtl="0">
              <a:lnSpc>
                <a:spcPct val="100000"/>
              </a:lnSpc>
              <a:spcBef>
                <a:spcPts val="0"/>
              </a:spcBef>
              <a:spcAft>
                <a:spcPts val="0"/>
              </a:spcAft>
              <a:buNone/>
              <a:defRPr sz="1500">
                <a:solidFill>
                  <a:schemeClr val="dk1"/>
                </a:solidFill>
              </a:defRPr>
            </a:lvl3pPr>
            <a:lvl4pPr lvl="3" rtl="0">
              <a:lnSpc>
                <a:spcPct val="100000"/>
              </a:lnSpc>
              <a:spcBef>
                <a:spcPts val="0"/>
              </a:spcBef>
              <a:spcAft>
                <a:spcPts val="0"/>
              </a:spcAft>
              <a:buNone/>
              <a:defRPr sz="1500">
                <a:solidFill>
                  <a:schemeClr val="dk1"/>
                </a:solidFill>
              </a:defRPr>
            </a:lvl4pPr>
            <a:lvl5pPr lvl="4" rtl="0">
              <a:lnSpc>
                <a:spcPct val="100000"/>
              </a:lnSpc>
              <a:spcBef>
                <a:spcPts val="0"/>
              </a:spcBef>
              <a:spcAft>
                <a:spcPts val="0"/>
              </a:spcAft>
              <a:buNone/>
              <a:defRPr sz="1500">
                <a:solidFill>
                  <a:schemeClr val="dk1"/>
                </a:solidFill>
              </a:defRPr>
            </a:lvl5pPr>
            <a:lvl6pPr lvl="5" rtl="0">
              <a:lnSpc>
                <a:spcPct val="100000"/>
              </a:lnSpc>
              <a:spcBef>
                <a:spcPts val="0"/>
              </a:spcBef>
              <a:spcAft>
                <a:spcPts val="0"/>
              </a:spcAft>
              <a:buNone/>
              <a:defRPr sz="1500">
                <a:solidFill>
                  <a:schemeClr val="dk1"/>
                </a:solidFill>
              </a:defRPr>
            </a:lvl6pPr>
            <a:lvl7pPr lvl="6" rtl="0">
              <a:lnSpc>
                <a:spcPct val="100000"/>
              </a:lnSpc>
              <a:spcBef>
                <a:spcPts val="0"/>
              </a:spcBef>
              <a:spcAft>
                <a:spcPts val="0"/>
              </a:spcAft>
              <a:buNone/>
              <a:defRPr sz="1500">
                <a:solidFill>
                  <a:schemeClr val="dk1"/>
                </a:solidFill>
              </a:defRPr>
            </a:lvl7pPr>
            <a:lvl8pPr lvl="7" rtl="0">
              <a:lnSpc>
                <a:spcPct val="100000"/>
              </a:lnSpc>
              <a:spcBef>
                <a:spcPts val="0"/>
              </a:spcBef>
              <a:spcAft>
                <a:spcPts val="0"/>
              </a:spcAft>
              <a:buNone/>
              <a:defRPr sz="1500">
                <a:solidFill>
                  <a:schemeClr val="dk1"/>
                </a:solidFill>
              </a:defRPr>
            </a:lvl8pPr>
            <a:lvl9pPr lvl="8" rtl="0">
              <a:lnSpc>
                <a:spcPct val="100000"/>
              </a:lnSpc>
              <a:spcBef>
                <a:spcPts val="0"/>
              </a:spcBef>
              <a:spcAft>
                <a:spcPts val="0"/>
              </a:spcAft>
              <a:buNone/>
              <a:defRPr sz="1500">
                <a:solidFill>
                  <a:schemeClr val="dk1"/>
                </a:solidFill>
              </a:defRPr>
            </a:lvl9pPr>
          </a:lstStyle>
          <a:p>
            <a:endParaRPr/>
          </a:p>
        </p:txBody>
      </p:sp>
      <p:sp>
        <p:nvSpPr>
          <p:cNvPr id="428" name="Google Shape;428;p66"/>
          <p:cNvSpPr txBox="1">
            <a:spLocks noGrp="1"/>
          </p:cNvSpPr>
          <p:nvPr>
            <p:ph type="subTitle" idx="7"/>
          </p:nvPr>
        </p:nvSpPr>
        <p:spPr>
          <a:xfrm>
            <a:off x="3882600" y="3293614"/>
            <a:ext cx="1378800" cy="3099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2200" b="1">
                <a:solidFill>
                  <a:schemeClr val="dk1"/>
                </a:solidFill>
                <a:latin typeface="Bebas Neue"/>
                <a:ea typeface="Bebas Neue"/>
                <a:cs typeface="Bebas Neue"/>
                <a:sym typeface="Bebas Neue"/>
              </a:defRPr>
            </a:lvl1pPr>
            <a:lvl2pPr lvl="1" algn="ctr" rtl="0">
              <a:lnSpc>
                <a:spcPct val="100000"/>
              </a:lnSpc>
              <a:spcBef>
                <a:spcPts val="0"/>
              </a:spcBef>
              <a:spcAft>
                <a:spcPts val="0"/>
              </a:spcAft>
              <a:buNone/>
              <a:defRPr sz="2200">
                <a:solidFill>
                  <a:schemeClr val="dk1"/>
                </a:solidFill>
                <a:latin typeface="Bebas Neue"/>
                <a:ea typeface="Bebas Neue"/>
                <a:cs typeface="Bebas Neue"/>
                <a:sym typeface="Bebas Neue"/>
              </a:defRPr>
            </a:lvl2pPr>
            <a:lvl3pPr lvl="2" algn="ctr" rtl="0">
              <a:lnSpc>
                <a:spcPct val="100000"/>
              </a:lnSpc>
              <a:spcBef>
                <a:spcPts val="0"/>
              </a:spcBef>
              <a:spcAft>
                <a:spcPts val="0"/>
              </a:spcAft>
              <a:buNone/>
              <a:defRPr sz="2200">
                <a:solidFill>
                  <a:schemeClr val="dk1"/>
                </a:solidFill>
                <a:latin typeface="Bebas Neue"/>
                <a:ea typeface="Bebas Neue"/>
                <a:cs typeface="Bebas Neue"/>
                <a:sym typeface="Bebas Neue"/>
              </a:defRPr>
            </a:lvl3pPr>
            <a:lvl4pPr lvl="3" algn="ctr" rtl="0">
              <a:lnSpc>
                <a:spcPct val="100000"/>
              </a:lnSpc>
              <a:spcBef>
                <a:spcPts val="0"/>
              </a:spcBef>
              <a:spcAft>
                <a:spcPts val="0"/>
              </a:spcAft>
              <a:buNone/>
              <a:defRPr sz="2200">
                <a:solidFill>
                  <a:schemeClr val="dk1"/>
                </a:solidFill>
                <a:latin typeface="Bebas Neue"/>
                <a:ea typeface="Bebas Neue"/>
                <a:cs typeface="Bebas Neue"/>
                <a:sym typeface="Bebas Neue"/>
              </a:defRPr>
            </a:lvl4pPr>
            <a:lvl5pPr lvl="4" algn="ctr" rtl="0">
              <a:lnSpc>
                <a:spcPct val="100000"/>
              </a:lnSpc>
              <a:spcBef>
                <a:spcPts val="0"/>
              </a:spcBef>
              <a:spcAft>
                <a:spcPts val="0"/>
              </a:spcAft>
              <a:buNone/>
              <a:defRPr sz="2200">
                <a:solidFill>
                  <a:schemeClr val="dk1"/>
                </a:solidFill>
                <a:latin typeface="Bebas Neue"/>
                <a:ea typeface="Bebas Neue"/>
                <a:cs typeface="Bebas Neue"/>
                <a:sym typeface="Bebas Neue"/>
              </a:defRPr>
            </a:lvl5pPr>
            <a:lvl6pPr lvl="5" algn="ctr" rtl="0">
              <a:lnSpc>
                <a:spcPct val="100000"/>
              </a:lnSpc>
              <a:spcBef>
                <a:spcPts val="0"/>
              </a:spcBef>
              <a:spcAft>
                <a:spcPts val="0"/>
              </a:spcAft>
              <a:buNone/>
              <a:defRPr sz="2200">
                <a:solidFill>
                  <a:schemeClr val="dk1"/>
                </a:solidFill>
                <a:latin typeface="Bebas Neue"/>
                <a:ea typeface="Bebas Neue"/>
                <a:cs typeface="Bebas Neue"/>
                <a:sym typeface="Bebas Neue"/>
              </a:defRPr>
            </a:lvl6pPr>
            <a:lvl7pPr lvl="6" algn="ctr" rtl="0">
              <a:lnSpc>
                <a:spcPct val="100000"/>
              </a:lnSpc>
              <a:spcBef>
                <a:spcPts val="0"/>
              </a:spcBef>
              <a:spcAft>
                <a:spcPts val="0"/>
              </a:spcAft>
              <a:buNone/>
              <a:defRPr sz="2200">
                <a:solidFill>
                  <a:schemeClr val="dk1"/>
                </a:solidFill>
                <a:latin typeface="Bebas Neue"/>
                <a:ea typeface="Bebas Neue"/>
                <a:cs typeface="Bebas Neue"/>
                <a:sym typeface="Bebas Neue"/>
              </a:defRPr>
            </a:lvl7pPr>
            <a:lvl8pPr lvl="7" algn="ctr" rtl="0">
              <a:lnSpc>
                <a:spcPct val="100000"/>
              </a:lnSpc>
              <a:spcBef>
                <a:spcPts val="0"/>
              </a:spcBef>
              <a:spcAft>
                <a:spcPts val="0"/>
              </a:spcAft>
              <a:buNone/>
              <a:defRPr sz="2200">
                <a:solidFill>
                  <a:schemeClr val="dk1"/>
                </a:solidFill>
                <a:latin typeface="Bebas Neue"/>
                <a:ea typeface="Bebas Neue"/>
                <a:cs typeface="Bebas Neue"/>
                <a:sym typeface="Bebas Neue"/>
              </a:defRPr>
            </a:lvl8pPr>
            <a:lvl9pPr lvl="8" algn="ctr" rtl="0">
              <a:lnSpc>
                <a:spcPct val="100000"/>
              </a:lnSpc>
              <a:spcBef>
                <a:spcPts val="0"/>
              </a:spcBef>
              <a:spcAft>
                <a:spcPts val="0"/>
              </a:spcAft>
              <a:buNone/>
              <a:defRPr sz="2200">
                <a:solidFill>
                  <a:schemeClr val="dk1"/>
                </a:solidFill>
                <a:latin typeface="Bebas Neue"/>
                <a:ea typeface="Bebas Neue"/>
                <a:cs typeface="Bebas Neue"/>
                <a:sym typeface="Bebas Neue"/>
              </a:defRPr>
            </a:lvl9pPr>
          </a:lstStyle>
          <a:p>
            <a:endParaRPr/>
          </a:p>
        </p:txBody>
      </p:sp>
      <p:sp>
        <p:nvSpPr>
          <p:cNvPr id="429" name="Google Shape;429;p66"/>
          <p:cNvSpPr txBox="1">
            <a:spLocks noGrp="1"/>
          </p:cNvSpPr>
          <p:nvPr>
            <p:ph type="subTitle" idx="8"/>
          </p:nvPr>
        </p:nvSpPr>
        <p:spPr>
          <a:xfrm>
            <a:off x="6711611" y="3175052"/>
            <a:ext cx="1764900" cy="914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500">
                <a:solidFill>
                  <a:schemeClr val="dk1"/>
                </a:solidFill>
                <a:latin typeface="Overpass Light"/>
                <a:ea typeface="Overpass Light"/>
                <a:cs typeface="Overpass Light"/>
                <a:sym typeface="Overpass Light"/>
              </a:defRPr>
            </a:lvl1pPr>
            <a:lvl2pPr lvl="1" rtl="0">
              <a:lnSpc>
                <a:spcPct val="100000"/>
              </a:lnSpc>
              <a:spcBef>
                <a:spcPts val="0"/>
              </a:spcBef>
              <a:spcAft>
                <a:spcPts val="0"/>
              </a:spcAft>
              <a:buNone/>
              <a:defRPr sz="1500">
                <a:solidFill>
                  <a:schemeClr val="dk1"/>
                </a:solidFill>
              </a:defRPr>
            </a:lvl2pPr>
            <a:lvl3pPr lvl="2" rtl="0">
              <a:lnSpc>
                <a:spcPct val="100000"/>
              </a:lnSpc>
              <a:spcBef>
                <a:spcPts val="0"/>
              </a:spcBef>
              <a:spcAft>
                <a:spcPts val="0"/>
              </a:spcAft>
              <a:buNone/>
              <a:defRPr sz="1500">
                <a:solidFill>
                  <a:schemeClr val="dk1"/>
                </a:solidFill>
              </a:defRPr>
            </a:lvl3pPr>
            <a:lvl4pPr lvl="3" rtl="0">
              <a:lnSpc>
                <a:spcPct val="100000"/>
              </a:lnSpc>
              <a:spcBef>
                <a:spcPts val="0"/>
              </a:spcBef>
              <a:spcAft>
                <a:spcPts val="0"/>
              </a:spcAft>
              <a:buNone/>
              <a:defRPr sz="1500">
                <a:solidFill>
                  <a:schemeClr val="dk1"/>
                </a:solidFill>
              </a:defRPr>
            </a:lvl4pPr>
            <a:lvl5pPr lvl="4" rtl="0">
              <a:lnSpc>
                <a:spcPct val="100000"/>
              </a:lnSpc>
              <a:spcBef>
                <a:spcPts val="0"/>
              </a:spcBef>
              <a:spcAft>
                <a:spcPts val="0"/>
              </a:spcAft>
              <a:buNone/>
              <a:defRPr sz="1500">
                <a:solidFill>
                  <a:schemeClr val="dk1"/>
                </a:solidFill>
              </a:defRPr>
            </a:lvl5pPr>
            <a:lvl6pPr lvl="5" rtl="0">
              <a:lnSpc>
                <a:spcPct val="100000"/>
              </a:lnSpc>
              <a:spcBef>
                <a:spcPts val="0"/>
              </a:spcBef>
              <a:spcAft>
                <a:spcPts val="0"/>
              </a:spcAft>
              <a:buNone/>
              <a:defRPr sz="1500">
                <a:solidFill>
                  <a:schemeClr val="dk1"/>
                </a:solidFill>
              </a:defRPr>
            </a:lvl6pPr>
            <a:lvl7pPr lvl="6" rtl="0">
              <a:lnSpc>
                <a:spcPct val="100000"/>
              </a:lnSpc>
              <a:spcBef>
                <a:spcPts val="0"/>
              </a:spcBef>
              <a:spcAft>
                <a:spcPts val="0"/>
              </a:spcAft>
              <a:buNone/>
              <a:defRPr sz="1500">
                <a:solidFill>
                  <a:schemeClr val="dk1"/>
                </a:solidFill>
              </a:defRPr>
            </a:lvl7pPr>
            <a:lvl8pPr lvl="7" rtl="0">
              <a:lnSpc>
                <a:spcPct val="100000"/>
              </a:lnSpc>
              <a:spcBef>
                <a:spcPts val="0"/>
              </a:spcBef>
              <a:spcAft>
                <a:spcPts val="0"/>
              </a:spcAft>
              <a:buNone/>
              <a:defRPr sz="1500">
                <a:solidFill>
                  <a:schemeClr val="dk1"/>
                </a:solidFill>
              </a:defRPr>
            </a:lvl8pPr>
            <a:lvl9pPr lvl="8" rtl="0">
              <a:lnSpc>
                <a:spcPct val="100000"/>
              </a:lnSpc>
              <a:spcBef>
                <a:spcPts val="0"/>
              </a:spcBef>
              <a:spcAft>
                <a:spcPts val="0"/>
              </a:spcAft>
              <a:buNone/>
              <a:defRPr sz="1500">
                <a:solidFill>
                  <a:schemeClr val="dk1"/>
                </a:solidFill>
              </a:defRPr>
            </a:lvl9pPr>
          </a:lstStyle>
          <a:p>
            <a:endParaRPr/>
          </a:p>
        </p:txBody>
      </p:sp>
      <p:sp>
        <p:nvSpPr>
          <p:cNvPr id="430" name="Google Shape;430;p66"/>
          <p:cNvSpPr txBox="1">
            <a:spLocks noGrp="1"/>
          </p:cNvSpPr>
          <p:nvPr>
            <p:ph type="title"/>
          </p:nvPr>
        </p:nvSpPr>
        <p:spPr>
          <a:xfrm>
            <a:off x="2654850" y="321157"/>
            <a:ext cx="3834300" cy="599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31" name="Google Shape;431;p66"/>
          <p:cNvSpPr/>
          <p:nvPr/>
        </p:nvSpPr>
        <p:spPr>
          <a:xfrm>
            <a:off x="101550" y="106200"/>
            <a:ext cx="8940900" cy="49311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itle and four column 8">
  <p:cSld name="CUSTOM_2_1_2">
    <p:spTree>
      <p:nvGrpSpPr>
        <p:cNvPr id="1" name="Shape 432"/>
        <p:cNvGrpSpPr/>
        <p:nvPr/>
      </p:nvGrpSpPr>
      <p:grpSpPr>
        <a:xfrm>
          <a:off x="0" y="0"/>
          <a:ext cx="0" cy="0"/>
          <a:chOff x="0" y="0"/>
          <a:chExt cx="0" cy="0"/>
        </a:xfrm>
      </p:grpSpPr>
      <p:sp>
        <p:nvSpPr>
          <p:cNvPr id="433" name="Google Shape;433;p67"/>
          <p:cNvSpPr txBox="1">
            <a:spLocks noGrp="1"/>
          </p:cNvSpPr>
          <p:nvPr>
            <p:ph type="subTitle" idx="1"/>
          </p:nvPr>
        </p:nvSpPr>
        <p:spPr>
          <a:xfrm>
            <a:off x="2904335" y="1810511"/>
            <a:ext cx="1378800" cy="3099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2200" b="1">
                <a:solidFill>
                  <a:schemeClr val="lt1"/>
                </a:solidFill>
                <a:latin typeface="Bebas Neue"/>
                <a:ea typeface="Bebas Neue"/>
                <a:cs typeface="Bebas Neue"/>
                <a:sym typeface="Bebas Neue"/>
              </a:defRPr>
            </a:lvl1pPr>
            <a:lvl2pPr lvl="1" algn="ctr"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algn="ctr"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algn="ctr"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algn="ctr"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algn="ctr"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algn="ctr"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algn="ctr"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algn="ctr"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a:endParaRPr/>
          </a:p>
        </p:txBody>
      </p:sp>
      <p:sp>
        <p:nvSpPr>
          <p:cNvPr id="434" name="Google Shape;434;p67"/>
          <p:cNvSpPr txBox="1">
            <a:spLocks noGrp="1"/>
          </p:cNvSpPr>
          <p:nvPr>
            <p:ph type="subTitle" idx="2"/>
          </p:nvPr>
        </p:nvSpPr>
        <p:spPr>
          <a:xfrm>
            <a:off x="5913600" y="1684154"/>
            <a:ext cx="2523600" cy="548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dk1"/>
                </a:solidFill>
              </a:defRPr>
            </a:lvl2pPr>
            <a:lvl3pPr lvl="2" rtl="0">
              <a:lnSpc>
                <a:spcPct val="100000"/>
              </a:lnSpc>
              <a:spcBef>
                <a:spcPts val="0"/>
              </a:spcBef>
              <a:spcAft>
                <a:spcPts val="0"/>
              </a:spcAft>
              <a:buNone/>
              <a:defRPr sz="1400">
                <a:solidFill>
                  <a:schemeClr val="dk1"/>
                </a:solidFill>
              </a:defRPr>
            </a:lvl3pPr>
            <a:lvl4pPr lvl="3" rtl="0">
              <a:lnSpc>
                <a:spcPct val="100000"/>
              </a:lnSpc>
              <a:spcBef>
                <a:spcPts val="0"/>
              </a:spcBef>
              <a:spcAft>
                <a:spcPts val="0"/>
              </a:spcAft>
              <a:buNone/>
              <a:defRPr sz="1400">
                <a:solidFill>
                  <a:schemeClr val="dk1"/>
                </a:solidFill>
              </a:defRPr>
            </a:lvl4pPr>
            <a:lvl5pPr lvl="4" rtl="0">
              <a:lnSpc>
                <a:spcPct val="100000"/>
              </a:lnSpc>
              <a:spcBef>
                <a:spcPts val="0"/>
              </a:spcBef>
              <a:spcAft>
                <a:spcPts val="0"/>
              </a:spcAft>
              <a:buNone/>
              <a:defRPr sz="1400">
                <a:solidFill>
                  <a:schemeClr val="dk1"/>
                </a:solidFill>
              </a:defRPr>
            </a:lvl5pPr>
            <a:lvl6pPr lvl="5" rtl="0">
              <a:lnSpc>
                <a:spcPct val="100000"/>
              </a:lnSpc>
              <a:spcBef>
                <a:spcPts val="0"/>
              </a:spcBef>
              <a:spcAft>
                <a:spcPts val="0"/>
              </a:spcAft>
              <a:buNone/>
              <a:defRPr sz="1400">
                <a:solidFill>
                  <a:schemeClr val="dk1"/>
                </a:solidFill>
              </a:defRPr>
            </a:lvl6pPr>
            <a:lvl7pPr lvl="6" rtl="0">
              <a:lnSpc>
                <a:spcPct val="100000"/>
              </a:lnSpc>
              <a:spcBef>
                <a:spcPts val="0"/>
              </a:spcBef>
              <a:spcAft>
                <a:spcPts val="0"/>
              </a:spcAft>
              <a:buNone/>
              <a:defRPr sz="1400">
                <a:solidFill>
                  <a:schemeClr val="dk1"/>
                </a:solidFill>
              </a:defRPr>
            </a:lvl7pPr>
            <a:lvl8pPr lvl="7" rtl="0">
              <a:lnSpc>
                <a:spcPct val="100000"/>
              </a:lnSpc>
              <a:spcBef>
                <a:spcPts val="0"/>
              </a:spcBef>
              <a:spcAft>
                <a:spcPts val="0"/>
              </a:spcAft>
              <a:buNone/>
              <a:defRPr sz="1400">
                <a:solidFill>
                  <a:schemeClr val="dk1"/>
                </a:solidFill>
              </a:defRPr>
            </a:lvl8pPr>
            <a:lvl9pPr lvl="8" rtl="0">
              <a:lnSpc>
                <a:spcPct val="100000"/>
              </a:lnSpc>
              <a:spcBef>
                <a:spcPts val="0"/>
              </a:spcBef>
              <a:spcAft>
                <a:spcPts val="0"/>
              </a:spcAft>
              <a:buNone/>
              <a:defRPr sz="1400">
                <a:solidFill>
                  <a:schemeClr val="dk1"/>
                </a:solidFill>
              </a:defRPr>
            </a:lvl9pPr>
          </a:lstStyle>
          <a:p>
            <a:endParaRPr/>
          </a:p>
        </p:txBody>
      </p:sp>
      <p:sp>
        <p:nvSpPr>
          <p:cNvPr id="435" name="Google Shape;435;p67"/>
          <p:cNvSpPr txBox="1">
            <a:spLocks noGrp="1"/>
          </p:cNvSpPr>
          <p:nvPr>
            <p:ph type="subTitle" idx="3"/>
          </p:nvPr>
        </p:nvSpPr>
        <p:spPr>
          <a:xfrm>
            <a:off x="2904335" y="2985040"/>
            <a:ext cx="1378800" cy="3099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2200" b="1">
                <a:solidFill>
                  <a:schemeClr val="lt1"/>
                </a:solidFill>
                <a:latin typeface="Bebas Neue"/>
                <a:ea typeface="Bebas Neue"/>
                <a:cs typeface="Bebas Neue"/>
                <a:sym typeface="Bebas Neue"/>
              </a:defRPr>
            </a:lvl1pPr>
            <a:lvl2pPr lvl="1" algn="ctr"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algn="ctr"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algn="ctr"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algn="ctr"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algn="ctr"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algn="ctr"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algn="ctr"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algn="ctr"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a:endParaRPr/>
          </a:p>
        </p:txBody>
      </p:sp>
      <p:sp>
        <p:nvSpPr>
          <p:cNvPr id="436" name="Google Shape;436;p67"/>
          <p:cNvSpPr txBox="1">
            <a:spLocks noGrp="1"/>
          </p:cNvSpPr>
          <p:nvPr>
            <p:ph type="subTitle" idx="4"/>
          </p:nvPr>
        </p:nvSpPr>
        <p:spPr>
          <a:xfrm>
            <a:off x="5913600" y="3452901"/>
            <a:ext cx="2523600" cy="548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dk1"/>
                </a:solidFill>
              </a:defRPr>
            </a:lvl2pPr>
            <a:lvl3pPr lvl="2" rtl="0">
              <a:lnSpc>
                <a:spcPct val="100000"/>
              </a:lnSpc>
              <a:spcBef>
                <a:spcPts val="0"/>
              </a:spcBef>
              <a:spcAft>
                <a:spcPts val="0"/>
              </a:spcAft>
              <a:buNone/>
              <a:defRPr sz="1400">
                <a:solidFill>
                  <a:schemeClr val="dk1"/>
                </a:solidFill>
              </a:defRPr>
            </a:lvl3pPr>
            <a:lvl4pPr lvl="3" rtl="0">
              <a:lnSpc>
                <a:spcPct val="100000"/>
              </a:lnSpc>
              <a:spcBef>
                <a:spcPts val="0"/>
              </a:spcBef>
              <a:spcAft>
                <a:spcPts val="0"/>
              </a:spcAft>
              <a:buNone/>
              <a:defRPr sz="1400">
                <a:solidFill>
                  <a:schemeClr val="dk1"/>
                </a:solidFill>
              </a:defRPr>
            </a:lvl4pPr>
            <a:lvl5pPr lvl="4" rtl="0">
              <a:lnSpc>
                <a:spcPct val="100000"/>
              </a:lnSpc>
              <a:spcBef>
                <a:spcPts val="0"/>
              </a:spcBef>
              <a:spcAft>
                <a:spcPts val="0"/>
              </a:spcAft>
              <a:buNone/>
              <a:defRPr sz="1400">
                <a:solidFill>
                  <a:schemeClr val="dk1"/>
                </a:solidFill>
              </a:defRPr>
            </a:lvl5pPr>
            <a:lvl6pPr lvl="5" rtl="0">
              <a:lnSpc>
                <a:spcPct val="100000"/>
              </a:lnSpc>
              <a:spcBef>
                <a:spcPts val="0"/>
              </a:spcBef>
              <a:spcAft>
                <a:spcPts val="0"/>
              </a:spcAft>
              <a:buNone/>
              <a:defRPr sz="1400">
                <a:solidFill>
                  <a:schemeClr val="dk1"/>
                </a:solidFill>
              </a:defRPr>
            </a:lvl6pPr>
            <a:lvl7pPr lvl="6" rtl="0">
              <a:lnSpc>
                <a:spcPct val="100000"/>
              </a:lnSpc>
              <a:spcBef>
                <a:spcPts val="0"/>
              </a:spcBef>
              <a:spcAft>
                <a:spcPts val="0"/>
              </a:spcAft>
              <a:buNone/>
              <a:defRPr sz="1400">
                <a:solidFill>
                  <a:schemeClr val="dk1"/>
                </a:solidFill>
              </a:defRPr>
            </a:lvl7pPr>
            <a:lvl8pPr lvl="7" rtl="0">
              <a:lnSpc>
                <a:spcPct val="100000"/>
              </a:lnSpc>
              <a:spcBef>
                <a:spcPts val="0"/>
              </a:spcBef>
              <a:spcAft>
                <a:spcPts val="0"/>
              </a:spcAft>
              <a:buNone/>
              <a:defRPr sz="1400">
                <a:solidFill>
                  <a:schemeClr val="dk1"/>
                </a:solidFill>
              </a:defRPr>
            </a:lvl8pPr>
            <a:lvl9pPr lvl="8" rtl="0">
              <a:lnSpc>
                <a:spcPct val="100000"/>
              </a:lnSpc>
              <a:spcBef>
                <a:spcPts val="0"/>
              </a:spcBef>
              <a:spcAft>
                <a:spcPts val="0"/>
              </a:spcAft>
              <a:buNone/>
              <a:defRPr sz="1400">
                <a:solidFill>
                  <a:schemeClr val="dk1"/>
                </a:solidFill>
              </a:defRPr>
            </a:lvl9pPr>
          </a:lstStyle>
          <a:p>
            <a:endParaRPr/>
          </a:p>
        </p:txBody>
      </p:sp>
      <p:sp>
        <p:nvSpPr>
          <p:cNvPr id="437" name="Google Shape;437;p67"/>
          <p:cNvSpPr txBox="1">
            <a:spLocks noGrp="1"/>
          </p:cNvSpPr>
          <p:nvPr>
            <p:ph type="subTitle" idx="5"/>
          </p:nvPr>
        </p:nvSpPr>
        <p:spPr>
          <a:xfrm>
            <a:off x="2904335" y="2397775"/>
            <a:ext cx="1378800" cy="3099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2200" b="1">
                <a:solidFill>
                  <a:schemeClr val="dk1"/>
                </a:solidFill>
                <a:latin typeface="Bebas Neue"/>
                <a:ea typeface="Bebas Neue"/>
                <a:cs typeface="Bebas Neue"/>
                <a:sym typeface="Bebas Neue"/>
              </a:defRPr>
            </a:lvl1pPr>
            <a:lvl2pPr lvl="1" algn="ctr" rtl="0">
              <a:lnSpc>
                <a:spcPct val="100000"/>
              </a:lnSpc>
              <a:spcBef>
                <a:spcPts val="0"/>
              </a:spcBef>
              <a:spcAft>
                <a:spcPts val="0"/>
              </a:spcAft>
              <a:buNone/>
              <a:defRPr sz="2200">
                <a:solidFill>
                  <a:schemeClr val="dk1"/>
                </a:solidFill>
                <a:latin typeface="Bebas Neue"/>
                <a:ea typeface="Bebas Neue"/>
                <a:cs typeface="Bebas Neue"/>
                <a:sym typeface="Bebas Neue"/>
              </a:defRPr>
            </a:lvl2pPr>
            <a:lvl3pPr lvl="2" algn="ctr" rtl="0">
              <a:lnSpc>
                <a:spcPct val="100000"/>
              </a:lnSpc>
              <a:spcBef>
                <a:spcPts val="0"/>
              </a:spcBef>
              <a:spcAft>
                <a:spcPts val="0"/>
              </a:spcAft>
              <a:buNone/>
              <a:defRPr sz="2200">
                <a:solidFill>
                  <a:schemeClr val="dk1"/>
                </a:solidFill>
                <a:latin typeface="Bebas Neue"/>
                <a:ea typeface="Bebas Neue"/>
                <a:cs typeface="Bebas Neue"/>
                <a:sym typeface="Bebas Neue"/>
              </a:defRPr>
            </a:lvl3pPr>
            <a:lvl4pPr lvl="3" algn="ctr" rtl="0">
              <a:lnSpc>
                <a:spcPct val="100000"/>
              </a:lnSpc>
              <a:spcBef>
                <a:spcPts val="0"/>
              </a:spcBef>
              <a:spcAft>
                <a:spcPts val="0"/>
              </a:spcAft>
              <a:buNone/>
              <a:defRPr sz="2200">
                <a:solidFill>
                  <a:schemeClr val="dk1"/>
                </a:solidFill>
                <a:latin typeface="Bebas Neue"/>
                <a:ea typeface="Bebas Neue"/>
                <a:cs typeface="Bebas Neue"/>
                <a:sym typeface="Bebas Neue"/>
              </a:defRPr>
            </a:lvl4pPr>
            <a:lvl5pPr lvl="4" algn="ctr" rtl="0">
              <a:lnSpc>
                <a:spcPct val="100000"/>
              </a:lnSpc>
              <a:spcBef>
                <a:spcPts val="0"/>
              </a:spcBef>
              <a:spcAft>
                <a:spcPts val="0"/>
              </a:spcAft>
              <a:buNone/>
              <a:defRPr sz="2200">
                <a:solidFill>
                  <a:schemeClr val="dk1"/>
                </a:solidFill>
                <a:latin typeface="Bebas Neue"/>
                <a:ea typeface="Bebas Neue"/>
                <a:cs typeface="Bebas Neue"/>
                <a:sym typeface="Bebas Neue"/>
              </a:defRPr>
            </a:lvl5pPr>
            <a:lvl6pPr lvl="5" algn="ctr" rtl="0">
              <a:lnSpc>
                <a:spcPct val="100000"/>
              </a:lnSpc>
              <a:spcBef>
                <a:spcPts val="0"/>
              </a:spcBef>
              <a:spcAft>
                <a:spcPts val="0"/>
              </a:spcAft>
              <a:buNone/>
              <a:defRPr sz="2200">
                <a:solidFill>
                  <a:schemeClr val="dk1"/>
                </a:solidFill>
                <a:latin typeface="Bebas Neue"/>
                <a:ea typeface="Bebas Neue"/>
                <a:cs typeface="Bebas Neue"/>
                <a:sym typeface="Bebas Neue"/>
              </a:defRPr>
            </a:lvl6pPr>
            <a:lvl7pPr lvl="6" algn="ctr" rtl="0">
              <a:lnSpc>
                <a:spcPct val="100000"/>
              </a:lnSpc>
              <a:spcBef>
                <a:spcPts val="0"/>
              </a:spcBef>
              <a:spcAft>
                <a:spcPts val="0"/>
              </a:spcAft>
              <a:buNone/>
              <a:defRPr sz="2200">
                <a:solidFill>
                  <a:schemeClr val="dk1"/>
                </a:solidFill>
                <a:latin typeface="Bebas Neue"/>
                <a:ea typeface="Bebas Neue"/>
                <a:cs typeface="Bebas Neue"/>
                <a:sym typeface="Bebas Neue"/>
              </a:defRPr>
            </a:lvl7pPr>
            <a:lvl8pPr lvl="7" algn="ctr" rtl="0">
              <a:lnSpc>
                <a:spcPct val="100000"/>
              </a:lnSpc>
              <a:spcBef>
                <a:spcPts val="0"/>
              </a:spcBef>
              <a:spcAft>
                <a:spcPts val="0"/>
              </a:spcAft>
              <a:buNone/>
              <a:defRPr sz="2200">
                <a:solidFill>
                  <a:schemeClr val="dk1"/>
                </a:solidFill>
                <a:latin typeface="Bebas Neue"/>
                <a:ea typeface="Bebas Neue"/>
                <a:cs typeface="Bebas Neue"/>
                <a:sym typeface="Bebas Neue"/>
              </a:defRPr>
            </a:lvl8pPr>
            <a:lvl9pPr lvl="8" algn="ctr" rtl="0">
              <a:lnSpc>
                <a:spcPct val="100000"/>
              </a:lnSpc>
              <a:spcBef>
                <a:spcPts val="0"/>
              </a:spcBef>
              <a:spcAft>
                <a:spcPts val="0"/>
              </a:spcAft>
              <a:buNone/>
              <a:defRPr sz="2200">
                <a:solidFill>
                  <a:schemeClr val="dk1"/>
                </a:solidFill>
                <a:latin typeface="Bebas Neue"/>
                <a:ea typeface="Bebas Neue"/>
                <a:cs typeface="Bebas Neue"/>
                <a:sym typeface="Bebas Neue"/>
              </a:defRPr>
            </a:lvl9pPr>
          </a:lstStyle>
          <a:p>
            <a:endParaRPr/>
          </a:p>
        </p:txBody>
      </p:sp>
      <p:sp>
        <p:nvSpPr>
          <p:cNvPr id="438" name="Google Shape;438;p67"/>
          <p:cNvSpPr txBox="1">
            <a:spLocks noGrp="1"/>
          </p:cNvSpPr>
          <p:nvPr>
            <p:ph type="subTitle" idx="6"/>
          </p:nvPr>
        </p:nvSpPr>
        <p:spPr>
          <a:xfrm>
            <a:off x="5913600" y="2273737"/>
            <a:ext cx="2526300" cy="548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dk1"/>
                </a:solidFill>
              </a:defRPr>
            </a:lvl2pPr>
            <a:lvl3pPr lvl="2" rtl="0">
              <a:lnSpc>
                <a:spcPct val="100000"/>
              </a:lnSpc>
              <a:spcBef>
                <a:spcPts val="0"/>
              </a:spcBef>
              <a:spcAft>
                <a:spcPts val="0"/>
              </a:spcAft>
              <a:buNone/>
              <a:defRPr sz="1400">
                <a:solidFill>
                  <a:schemeClr val="dk1"/>
                </a:solidFill>
              </a:defRPr>
            </a:lvl3pPr>
            <a:lvl4pPr lvl="3" rtl="0">
              <a:lnSpc>
                <a:spcPct val="100000"/>
              </a:lnSpc>
              <a:spcBef>
                <a:spcPts val="0"/>
              </a:spcBef>
              <a:spcAft>
                <a:spcPts val="0"/>
              </a:spcAft>
              <a:buNone/>
              <a:defRPr sz="1400">
                <a:solidFill>
                  <a:schemeClr val="dk1"/>
                </a:solidFill>
              </a:defRPr>
            </a:lvl4pPr>
            <a:lvl5pPr lvl="4" rtl="0">
              <a:lnSpc>
                <a:spcPct val="100000"/>
              </a:lnSpc>
              <a:spcBef>
                <a:spcPts val="0"/>
              </a:spcBef>
              <a:spcAft>
                <a:spcPts val="0"/>
              </a:spcAft>
              <a:buNone/>
              <a:defRPr sz="1400">
                <a:solidFill>
                  <a:schemeClr val="dk1"/>
                </a:solidFill>
              </a:defRPr>
            </a:lvl5pPr>
            <a:lvl6pPr lvl="5" rtl="0">
              <a:lnSpc>
                <a:spcPct val="100000"/>
              </a:lnSpc>
              <a:spcBef>
                <a:spcPts val="0"/>
              </a:spcBef>
              <a:spcAft>
                <a:spcPts val="0"/>
              </a:spcAft>
              <a:buNone/>
              <a:defRPr sz="1400">
                <a:solidFill>
                  <a:schemeClr val="dk1"/>
                </a:solidFill>
              </a:defRPr>
            </a:lvl6pPr>
            <a:lvl7pPr lvl="6" rtl="0">
              <a:lnSpc>
                <a:spcPct val="100000"/>
              </a:lnSpc>
              <a:spcBef>
                <a:spcPts val="0"/>
              </a:spcBef>
              <a:spcAft>
                <a:spcPts val="0"/>
              </a:spcAft>
              <a:buNone/>
              <a:defRPr sz="1400">
                <a:solidFill>
                  <a:schemeClr val="dk1"/>
                </a:solidFill>
              </a:defRPr>
            </a:lvl7pPr>
            <a:lvl8pPr lvl="7" rtl="0">
              <a:lnSpc>
                <a:spcPct val="100000"/>
              </a:lnSpc>
              <a:spcBef>
                <a:spcPts val="0"/>
              </a:spcBef>
              <a:spcAft>
                <a:spcPts val="0"/>
              </a:spcAft>
              <a:buNone/>
              <a:defRPr sz="1400">
                <a:solidFill>
                  <a:schemeClr val="dk1"/>
                </a:solidFill>
              </a:defRPr>
            </a:lvl8pPr>
            <a:lvl9pPr lvl="8" rtl="0">
              <a:lnSpc>
                <a:spcPct val="100000"/>
              </a:lnSpc>
              <a:spcBef>
                <a:spcPts val="0"/>
              </a:spcBef>
              <a:spcAft>
                <a:spcPts val="0"/>
              </a:spcAft>
              <a:buNone/>
              <a:defRPr sz="1400">
                <a:solidFill>
                  <a:schemeClr val="dk1"/>
                </a:solidFill>
              </a:defRPr>
            </a:lvl9pPr>
          </a:lstStyle>
          <a:p>
            <a:endParaRPr/>
          </a:p>
        </p:txBody>
      </p:sp>
      <p:sp>
        <p:nvSpPr>
          <p:cNvPr id="439" name="Google Shape;439;p67"/>
          <p:cNvSpPr txBox="1">
            <a:spLocks noGrp="1"/>
          </p:cNvSpPr>
          <p:nvPr>
            <p:ph type="subTitle" idx="7"/>
          </p:nvPr>
        </p:nvSpPr>
        <p:spPr>
          <a:xfrm>
            <a:off x="2904335" y="3572304"/>
            <a:ext cx="1378800" cy="3099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2200" b="1">
                <a:solidFill>
                  <a:schemeClr val="dk1"/>
                </a:solidFill>
                <a:latin typeface="Bebas Neue"/>
                <a:ea typeface="Bebas Neue"/>
                <a:cs typeface="Bebas Neue"/>
                <a:sym typeface="Bebas Neue"/>
              </a:defRPr>
            </a:lvl1pPr>
            <a:lvl2pPr lvl="1" algn="ctr" rtl="0">
              <a:lnSpc>
                <a:spcPct val="100000"/>
              </a:lnSpc>
              <a:spcBef>
                <a:spcPts val="0"/>
              </a:spcBef>
              <a:spcAft>
                <a:spcPts val="0"/>
              </a:spcAft>
              <a:buNone/>
              <a:defRPr sz="2200">
                <a:solidFill>
                  <a:schemeClr val="dk1"/>
                </a:solidFill>
                <a:latin typeface="Bebas Neue"/>
                <a:ea typeface="Bebas Neue"/>
                <a:cs typeface="Bebas Neue"/>
                <a:sym typeface="Bebas Neue"/>
              </a:defRPr>
            </a:lvl2pPr>
            <a:lvl3pPr lvl="2" algn="ctr" rtl="0">
              <a:lnSpc>
                <a:spcPct val="100000"/>
              </a:lnSpc>
              <a:spcBef>
                <a:spcPts val="0"/>
              </a:spcBef>
              <a:spcAft>
                <a:spcPts val="0"/>
              </a:spcAft>
              <a:buNone/>
              <a:defRPr sz="2200">
                <a:solidFill>
                  <a:schemeClr val="dk1"/>
                </a:solidFill>
                <a:latin typeface="Bebas Neue"/>
                <a:ea typeface="Bebas Neue"/>
                <a:cs typeface="Bebas Neue"/>
                <a:sym typeface="Bebas Neue"/>
              </a:defRPr>
            </a:lvl3pPr>
            <a:lvl4pPr lvl="3" algn="ctr" rtl="0">
              <a:lnSpc>
                <a:spcPct val="100000"/>
              </a:lnSpc>
              <a:spcBef>
                <a:spcPts val="0"/>
              </a:spcBef>
              <a:spcAft>
                <a:spcPts val="0"/>
              </a:spcAft>
              <a:buNone/>
              <a:defRPr sz="2200">
                <a:solidFill>
                  <a:schemeClr val="dk1"/>
                </a:solidFill>
                <a:latin typeface="Bebas Neue"/>
                <a:ea typeface="Bebas Neue"/>
                <a:cs typeface="Bebas Neue"/>
                <a:sym typeface="Bebas Neue"/>
              </a:defRPr>
            </a:lvl4pPr>
            <a:lvl5pPr lvl="4" algn="ctr" rtl="0">
              <a:lnSpc>
                <a:spcPct val="100000"/>
              </a:lnSpc>
              <a:spcBef>
                <a:spcPts val="0"/>
              </a:spcBef>
              <a:spcAft>
                <a:spcPts val="0"/>
              </a:spcAft>
              <a:buNone/>
              <a:defRPr sz="2200">
                <a:solidFill>
                  <a:schemeClr val="dk1"/>
                </a:solidFill>
                <a:latin typeface="Bebas Neue"/>
                <a:ea typeface="Bebas Neue"/>
                <a:cs typeface="Bebas Neue"/>
                <a:sym typeface="Bebas Neue"/>
              </a:defRPr>
            </a:lvl5pPr>
            <a:lvl6pPr lvl="5" algn="ctr" rtl="0">
              <a:lnSpc>
                <a:spcPct val="100000"/>
              </a:lnSpc>
              <a:spcBef>
                <a:spcPts val="0"/>
              </a:spcBef>
              <a:spcAft>
                <a:spcPts val="0"/>
              </a:spcAft>
              <a:buNone/>
              <a:defRPr sz="2200">
                <a:solidFill>
                  <a:schemeClr val="dk1"/>
                </a:solidFill>
                <a:latin typeface="Bebas Neue"/>
                <a:ea typeface="Bebas Neue"/>
                <a:cs typeface="Bebas Neue"/>
                <a:sym typeface="Bebas Neue"/>
              </a:defRPr>
            </a:lvl6pPr>
            <a:lvl7pPr lvl="6" algn="ctr" rtl="0">
              <a:lnSpc>
                <a:spcPct val="100000"/>
              </a:lnSpc>
              <a:spcBef>
                <a:spcPts val="0"/>
              </a:spcBef>
              <a:spcAft>
                <a:spcPts val="0"/>
              </a:spcAft>
              <a:buNone/>
              <a:defRPr sz="2200">
                <a:solidFill>
                  <a:schemeClr val="dk1"/>
                </a:solidFill>
                <a:latin typeface="Bebas Neue"/>
                <a:ea typeface="Bebas Neue"/>
                <a:cs typeface="Bebas Neue"/>
                <a:sym typeface="Bebas Neue"/>
              </a:defRPr>
            </a:lvl7pPr>
            <a:lvl8pPr lvl="7" algn="ctr" rtl="0">
              <a:lnSpc>
                <a:spcPct val="100000"/>
              </a:lnSpc>
              <a:spcBef>
                <a:spcPts val="0"/>
              </a:spcBef>
              <a:spcAft>
                <a:spcPts val="0"/>
              </a:spcAft>
              <a:buNone/>
              <a:defRPr sz="2200">
                <a:solidFill>
                  <a:schemeClr val="dk1"/>
                </a:solidFill>
                <a:latin typeface="Bebas Neue"/>
                <a:ea typeface="Bebas Neue"/>
                <a:cs typeface="Bebas Neue"/>
                <a:sym typeface="Bebas Neue"/>
              </a:defRPr>
            </a:lvl8pPr>
            <a:lvl9pPr lvl="8" algn="ctr" rtl="0">
              <a:lnSpc>
                <a:spcPct val="100000"/>
              </a:lnSpc>
              <a:spcBef>
                <a:spcPts val="0"/>
              </a:spcBef>
              <a:spcAft>
                <a:spcPts val="0"/>
              </a:spcAft>
              <a:buNone/>
              <a:defRPr sz="2200">
                <a:solidFill>
                  <a:schemeClr val="dk1"/>
                </a:solidFill>
                <a:latin typeface="Bebas Neue"/>
                <a:ea typeface="Bebas Neue"/>
                <a:cs typeface="Bebas Neue"/>
                <a:sym typeface="Bebas Neue"/>
              </a:defRPr>
            </a:lvl9pPr>
          </a:lstStyle>
          <a:p>
            <a:endParaRPr/>
          </a:p>
        </p:txBody>
      </p:sp>
      <p:sp>
        <p:nvSpPr>
          <p:cNvPr id="440" name="Google Shape;440;p67"/>
          <p:cNvSpPr txBox="1">
            <a:spLocks noGrp="1"/>
          </p:cNvSpPr>
          <p:nvPr>
            <p:ph type="subTitle" idx="8"/>
          </p:nvPr>
        </p:nvSpPr>
        <p:spPr>
          <a:xfrm>
            <a:off x="5913600" y="2863319"/>
            <a:ext cx="2526300" cy="548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400">
                <a:solidFill>
                  <a:schemeClr val="dk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dk1"/>
                </a:solidFill>
              </a:defRPr>
            </a:lvl2pPr>
            <a:lvl3pPr lvl="2" rtl="0">
              <a:lnSpc>
                <a:spcPct val="100000"/>
              </a:lnSpc>
              <a:spcBef>
                <a:spcPts val="0"/>
              </a:spcBef>
              <a:spcAft>
                <a:spcPts val="0"/>
              </a:spcAft>
              <a:buNone/>
              <a:defRPr sz="1400">
                <a:solidFill>
                  <a:schemeClr val="dk1"/>
                </a:solidFill>
              </a:defRPr>
            </a:lvl3pPr>
            <a:lvl4pPr lvl="3" rtl="0">
              <a:lnSpc>
                <a:spcPct val="100000"/>
              </a:lnSpc>
              <a:spcBef>
                <a:spcPts val="0"/>
              </a:spcBef>
              <a:spcAft>
                <a:spcPts val="0"/>
              </a:spcAft>
              <a:buNone/>
              <a:defRPr sz="1400">
                <a:solidFill>
                  <a:schemeClr val="dk1"/>
                </a:solidFill>
              </a:defRPr>
            </a:lvl4pPr>
            <a:lvl5pPr lvl="4" rtl="0">
              <a:lnSpc>
                <a:spcPct val="100000"/>
              </a:lnSpc>
              <a:spcBef>
                <a:spcPts val="0"/>
              </a:spcBef>
              <a:spcAft>
                <a:spcPts val="0"/>
              </a:spcAft>
              <a:buNone/>
              <a:defRPr sz="1400">
                <a:solidFill>
                  <a:schemeClr val="dk1"/>
                </a:solidFill>
              </a:defRPr>
            </a:lvl5pPr>
            <a:lvl6pPr lvl="5" rtl="0">
              <a:lnSpc>
                <a:spcPct val="100000"/>
              </a:lnSpc>
              <a:spcBef>
                <a:spcPts val="0"/>
              </a:spcBef>
              <a:spcAft>
                <a:spcPts val="0"/>
              </a:spcAft>
              <a:buNone/>
              <a:defRPr sz="1400">
                <a:solidFill>
                  <a:schemeClr val="dk1"/>
                </a:solidFill>
              </a:defRPr>
            </a:lvl6pPr>
            <a:lvl7pPr lvl="6" rtl="0">
              <a:lnSpc>
                <a:spcPct val="100000"/>
              </a:lnSpc>
              <a:spcBef>
                <a:spcPts val="0"/>
              </a:spcBef>
              <a:spcAft>
                <a:spcPts val="0"/>
              </a:spcAft>
              <a:buNone/>
              <a:defRPr sz="1400">
                <a:solidFill>
                  <a:schemeClr val="dk1"/>
                </a:solidFill>
              </a:defRPr>
            </a:lvl7pPr>
            <a:lvl8pPr lvl="7" rtl="0">
              <a:lnSpc>
                <a:spcPct val="100000"/>
              </a:lnSpc>
              <a:spcBef>
                <a:spcPts val="0"/>
              </a:spcBef>
              <a:spcAft>
                <a:spcPts val="0"/>
              </a:spcAft>
              <a:buNone/>
              <a:defRPr sz="1400">
                <a:solidFill>
                  <a:schemeClr val="dk1"/>
                </a:solidFill>
              </a:defRPr>
            </a:lvl8pPr>
            <a:lvl9pPr lvl="8" rtl="0">
              <a:lnSpc>
                <a:spcPct val="100000"/>
              </a:lnSpc>
              <a:spcBef>
                <a:spcPts val="0"/>
              </a:spcBef>
              <a:spcAft>
                <a:spcPts val="0"/>
              </a:spcAft>
              <a:buNone/>
              <a:defRPr sz="1400">
                <a:solidFill>
                  <a:schemeClr val="dk1"/>
                </a:solidFill>
              </a:defRPr>
            </a:lvl9pPr>
          </a:lstStyle>
          <a:p>
            <a:endParaRPr/>
          </a:p>
        </p:txBody>
      </p:sp>
      <p:sp>
        <p:nvSpPr>
          <p:cNvPr id="441" name="Google Shape;441;p67"/>
          <p:cNvSpPr txBox="1">
            <a:spLocks noGrp="1"/>
          </p:cNvSpPr>
          <p:nvPr>
            <p:ph type="title"/>
          </p:nvPr>
        </p:nvSpPr>
        <p:spPr>
          <a:xfrm>
            <a:off x="4605600" y="321157"/>
            <a:ext cx="3834300" cy="599700"/>
          </a:xfrm>
          <a:prstGeom prst="rect">
            <a:avLst/>
          </a:prstGeom>
        </p:spPr>
        <p:txBody>
          <a:bodyPr spcFirstLastPara="1" wrap="square" lIns="91425" tIns="91425" rIns="91425" bIns="91425" anchor="t" anchorCtr="0">
            <a:noAutofit/>
          </a:bodyPr>
          <a:lstStyle>
            <a:lvl1pPr lvl="0" algn="r" rtl="0">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42" name="Google Shape;442;p67"/>
          <p:cNvSpPr/>
          <p:nvPr/>
        </p:nvSpPr>
        <p:spPr>
          <a:xfrm>
            <a:off x="101550" y="106200"/>
            <a:ext cx="8940900" cy="49311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itle and four column 9">
  <p:cSld name="CUSTOM_2_1_1">
    <p:spTree>
      <p:nvGrpSpPr>
        <p:cNvPr id="1" name="Shape 443"/>
        <p:cNvGrpSpPr/>
        <p:nvPr/>
      </p:nvGrpSpPr>
      <p:grpSpPr>
        <a:xfrm>
          <a:off x="0" y="0"/>
          <a:ext cx="0" cy="0"/>
          <a:chOff x="0" y="0"/>
          <a:chExt cx="0" cy="0"/>
        </a:xfrm>
      </p:grpSpPr>
      <p:sp>
        <p:nvSpPr>
          <p:cNvPr id="444" name="Google Shape;444;p68"/>
          <p:cNvSpPr/>
          <p:nvPr/>
        </p:nvSpPr>
        <p:spPr>
          <a:xfrm>
            <a:off x="101550" y="106200"/>
            <a:ext cx="8940900" cy="49311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68"/>
          <p:cNvSpPr/>
          <p:nvPr/>
        </p:nvSpPr>
        <p:spPr>
          <a:xfrm>
            <a:off x="0" y="2565177"/>
            <a:ext cx="9144000" cy="25716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grpSp>
        <p:nvGrpSpPr>
          <p:cNvPr id="446" name="Google Shape;446;p68"/>
          <p:cNvGrpSpPr/>
          <p:nvPr/>
        </p:nvGrpSpPr>
        <p:grpSpPr>
          <a:xfrm>
            <a:off x="101550" y="2565175"/>
            <a:ext cx="8941926" cy="2472300"/>
            <a:chOff x="101550" y="2565175"/>
            <a:chExt cx="8941926" cy="2472300"/>
          </a:xfrm>
        </p:grpSpPr>
        <p:cxnSp>
          <p:nvCxnSpPr>
            <p:cNvPr id="447" name="Google Shape;447;p68"/>
            <p:cNvCxnSpPr/>
            <p:nvPr/>
          </p:nvCxnSpPr>
          <p:spPr>
            <a:xfrm>
              <a:off x="102576" y="5037300"/>
              <a:ext cx="8940900" cy="0"/>
            </a:xfrm>
            <a:prstGeom prst="straightConnector1">
              <a:avLst/>
            </a:prstGeom>
            <a:noFill/>
            <a:ln w="19050" cap="flat" cmpd="sng">
              <a:solidFill>
                <a:schemeClr val="lt1"/>
              </a:solidFill>
              <a:prstDash val="solid"/>
              <a:round/>
              <a:headEnd type="none" w="med" len="med"/>
              <a:tailEnd type="none" w="med" len="med"/>
            </a:ln>
          </p:spPr>
        </p:cxnSp>
        <p:cxnSp>
          <p:nvCxnSpPr>
            <p:cNvPr id="448" name="Google Shape;448;p68"/>
            <p:cNvCxnSpPr/>
            <p:nvPr/>
          </p:nvCxnSpPr>
          <p:spPr>
            <a:xfrm>
              <a:off x="9042450" y="2565175"/>
              <a:ext cx="0" cy="2472300"/>
            </a:xfrm>
            <a:prstGeom prst="straightConnector1">
              <a:avLst/>
            </a:prstGeom>
            <a:noFill/>
            <a:ln w="19050" cap="flat" cmpd="sng">
              <a:solidFill>
                <a:schemeClr val="lt1"/>
              </a:solidFill>
              <a:prstDash val="solid"/>
              <a:round/>
              <a:headEnd type="none" w="med" len="med"/>
              <a:tailEnd type="none" w="med" len="med"/>
            </a:ln>
          </p:spPr>
        </p:cxnSp>
        <p:cxnSp>
          <p:nvCxnSpPr>
            <p:cNvPr id="449" name="Google Shape;449;p68"/>
            <p:cNvCxnSpPr/>
            <p:nvPr/>
          </p:nvCxnSpPr>
          <p:spPr>
            <a:xfrm>
              <a:off x="101550" y="2565175"/>
              <a:ext cx="0" cy="2472300"/>
            </a:xfrm>
            <a:prstGeom prst="straightConnector1">
              <a:avLst/>
            </a:prstGeom>
            <a:noFill/>
            <a:ln w="19050" cap="flat" cmpd="sng">
              <a:solidFill>
                <a:schemeClr val="lt1"/>
              </a:solidFill>
              <a:prstDash val="solid"/>
              <a:round/>
              <a:headEnd type="none" w="med" len="med"/>
              <a:tailEnd type="none" w="med" len="med"/>
            </a:ln>
          </p:spPr>
        </p:cxnSp>
      </p:grpSp>
      <p:sp>
        <p:nvSpPr>
          <p:cNvPr id="450" name="Google Shape;450;p68"/>
          <p:cNvSpPr txBox="1">
            <a:spLocks noGrp="1"/>
          </p:cNvSpPr>
          <p:nvPr>
            <p:ph type="subTitle" idx="1"/>
          </p:nvPr>
        </p:nvSpPr>
        <p:spPr>
          <a:xfrm>
            <a:off x="656175" y="3176932"/>
            <a:ext cx="1763100" cy="914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algn="ctr" rtl="0">
              <a:lnSpc>
                <a:spcPct val="100000"/>
              </a:lnSpc>
              <a:spcBef>
                <a:spcPts val="0"/>
              </a:spcBef>
              <a:spcAft>
                <a:spcPts val="0"/>
              </a:spcAft>
              <a:buNone/>
              <a:defRPr sz="1400">
                <a:solidFill>
                  <a:schemeClr val="lt1"/>
                </a:solidFill>
              </a:defRPr>
            </a:lvl2pPr>
            <a:lvl3pPr lvl="2" algn="ctr" rtl="0">
              <a:lnSpc>
                <a:spcPct val="100000"/>
              </a:lnSpc>
              <a:spcBef>
                <a:spcPts val="0"/>
              </a:spcBef>
              <a:spcAft>
                <a:spcPts val="0"/>
              </a:spcAft>
              <a:buNone/>
              <a:defRPr sz="1400">
                <a:solidFill>
                  <a:schemeClr val="lt1"/>
                </a:solidFill>
              </a:defRPr>
            </a:lvl3pPr>
            <a:lvl4pPr lvl="3" algn="ctr" rtl="0">
              <a:lnSpc>
                <a:spcPct val="100000"/>
              </a:lnSpc>
              <a:spcBef>
                <a:spcPts val="0"/>
              </a:spcBef>
              <a:spcAft>
                <a:spcPts val="0"/>
              </a:spcAft>
              <a:buNone/>
              <a:defRPr sz="1400">
                <a:solidFill>
                  <a:schemeClr val="lt1"/>
                </a:solidFill>
              </a:defRPr>
            </a:lvl4pPr>
            <a:lvl5pPr lvl="4" algn="ctr" rtl="0">
              <a:lnSpc>
                <a:spcPct val="100000"/>
              </a:lnSpc>
              <a:spcBef>
                <a:spcPts val="0"/>
              </a:spcBef>
              <a:spcAft>
                <a:spcPts val="0"/>
              </a:spcAft>
              <a:buNone/>
              <a:defRPr sz="1400">
                <a:solidFill>
                  <a:schemeClr val="lt1"/>
                </a:solidFill>
              </a:defRPr>
            </a:lvl5pPr>
            <a:lvl6pPr lvl="5" algn="ctr" rtl="0">
              <a:lnSpc>
                <a:spcPct val="100000"/>
              </a:lnSpc>
              <a:spcBef>
                <a:spcPts val="0"/>
              </a:spcBef>
              <a:spcAft>
                <a:spcPts val="0"/>
              </a:spcAft>
              <a:buNone/>
              <a:defRPr sz="1400">
                <a:solidFill>
                  <a:schemeClr val="lt1"/>
                </a:solidFill>
              </a:defRPr>
            </a:lvl6pPr>
            <a:lvl7pPr lvl="6" algn="ctr" rtl="0">
              <a:lnSpc>
                <a:spcPct val="100000"/>
              </a:lnSpc>
              <a:spcBef>
                <a:spcPts val="0"/>
              </a:spcBef>
              <a:spcAft>
                <a:spcPts val="0"/>
              </a:spcAft>
              <a:buNone/>
              <a:defRPr sz="1400">
                <a:solidFill>
                  <a:schemeClr val="lt1"/>
                </a:solidFill>
              </a:defRPr>
            </a:lvl7pPr>
            <a:lvl8pPr lvl="7" algn="ctr" rtl="0">
              <a:lnSpc>
                <a:spcPct val="100000"/>
              </a:lnSpc>
              <a:spcBef>
                <a:spcPts val="0"/>
              </a:spcBef>
              <a:spcAft>
                <a:spcPts val="0"/>
              </a:spcAft>
              <a:buNone/>
              <a:defRPr sz="1400">
                <a:solidFill>
                  <a:schemeClr val="lt1"/>
                </a:solidFill>
              </a:defRPr>
            </a:lvl8pPr>
            <a:lvl9pPr lvl="8" algn="ctr" rtl="0">
              <a:lnSpc>
                <a:spcPct val="100000"/>
              </a:lnSpc>
              <a:spcBef>
                <a:spcPts val="0"/>
              </a:spcBef>
              <a:spcAft>
                <a:spcPts val="0"/>
              </a:spcAft>
              <a:buNone/>
              <a:defRPr sz="1400">
                <a:solidFill>
                  <a:schemeClr val="lt1"/>
                </a:solidFill>
              </a:defRPr>
            </a:lvl9pPr>
          </a:lstStyle>
          <a:p>
            <a:endParaRPr/>
          </a:p>
        </p:txBody>
      </p:sp>
      <p:sp>
        <p:nvSpPr>
          <p:cNvPr id="451" name="Google Shape;451;p68"/>
          <p:cNvSpPr txBox="1">
            <a:spLocks noGrp="1"/>
          </p:cNvSpPr>
          <p:nvPr>
            <p:ph type="subTitle" idx="2"/>
          </p:nvPr>
        </p:nvSpPr>
        <p:spPr>
          <a:xfrm>
            <a:off x="2683325" y="3176932"/>
            <a:ext cx="1764900" cy="914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500">
                <a:solidFill>
                  <a:schemeClr val="lt2"/>
                </a:solidFill>
                <a:latin typeface="Overpass Light"/>
                <a:ea typeface="Overpass Light"/>
                <a:cs typeface="Overpass Light"/>
                <a:sym typeface="Overpass Light"/>
              </a:defRPr>
            </a:lvl1pPr>
            <a:lvl2pPr lvl="1" algn="ctr" rtl="0">
              <a:lnSpc>
                <a:spcPct val="100000"/>
              </a:lnSpc>
              <a:spcBef>
                <a:spcPts val="0"/>
              </a:spcBef>
              <a:spcAft>
                <a:spcPts val="0"/>
              </a:spcAft>
              <a:buNone/>
              <a:defRPr sz="1500">
                <a:solidFill>
                  <a:schemeClr val="lt2"/>
                </a:solidFill>
              </a:defRPr>
            </a:lvl2pPr>
            <a:lvl3pPr lvl="2" algn="ctr" rtl="0">
              <a:lnSpc>
                <a:spcPct val="100000"/>
              </a:lnSpc>
              <a:spcBef>
                <a:spcPts val="0"/>
              </a:spcBef>
              <a:spcAft>
                <a:spcPts val="0"/>
              </a:spcAft>
              <a:buNone/>
              <a:defRPr sz="1500">
                <a:solidFill>
                  <a:schemeClr val="lt2"/>
                </a:solidFill>
              </a:defRPr>
            </a:lvl3pPr>
            <a:lvl4pPr lvl="3" algn="ctr" rtl="0">
              <a:lnSpc>
                <a:spcPct val="100000"/>
              </a:lnSpc>
              <a:spcBef>
                <a:spcPts val="0"/>
              </a:spcBef>
              <a:spcAft>
                <a:spcPts val="0"/>
              </a:spcAft>
              <a:buNone/>
              <a:defRPr sz="1500">
                <a:solidFill>
                  <a:schemeClr val="lt2"/>
                </a:solidFill>
              </a:defRPr>
            </a:lvl4pPr>
            <a:lvl5pPr lvl="4" algn="ctr" rtl="0">
              <a:lnSpc>
                <a:spcPct val="100000"/>
              </a:lnSpc>
              <a:spcBef>
                <a:spcPts val="0"/>
              </a:spcBef>
              <a:spcAft>
                <a:spcPts val="0"/>
              </a:spcAft>
              <a:buNone/>
              <a:defRPr sz="1500">
                <a:solidFill>
                  <a:schemeClr val="lt2"/>
                </a:solidFill>
              </a:defRPr>
            </a:lvl5pPr>
            <a:lvl6pPr lvl="5" algn="ctr" rtl="0">
              <a:lnSpc>
                <a:spcPct val="100000"/>
              </a:lnSpc>
              <a:spcBef>
                <a:spcPts val="0"/>
              </a:spcBef>
              <a:spcAft>
                <a:spcPts val="0"/>
              </a:spcAft>
              <a:buNone/>
              <a:defRPr sz="1500">
                <a:solidFill>
                  <a:schemeClr val="lt2"/>
                </a:solidFill>
              </a:defRPr>
            </a:lvl6pPr>
            <a:lvl7pPr lvl="6" algn="ctr" rtl="0">
              <a:lnSpc>
                <a:spcPct val="100000"/>
              </a:lnSpc>
              <a:spcBef>
                <a:spcPts val="0"/>
              </a:spcBef>
              <a:spcAft>
                <a:spcPts val="0"/>
              </a:spcAft>
              <a:buNone/>
              <a:defRPr sz="1500">
                <a:solidFill>
                  <a:schemeClr val="lt2"/>
                </a:solidFill>
              </a:defRPr>
            </a:lvl7pPr>
            <a:lvl8pPr lvl="7" algn="ctr" rtl="0">
              <a:lnSpc>
                <a:spcPct val="100000"/>
              </a:lnSpc>
              <a:spcBef>
                <a:spcPts val="0"/>
              </a:spcBef>
              <a:spcAft>
                <a:spcPts val="0"/>
              </a:spcAft>
              <a:buNone/>
              <a:defRPr sz="1500">
                <a:solidFill>
                  <a:schemeClr val="lt2"/>
                </a:solidFill>
              </a:defRPr>
            </a:lvl8pPr>
            <a:lvl9pPr lvl="8" algn="ctr" rtl="0">
              <a:lnSpc>
                <a:spcPct val="100000"/>
              </a:lnSpc>
              <a:spcBef>
                <a:spcPts val="0"/>
              </a:spcBef>
              <a:spcAft>
                <a:spcPts val="0"/>
              </a:spcAft>
              <a:buNone/>
              <a:defRPr sz="1500">
                <a:solidFill>
                  <a:schemeClr val="lt2"/>
                </a:solidFill>
              </a:defRPr>
            </a:lvl9pPr>
          </a:lstStyle>
          <a:p>
            <a:endParaRPr/>
          </a:p>
        </p:txBody>
      </p:sp>
      <p:sp>
        <p:nvSpPr>
          <p:cNvPr id="452" name="Google Shape;452;p68"/>
          <p:cNvSpPr txBox="1">
            <a:spLocks noGrp="1"/>
          </p:cNvSpPr>
          <p:nvPr>
            <p:ph type="subTitle" idx="3"/>
          </p:nvPr>
        </p:nvSpPr>
        <p:spPr>
          <a:xfrm>
            <a:off x="6725625" y="3176932"/>
            <a:ext cx="1764900" cy="914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500">
                <a:solidFill>
                  <a:schemeClr val="lt2"/>
                </a:solidFill>
                <a:latin typeface="Overpass Light"/>
                <a:ea typeface="Overpass Light"/>
                <a:cs typeface="Overpass Light"/>
                <a:sym typeface="Overpass Light"/>
              </a:defRPr>
            </a:lvl1pPr>
            <a:lvl2pPr lvl="1" algn="ctr" rtl="0">
              <a:lnSpc>
                <a:spcPct val="100000"/>
              </a:lnSpc>
              <a:spcBef>
                <a:spcPts val="0"/>
              </a:spcBef>
              <a:spcAft>
                <a:spcPts val="0"/>
              </a:spcAft>
              <a:buNone/>
              <a:defRPr sz="1500">
                <a:solidFill>
                  <a:schemeClr val="lt2"/>
                </a:solidFill>
              </a:defRPr>
            </a:lvl2pPr>
            <a:lvl3pPr lvl="2" algn="ctr" rtl="0">
              <a:lnSpc>
                <a:spcPct val="100000"/>
              </a:lnSpc>
              <a:spcBef>
                <a:spcPts val="0"/>
              </a:spcBef>
              <a:spcAft>
                <a:spcPts val="0"/>
              </a:spcAft>
              <a:buNone/>
              <a:defRPr sz="1500">
                <a:solidFill>
                  <a:schemeClr val="lt2"/>
                </a:solidFill>
              </a:defRPr>
            </a:lvl3pPr>
            <a:lvl4pPr lvl="3" algn="ctr" rtl="0">
              <a:lnSpc>
                <a:spcPct val="100000"/>
              </a:lnSpc>
              <a:spcBef>
                <a:spcPts val="0"/>
              </a:spcBef>
              <a:spcAft>
                <a:spcPts val="0"/>
              </a:spcAft>
              <a:buNone/>
              <a:defRPr sz="1500">
                <a:solidFill>
                  <a:schemeClr val="lt2"/>
                </a:solidFill>
              </a:defRPr>
            </a:lvl4pPr>
            <a:lvl5pPr lvl="4" algn="ctr" rtl="0">
              <a:lnSpc>
                <a:spcPct val="100000"/>
              </a:lnSpc>
              <a:spcBef>
                <a:spcPts val="0"/>
              </a:spcBef>
              <a:spcAft>
                <a:spcPts val="0"/>
              </a:spcAft>
              <a:buNone/>
              <a:defRPr sz="1500">
                <a:solidFill>
                  <a:schemeClr val="lt2"/>
                </a:solidFill>
              </a:defRPr>
            </a:lvl5pPr>
            <a:lvl6pPr lvl="5" algn="ctr" rtl="0">
              <a:lnSpc>
                <a:spcPct val="100000"/>
              </a:lnSpc>
              <a:spcBef>
                <a:spcPts val="0"/>
              </a:spcBef>
              <a:spcAft>
                <a:spcPts val="0"/>
              </a:spcAft>
              <a:buNone/>
              <a:defRPr sz="1500">
                <a:solidFill>
                  <a:schemeClr val="lt2"/>
                </a:solidFill>
              </a:defRPr>
            </a:lvl6pPr>
            <a:lvl7pPr lvl="6" algn="ctr" rtl="0">
              <a:lnSpc>
                <a:spcPct val="100000"/>
              </a:lnSpc>
              <a:spcBef>
                <a:spcPts val="0"/>
              </a:spcBef>
              <a:spcAft>
                <a:spcPts val="0"/>
              </a:spcAft>
              <a:buNone/>
              <a:defRPr sz="1500">
                <a:solidFill>
                  <a:schemeClr val="lt2"/>
                </a:solidFill>
              </a:defRPr>
            </a:lvl7pPr>
            <a:lvl8pPr lvl="7" algn="ctr" rtl="0">
              <a:lnSpc>
                <a:spcPct val="100000"/>
              </a:lnSpc>
              <a:spcBef>
                <a:spcPts val="0"/>
              </a:spcBef>
              <a:spcAft>
                <a:spcPts val="0"/>
              </a:spcAft>
              <a:buNone/>
              <a:defRPr sz="1500">
                <a:solidFill>
                  <a:schemeClr val="lt2"/>
                </a:solidFill>
              </a:defRPr>
            </a:lvl8pPr>
            <a:lvl9pPr lvl="8" algn="ctr" rtl="0">
              <a:lnSpc>
                <a:spcPct val="100000"/>
              </a:lnSpc>
              <a:spcBef>
                <a:spcPts val="0"/>
              </a:spcBef>
              <a:spcAft>
                <a:spcPts val="0"/>
              </a:spcAft>
              <a:buNone/>
              <a:defRPr sz="1500">
                <a:solidFill>
                  <a:schemeClr val="lt2"/>
                </a:solidFill>
              </a:defRPr>
            </a:lvl9pPr>
          </a:lstStyle>
          <a:p>
            <a:endParaRPr/>
          </a:p>
        </p:txBody>
      </p:sp>
      <p:sp>
        <p:nvSpPr>
          <p:cNvPr id="453" name="Google Shape;453;p68"/>
          <p:cNvSpPr txBox="1">
            <a:spLocks noGrp="1"/>
          </p:cNvSpPr>
          <p:nvPr>
            <p:ph type="subTitle" idx="4"/>
          </p:nvPr>
        </p:nvSpPr>
        <p:spPr>
          <a:xfrm>
            <a:off x="4710283" y="3176932"/>
            <a:ext cx="1764900" cy="914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algn="ctr" rtl="0">
              <a:lnSpc>
                <a:spcPct val="100000"/>
              </a:lnSpc>
              <a:spcBef>
                <a:spcPts val="0"/>
              </a:spcBef>
              <a:spcAft>
                <a:spcPts val="0"/>
              </a:spcAft>
              <a:buNone/>
              <a:defRPr sz="1400">
                <a:solidFill>
                  <a:schemeClr val="lt1"/>
                </a:solidFill>
              </a:defRPr>
            </a:lvl2pPr>
            <a:lvl3pPr lvl="2" algn="ctr" rtl="0">
              <a:lnSpc>
                <a:spcPct val="100000"/>
              </a:lnSpc>
              <a:spcBef>
                <a:spcPts val="0"/>
              </a:spcBef>
              <a:spcAft>
                <a:spcPts val="0"/>
              </a:spcAft>
              <a:buNone/>
              <a:defRPr sz="1400">
                <a:solidFill>
                  <a:schemeClr val="lt1"/>
                </a:solidFill>
              </a:defRPr>
            </a:lvl3pPr>
            <a:lvl4pPr lvl="3" algn="ctr" rtl="0">
              <a:lnSpc>
                <a:spcPct val="100000"/>
              </a:lnSpc>
              <a:spcBef>
                <a:spcPts val="0"/>
              </a:spcBef>
              <a:spcAft>
                <a:spcPts val="0"/>
              </a:spcAft>
              <a:buNone/>
              <a:defRPr sz="1400">
                <a:solidFill>
                  <a:schemeClr val="lt1"/>
                </a:solidFill>
              </a:defRPr>
            </a:lvl4pPr>
            <a:lvl5pPr lvl="4" algn="ctr" rtl="0">
              <a:lnSpc>
                <a:spcPct val="100000"/>
              </a:lnSpc>
              <a:spcBef>
                <a:spcPts val="0"/>
              </a:spcBef>
              <a:spcAft>
                <a:spcPts val="0"/>
              </a:spcAft>
              <a:buNone/>
              <a:defRPr sz="1400">
                <a:solidFill>
                  <a:schemeClr val="lt1"/>
                </a:solidFill>
              </a:defRPr>
            </a:lvl5pPr>
            <a:lvl6pPr lvl="5" algn="ctr" rtl="0">
              <a:lnSpc>
                <a:spcPct val="100000"/>
              </a:lnSpc>
              <a:spcBef>
                <a:spcPts val="0"/>
              </a:spcBef>
              <a:spcAft>
                <a:spcPts val="0"/>
              </a:spcAft>
              <a:buNone/>
              <a:defRPr sz="1400">
                <a:solidFill>
                  <a:schemeClr val="lt1"/>
                </a:solidFill>
              </a:defRPr>
            </a:lvl6pPr>
            <a:lvl7pPr lvl="6" algn="ctr" rtl="0">
              <a:lnSpc>
                <a:spcPct val="100000"/>
              </a:lnSpc>
              <a:spcBef>
                <a:spcPts val="0"/>
              </a:spcBef>
              <a:spcAft>
                <a:spcPts val="0"/>
              </a:spcAft>
              <a:buNone/>
              <a:defRPr sz="1400">
                <a:solidFill>
                  <a:schemeClr val="lt1"/>
                </a:solidFill>
              </a:defRPr>
            </a:lvl7pPr>
            <a:lvl8pPr lvl="7" algn="ctr" rtl="0">
              <a:lnSpc>
                <a:spcPct val="100000"/>
              </a:lnSpc>
              <a:spcBef>
                <a:spcPts val="0"/>
              </a:spcBef>
              <a:spcAft>
                <a:spcPts val="0"/>
              </a:spcAft>
              <a:buNone/>
              <a:defRPr sz="1400">
                <a:solidFill>
                  <a:schemeClr val="lt1"/>
                </a:solidFill>
              </a:defRPr>
            </a:lvl8pPr>
            <a:lvl9pPr lvl="8" algn="ctr" rtl="0">
              <a:lnSpc>
                <a:spcPct val="100000"/>
              </a:lnSpc>
              <a:spcBef>
                <a:spcPts val="0"/>
              </a:spcBef>
              <a:spcAft>
                <a:spcPts val="0"/>
              </a:spcAft>
              <a:buNone/>
              <a:defRPr sz="1400">
                <a:solidFill>
                  <a:schemeClr val="lt1"/>
                </a:solidFill>
              </a:defRPr>
            </a:lvl9pPr>
          </a:lstStyle>
          <a:p>
            <a:endParaRPr/>
          </a:p>
        </p:txBody>
      </p:sp>
      <p:sp>
        <p:nvSpPr>
          <p:cNvPr id="454" name="Google Shape;454;p68"/>
          <p:cNvSpPr txBox="1">
            <a:spLocks noGrp="1"/>
          </p:cNvSpPr>
          <p:nvPr>
            <p:ph type="title"/>
          </p:nvPr>
        </p:nvSpPr>
        <p:spPr>
          <a:xfrm>
            <a:off x="1782363" y="321150"/>
            <a:ext cx="5580300" cy="634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itle and four column 10">
  <p:cSld name="CUSTOM_2_1_1_1">
    <p:bg>
      <p:bgPr>
        <a:solidFill>
          <a:schemeClr val="dk1"/>
        </a:solidFill>
        <a:effectLst/>
      </p:bgPr>
    </p:bg>
    <p:spTree>
      <p:nvGrpSpPr>
        <p:cNvPr id="1" name="Shape 455"/>
        <p:cNvGrpSpPr/>
        <p:nvPr/>
      </p:nvGrpSpPr>
      <p:grpSpPr>
        <a:xfrm>
          <a:off x="0" y="0"/>
          <a:ext cx="0" cy="0"/>
          <a:chOff x="0" y="0"/>
          <a:chExt cx="0" cy="0"/>
        </a:xfrm>
      </p:grpSpPr>
      <p:sp>
        <p:nvSpPr>
          <p:cNvPr id="456" name="Google Shape;456;p69"/>
          <p:cNvSpPr/>
          <p:nvPr/>
        </p:nvSpPr>
        <p:spPr>
          <a:xfrm>
            <a:off x="101550" y="106200"/>
            <a:ext cx="8940900" cy="4931100"/>
          </a:xfrm>
          <a:prstGeom prst="rect">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69"/>
          <p:cNvSpPr txBox="1">
            <a:spLocks noGrp="1"/>
          </p:cNvSpPr>
          <p:nvPr>
            <p:ph type="subTitle" idx="1"/>
          </p:nvPr>
        </p:nvSpPr>
        <p:spPr>
          <a:xfrm>
            <a:off x="5210075" y="2870672"/>
            <a:ext cx="1763100" cy="914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a:endParaRPr/>
          </a:p>
        </p:txBody>
      </p:sp>
      <p:sp>
        <p:nvSpPr>
          <p:cNvPr id="458" name="Google Shape;458;p69"/>
          <p:cNvSpPr txBox="1">
            <a:spLocks noGrp="1"/>
          </p:cNvSpPr>
          <p:nvPr>
            <p:ph type="subTitle" idx="2"/>
          </p:nvPr>
        </p:nvSpPr>
        <p:spPr>
          <a:xfrm>
            <a:off x="5210075" y="3877838"/>
            <a:ext cx="1764900" cy="914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a:endParaRPr/>
          </a:p>
        </p:txBody>
      </p:sp>
      <p:sp>
        <p:nvSpPr>
          <p:cNvPr id="459" name="Google Shape;459;p69"/>
          <p:cNvSpPr txBox="1">
            <a:spLocks noGrp="1"/>
          </p:cNvSpPr>
          <p:nvPr>
            <p:ph type="subTitle" idx="3"/>
          </p:nvPr>
        </p:nvSpPr>
        <p:spPr>
          <a:xfrm>
            <a:off x="5210075" y="837463"/>
            <a:ext cx="1764900" cy="914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a:endParaRPr/>
          </a:p>
        </p:txBody>
      </p:sp>
      <p:sp>
        <p:nvSpPr>
          <p:cNvPr id="460" name="Google Shape;460;p69"/>
          <p:cNvSpPr txBox="1">
            <a:spLocks noGrp="1"/>
          </p:cNvSpPr>
          <p:nvPr>
            <p:ph type="subTitle" idx="4"/>
          </p:nvPr>
        </p:nvSpPr>
        <p:spPr>
          <a:xfrm>
            <a:off x="5210075" y="1849820"/>
            <a:ext cx="1764900" cy="914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a:endParaRPr/>
          </a:p>
        </p:txBody>
      </p:sp>
      <p:sp>
        <p:nvSpPr>
          <p:cNvPr id="461" name="Google Shape;461;p69"/>
          <p:cNvSpPr txBox="1">
            <a:spLocks noGrp="1"/>
          </p:cNvSpPr>
          <p:nvPr>
            <p:ph type="title"/>
          </p:nvPr>
        </p:nvSpPr>
        <p:spPr>
          <a:xfrm>
            <a:off x="713225" y="1825729"/>
            <a:ext cx="2930400" cy="1464900"/>
          </a:xfrm>
          <a:prstGeom prst="rect">
            <a:avLst/>
          </a:prstGeom>
        </p:spPr>
        <p:txBody>
          <a:bodyPr spcFirstLastPara="1" wrap="square" lIns="91425" tIns="91425" rIns="91425" bIns="91425" anchor="t" anchorCtr="0">
            <a:noAutofit/>
          </a:bodyPr>
          <a:lstStyle>
            <a:lvl1pPr lvl="0" rtl="0">
              <a:spcBef>
                <a:spcPts val="0"/>
              </a:spcBef>
              <a:spcAft>
                <a:spcPts val="0"/>
              </a:spcAft>
              <a:buSzPts val="4300"/>
              <a:buNone/>
              <a:defRPr>
                <a:solidFill>
                  <a:schemeClr val="l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le and four column 11">
  <p:cSld name="CUSTOM_2_2">
    <p:spTree>
      <p:nvGrpSpPr>
        <p:cNvPr id="1" name="Shape 462"/>
        <p:cNvGrpSpPr/>
        <p:nvPr/>
      </p:nvGrpSpPr>
      <p:grpSpPr>
        <a:xfrm>
          <a:off x="0" y="0"/>
          <a:ext cx="0" cy="0"/>
          <a:chOff x="0" y="0"/>
          <a:chExt cx="0" cy="0"/>
        </a:xfrm>
      </p:grpSpPr>
      <p:sp>
        <p:nvSpPr>
          <p:cNvPr id="463" name="Google Shape;463;p70"/>
          <p:cNvSpPr/>
          <p:nvPr/>
        </p:nvSpPr>
        <p:spPr>
          <a:xfrm>
            <a:off x="101550" y="106200"/>
            <a:ext cx="8940900" cy="49311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70"/>
          <p:cNvSpPr/>
          <p:nvPr/>
        </p:nvSpPr>
        <p:spPr>
          <a:xfrm rot="-5400000">
            <a:off x="791250" y="1657225"/>
            <a:ext cx="2261700" cy="3811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465" name="Google Shape;465;p70"/>
          <p:cNvSpPr/>
          <p:nvPr/>
        </p:nvSpPr>
        <p:spPr>
          <a:xfrm rot="-5400000">
            <a:off x="6100626" y="-249300"/>
            <a:ext cx="2261700" cy="38403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cxnSp>
        <p:nvCxnSpPr>
          <p:cNvPr id="466" name="Google Shape;466;p70"/>
          <p:cNvCxnSpPr/>
          <p:nvPr/>
        </p:nvCxnSpPr>
        <p:spPr>
          <a:xfrm rot="10800000">
            <a:off x="102175" y="2435250"/>
            <a:ext cx="0" cy="2256600"/>
          </a:xfrm>
          <a:prstGeom prst="straightConnector1">
            <a:avLst/>
          </a:prstGeom>
          <a:noFill/>
          <a:ln w="19050" cap="flat" cmpd="sng">
            <a:solidFill>
              <a:schemeClr val="lt1"/>
            </a:solidFill>
            <a:prstDash val="solid"/>
            <a:round/>
            <a:headEnd type="none" w="med" len="med"/>
            <a:tailEnd type="none" w="med" len="med"/>
          </a:ln>
        </p:spPr>
      </p:cxnSp>
      <p:cxnSp>
        <p:nvCxnSpPr>
          <p:cNvPr id="467" name="Google Shape;467;p70"/>
          <p:cNvCxnSpPr/>
          <p:nvPr/>
        </p:nvCxnSpPr>
        <p:spPr>
          <a:xfrm rot="10800000">
            <a:off x="9042450" y="542550"/>
            <a:ext cx="0" cy="2256600"/>
          </a:xfrm>
          <a:prstGeom prst="straightConnector1">
            <a:avLst/>
          </a:prstGeom>
          <a:noFill/>
          <a:ln w="19050" cap="flat" cmpd="sng">
            <a:solidFill>
              <a:schemeClr val="lt1"/>
            </a:solidFill>
            <a:prstDash val="solid"/>
            <a:round/>
            <a:headEnd type="none" w="med" len="med"/>
            <a:tailEnd type="none" w="med" len="med"/>
          </a:ln>
        </p:spPr>
      </p:cxnSp>
      <p:sp>
        <p:nvSpPr>
          <p:cNvPr id="468" name="Google Shape;468;p70"/>
          <p:cNvSpPr txBox="1">
            <a:spLocks noGrp="1"/>
          </p:cNvSpPr>
          <p:nvPr>
            <p:ph type="subTitle" idx="1"/>
          </p:nvPr>
        </p:nvSpPr>
        <p:spPr>
          <a:xfrm>
            <a:off x="638712" y="3695956"/>
            <a:ext cx="1378800" cy="309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200" b="1">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a:endParaRPr/>
          </a:p>
        </p:txBody>
      </p:sp>
      <p:sp>
        <p:nvSpPr>
          <p:cNvPr id="469" name="Google Shape;469;p70"/>
          <p:cNvSpPr txBox="1">
            <a:spLocks noGrp="1"/>
          </p:cNvSpPr>
          <p:nvPr>
            <p:ph type="subTitle" idx="2"/>
          </p:nvPr>
        </p:nvSpPr>
        <p:spPr>
          <a:xfrm>
            <a:off x="638700" y="2992465"/>
            <a:ext cx="2824500" cy="438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a:endParaRPr/>
          </a:p>
        </p:txBody>
      </p:sp>
      <p:sp>
        <p:nvSpPr>
          <p:cNvPr id="470" name="Google Shape;470;p70"/>
          <p:cNvSpPr txBox="1">
            <a:spLocks noGrp="1"/>
          </p:cNvSpPr>
          <p:nvPr>
            <p:ph type="subTitle" idx="3"/>
          </p:nvPr>
        </p:nvSpPr>
        <p:spPr>
          <a:xfrm>
            <a:off x="638712" y="2708842"/>
            <a:ext cx="1378800" cy="309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200" b="1">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a:endParaRPr/>
          </a:p>
        </p:txBody>
      </p:sp>
      <p:sp>
        <p:nvSpPr>
          <p:cNvPr id="471" name="Google Shape;471;p70"/>
          <p:cNvSpPr txBox="1">
            <a:spLocks noGrp="1"/>
          </p:cNvSpPr>
          <p:nvPr>
            <p:ph type="subTitle" idx="4"/>
          </p:nvPr>
        </p:nvSpPr>
        <p:spPr>
          <a:xfrm>
            <a:off x="638700" y="3979363"/>
            <a:ext cx="2825400" cy="438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a:endParaRPr/>
          </a:p>
        </p:txBody>
      </p:sp>
      <p:sp>
        <p:nvSpPr>
          <p:cNvPr id="472" name="Google Shape;472;p70"/>
          <p:cNvSpPr txBox="1">
            <a:spLocks noGrp="1"/>
          </p:cNvSpPr>
          <p:nvPr>
            <p:ph type="subTitle" idx="5"/>
          </p:nvPr>
        </p:nvSpPr>
        <p:spPr>
          <a:xfrm>
            <a:off x="5659138" y="817580"/>
            <a:ext cx="1378800" cy="309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200" b="1">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a:endParaRPr/>
          </a:p>
        </p:txBody>
      </p:sp>
      <p:sp>
        <p:nvSpPr>
          <p:cNvPr id="473" name="Google Shape;473;p70"/>
          <p:cNvSpPr txBox="1">
            <a:spLocks noGrp="1"/>
          </p:cNvSpPr>
          <p:nvPr>
            <p:ph type="subTitle" idx="6"/>
          </p:nvPr>
        </p:nvSpPr>
        <p:spPr>
          <a:xfrm>
            <a:off x="5659138" y="2085210"/>
            <a:ext cx="2825400" cy="438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a:endParaRPr/>
          </a:p>
        </p:txBody>
      </p:sp>
      <p:sp>
        <p:nvSpPr>
          <p:cNvPr id="474" name="Google Shape;474;p70"/>
          <p:cNvSpPr txBox="1">
            <a:spLocks noGrp="1"/>
          </p:cNvSpPr>
          <p:nvPr>
            <p:ph type="subTitle" idx="7"/>
          </p:nvPr>
        </p:nvSpPr>
        <p:spPr>
          <a:xfrm>
            <a:off x="5659138" y="1804146"/>
            <a:ext cx="1378800" cy="309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200" b="1">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a:endParaRPr/>
          </a:p>
        </p:txBody>
      </p:sp>
      <p:sp>
        <p:nvSpPr>
          <p:cNvPr id="475" name="Google Shape;475;p70"/>
          <p:cNvSpPr txBox="1">
            <a:spLocks noGrp="1"/>
          </p:cNvSpPr>
          <p:nvPr>
            <p:ph type="subTitle" idx="8"/>
          </p:nvPr>
        </p:nvSpPr>
        <p:spPr>
          <a:xfrm>
            <a:off x="5659138" y="1100466"/>
            <a:ext cx="2825400" cy="438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a:endParaRPr/>
          </a:p>
        </p:txBody>
      </p:sp>
      <p:sp>
        <p:nvSpPr>
          <p:cNvPr id="476" name="Google Shape;476;p70"/>
          <p:cNvSpPr txBox="1">
            <a:spLocks noGrp="1"/>
          </p:cNvSpPr>
          <p:nvPr>
            <p:ph type="title"/>
          </p:nvPr>
        </p:nvSpPr>
        <p:spPr>
          <a:xfrm>
            <a:off x="614437" y="321594"/>
            <a:ext cx="3834300" cy="599700"/>
          </a:xfrm>
          <a:prstGeom prst="rect">
            <a:avLst/>
          </a:prstGeom>
        </p:spPr>
        <p:txBody>
          <a:bodyPr spcFirstLastPara="1" wrap="square" lIns="91425" tIns="91425" rIns="91425" bIns="91425" anchor="t" anchorCtr="0">
            <a:noAutofit/>
          </a:bodyPr>
          <a:lstStyle>
            <a:lvl1pPr lvl="0" rtl="0">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itle and four column 12">
  <p:cSld name="CUSTOM_2_2_1">
    <p:spTree>
      <p:nvGrpSpPr>
        <p:cNvPr id="1" name="Shape 477"/>
        <p:cNvGrpSpPr/>
        <p:nvPr/>
      </p:nvGrpSpPr>
      <p:grpSpPr>
        <a:xfrm>
          <a:off x="0" y="0"/>
          <a:ext cx="0" cy="0"/>
          <a:chOff x="0" y="0"/>
          <a:chExt cx="0" cy="0"/>
        </a:xfrm>
      </p:grpSpPr>
      <p:sp>
        <p:nvSpPr>
          <p:cNvPr id="478" name="Google Shape;478;p71"/>
          <p:cNvSpPr/>
          <p:nvPr/>
        </p:nvSpPr>
        <p:spPr>
          <a:xfrm>
            <a:off x="101550" y="106200"/>
            <a:ext cx="8940900" cy="49311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71"/>
          <p:cNvSpPr txBox="1">
            <a:spLocks noGrp="1"/>
          </p:cNvSpPr>
          <p:nvPr>
            <p:ph type="subTitle" idx="1"/>
          </p:nvPr>
        </p:nvSpPr>
        <p:spPr>
          <a:xfrm>
            <a:off x="2844037" y="1738336"/>
            <a:ext cx="1378800" cy="309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200" b="1">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a:endParaRPr/>
          </a:p>
        </p:txBody>
      </p:sp>
      <p:sp>
        <p:nvSpPr>
          <p:cNvPr id="480" name="Google Shape;480;p71"/>
          <p:cNvSpPr txBox="1">
            <a:spLocks noGrp="1"/>
          </p:cNvSpPr>
          <p:nvPr>
            <p:ph type="subTitle" idx="2"/>
          </p:nvPr>
        </p:nvSpPr>
        <p:spPr>
          <a:xfrm>
            <a:off x="766875" y="2110195"/>
            <a:ext cx="1380600" cy="438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a:endParaRPr/>
          </a:p>
        </p:txBody>
      </p:sp>
      <p:sp>
        <p:nvSpPr>
          <p:cNvPr id="481" name="Google Shape;481;p71"/>
          <p:cNvSpPr txBox="1">
            <a:spLocks noGrp="1"/>
          </p:cNvSpPr>
          <p:nvPr>
            <p:ph type="subTitle" idx="3"/>
          </p:nvPr>
        </p:nvSpPr>
        <p:spPr>
          <a:xfrm>
            <a:off x="766887" y="1738347"/>
            <a:ext cx="1378800" cy="309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200" b="1">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a:endParaRPr/>
          </a:p>
        </p:txBody>
      </p:sp>
      <p:sp>
        <p:nvSpPr>
          <p:cNvPr id="482" name="Google Shape;482;p71"/>
          <p:cNvSpPr txBox="1">
            <a:spLocks noGrp="1"/>
          </p:cNvSpPr>
          <p:nvPr>
            <p:ph type="subTitle" idx="4"/>
          </p:nvPr>
        </p:nvSpPr>
        <p:spPr>
          <a:xfrm>
            <a:off x="2844025" y="2109968"/>
            <a:ext cx="1380600" cy="438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a:endParaRPr/>
          </a:p>
        </p:txBody>
      </p:sp>
      <p:sp>
        <p:nvSpPr>
          <p:cNvPr id="483" name="Google Shape;483;p71"/>
          <p:cNvSpPr txBox="1">
            <a:spLocks noGrp="1"/>
          </p:cNvSpPr>
          <p:nvPr>
            <p:ph type="subTitle" idx="5"/>
          </p:nvPr>
        </p:nvSpPr>
        <p:spPr>
          <a:xfrm>
            <a:off x="4919363" y="1738346"/>
            <a:ext cx="1378800" cy="309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200" b="1">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a:endParaRPr/>
          </a:p>
        </p:txBody>
      </p:sp>
      <p:sp>
        <p:nvSpPr>
          <p:cNvPr id="484" name="Google Shape;484;p71"/>
          <p:cNvSpPr txBox="1">
            <a:spLocks noGrp="1"/>
          </p:cNvSpPr>
          <p:nvPr>
            <p:ph type="subTitle" idx="6"/>
          </p:nvPr>
        </p:nvSpPr>
        <p:spPr>
          <a:xfrm>
            <a:off x="6996513" y="2107626"/>
            <a:ext cx="1380600" cy="438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a:endParaRPr/>
          </a:p>
        </p:txBody>
      </p:sp>
      <p:sp>
        <p:nvSpPr>
          <p:cNvPr id="485" name="Google Shape;485;p71"/>
          <p:cNvSpPr txBox="1">
            <a:spLocks noGrp="1"/>
          </p:cNvSpPr>
          <p:nvPr>
            <p:ph type="subTitle" idx="7"/>
          </p:nvPr>
        </p:nvSpPr>
        <p:spPr>
          <a:xfrm>
            <a:off x="6996513" y="1738336"/>
            <a:ext cx="1378800" cy="309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200" b="1">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a:endParaRPr/>
          </a:p>
        </p:txBody>
      </p:sp>
      <p:sp>
        <p:nvSpPr>
          <p:cNvPr id="486" name="Google Shape;486;p71"/>
          <p:cNvSpPr txBox="1">
            <a:spLocks noGrp="1"/>
          </p:cNvSpPr>
          <p:nvPr>
            <p:ph type="subTitle" idx="8"/>
          </p:nvPr>
        </p:nvSpPr>
        <p:spPr>
          <a:xfrm>
            <a:off x="4919363" y="2109457"/>
            <a:ext cx="1380600" cy="438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a:endParaRPr/>
          </a:p>
        </p:txBody>
      </p:sp>
      <p:sp>
        <p:nvSpPr>
          <p:cNvPr id="487" name="Google Shape;487;p71"/>
          <p:cNvSpPr txBox="1">
            <a:spLocks noGrp="1"/>
          </p:cNvSpPr>
          <p:nvPr>
            <p:ph type="title"/>
          </p:nvPr>
        </p:nvSpPr>
        <p:spPr>
          <a:xfrm>
            <a:off x="2654850" y="321594"/>
            <a:ext cx="3834300" cy="599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hanks">
  <p:cSld name="CUSTOM_3">
    <p:spTree>
      <p:nvGrpSpPr>
        <p:cNvPr id="1" name="Shape 488"/>
        <p:cNvGrpSpPr/>
        <p:nvPr/>
      </p:nvGrpSpPr>
      <p:grpSpPr>
        <a:xfrm>
          <a:off x="0" y="0"/>
          <a:ext cx="0" cy="0"/>
          <a:chOff x="0" y="0"/>
          <a:chExt cx="0" cy="0"/>
        </a:xfrm>
      </p:grpSpPr>
      <p:sp>
        <p:nvSpPr>
          <p:cNvPr id="489" name="Google Shape;489;p72"/>
          <p:cNvSpPr/>
          <p:nvPr/>
        </p:nvSpPr>
        <p:spPr>
          <a:xfrm>
            <a:off x="125200" y="106200"/>
            <a:ext cx="8940900" cy="49311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72"/>
          <p:cNvSpPr/>
          <p:nvPr/>
        </p:nvSpPr>
        <p:spPr>
          <a:xfrm>
            <a:off x="2662900" y="1745225"/>
            <a:ext cx="3865500" cy="3461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72"/>
          <p:cNvSpPr txBox="1"/>
          <p:nvPr/>
        </p:nvSpPr>
        <p:spPr>
          <a:xfrm>
            <a:off x="3311250" y="3765800"/>
            <a:ext cx="2521500" cy="604200"/>
          </a:xfrm>
          <a:prstGeom prst="rect">
            <a:avLst/>
          </a:prstGeom>
          <a:noFill/>
          <a:ln>
            <a:noFill/>
          </a:ln>
        </p:spPr>
        <p:txBody>
          <a:bodyPr spcFirstLastPara="1" wrap="square" lIns="91425" tIns="91425" rIns="91425" bIns="91425" anchor="ctr" anchorCtr="0">
            <a:noAutofit/>
          </a:bodyPr>
          <a:lstStyle/>
          <a:p>
            <a:pPr marL="0" lvl="0" indent="0" algn="ctr" rtl="0">
              <a:spcBef>
                <a:spcPts val="300"/>
              </a:spcBef>
              <a:spcAft>
                <a:spcPts val="0"/>
              </a:spcAft>
              <a:buNone/>
            </a:pPr>
            <a:r>
              <a:rPr lang="en" sz="1100">
                <a:solidFill>
                  <a:schemeClr val="lt1"/>
                </a:solidFill>
                <a:latin typeface="Overpass ExtraLight"/>
                <a:ea typeface="Overpass ExtraLight"/>
                <a:cs typeface="Overpass ExtraLight"/>
                <a:sym typeface="Overpass ExtraLight"/>
              </a:rPr>
              <a:t>CREDITS: This presentation template was created by</a:t>
            </a:r>
            <a:r>
              <a:rPr lang="en" sz="1100" b="1">
                <a:solidFill>
                  <a:schemeClr val="lt1"/>
                </a:solidFill>
                <a:latin typeface="Overpass"/>
                <a:ea typeface="Overpass"/>
                <a:cs typeface="Overpass"/>
                <a:sym typeface="Overpass"/>
              </a:rPr>
              <a:t> Slidesgo</a:t>
            </a:r>
            <a:r>
              <a:rPr lang="en" sz="1100">
                <a:solidFill>
                  <a:schemeClr val="lt1"/>
                </a:solidFill>
                <a:latin typeface="Overpass ExtraLight"/>
                <a:ea typeface="Overpass ExtraLight"/>
                <a:cs typeface="Overpass ExtraLight"/>
                <a:sym typeface="Overpass ExtraLight"/>
              </a:rPr>
              <a:t>, including icons by </a:t>
            </a:r>
            <a:r>
              <a:rPr lang="en" sz="1100" b="1">
                <a:solidFill>
                  <a:schemeClr val="lt1"/>
                </a:solidFill>
                <a:latin typeface="Overpass"/>
                <a:ea typeface="Overpass"/>
                <a:cs typeface="Overpass"/>
                <a:sym typeface="Overpass"/>
              </a:rPr>
              <a:t>Flaticon,</a:t>
            </a:r>
            <a:r>
              <a:rPr lang="en" sz="1100">
                <a:solidFill>
                  <a:schemeClr val="lt1"/>
                </a:solidFill>
                <a:latin typeface="Overpass ExtraLight"/>
                <a:ea typeface="Overpass ExtraLight"/>
                <a:cs typeface="Overpass ExtraLight"/>
                <a:sym typeface="Overpass ExtraLight"/>
              </a:rPr>
              <a:t> and infographics &amp; images by </a:t>
            </a:r>
            <a:r>
              <a:rPr lang="en" sz="1100" b="1">
                <a:solidFill>
                  <a:schemeClr val="lt1"/>
                </a:solidFill>
                <a:latin typeface="Overpass"/>
                <a:ea typeface="Overpass"/>
                <a:cs typeface="Overpass"/>
                <a:sym typeface="Overpass"/>
              </a:rPr>
              <a:t>Freepik. </a:t>
            </a:r>
            <a:endParaRPr sz="1100" b="1">
              <a:solidFill>
                <a:schemeClr val="lt1"/>
              </a:solidFill>
              <a:latin typeface="Overpass"/>
              <a:ea typeface="Overpass"/>
              <a:cs typeface="Overpass"/>
              <a:sym typeface="Overpass"/>
            </a:endParaRPr>
          </a:p>
        </p:txBody>
      </p:sp>
      <p:sp>
        <p:nvSpPr>
          <p:cNvPr id="492" name="Google Shape;492;p72"/>
          <p:cNvSpPr txBox="1">
            <a:spLocks noGrp="1"/>
          </p:cNvSpPr>
          <p:nvPr>
            <p:ph type="title"/>
          </p:nvPr>
        </p:nvSpPr>
        <p:spPr>
          <a:xfrm>
            <a:off x="2680525" y="663091"/>
            <a:ext cx="3834300" cy="10371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300"/>
              <a:buNone/>
              <a:defRPr sz="8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93" name="Google Shape;493;p72"/>
          <p:cNvSpPr txBox="1">
            <a:spLocks noGrp="1"/>
          </p:cNvSpPr>
          <p:nvPr>
            <p:ph type="subTitle" idx="1"/>
          </p:nvPr>
        </p:nvSpPr>
        <p:spPr>
          <a:xfrm>
            <a:off x="2773100" y="1898029"/>
            <a:ext cx="3571500" cy="1208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1400">
                <a:solidFill>
                  <a:schemeClr val="lt2"/>
                </a:solidFill>
                <a:latin typeface="Overpass Light"/>
                <a:ea typeface="Overpass Light"/>
                <a:cs typeface="Overpass Light"/>
                <a:sym typeface="Overpass Light"/>
              </a:defRPr>
            </a:lvl1pPr>
            <a:lvl2pPr lvl="1" algn="ctr" rtl="0">
              <a:lnSpc>
                <a:spcPct val="100000"/>
              </a:lnSpc>
              <a:spcBef>
                <a:spcPts val="0"/>
              </a:spcBef>
              <a:spcAft>
                <a:spcPts val="0"/>
              </a:spcAft>
              <a:buNone/>
              <a:defRPr sz="1400">
                <a:solidFill>
                  <a:schemeClr val="lt2"/>
                </a:solidFill>
              </a:defRPr>
            </a:lvl2pPr>
            <a:lvl3pPr lvl="2" algn="ctr" rtl="0">
              <a:lnSpc>
                <a:spcPct val="100000"/>
              </a:lnSpc>
              <a:spcBef>
                <a:spcPts val="0"/>
              </a:spcBef>
              <a:spcAft>
                <a:spcPts val="0"/>
              </a:spcAft>
              <a:buNone/>
              <a:defRPr sz="1400">
                <a:solidFill>
                  <a:schemeClr val="lt2"/>
                </a:solidFill>
              </a:defRPr>
            </a:lvl3pPr>
            <a:lvl4pPr lvl="3" algn="ctr" rtl="0">
              <a:lnSpc>
                <a:spcPct val="100000"/>
              </a:lnSpc>
              <a:spcBef>
                <a:spcPts val="0"/>
              </a:spcBef>
              <a:spcAft>
                <a:spcPts val="0"/>
              </a:spcAft>
              <a:buNone/>
              <a:defRPr sz="1400">
                <a:solidFill>
                  <a:schemeClr val="lt2"/>
                </a:solidFill>
              </a:defRPr>
            </a:lvl4pPr>
            <a:lvl5pPr lvl="4" algn="ctr" rtl="0">
              <a:lnSpc>
                <a:spcPct val="100000"/>
              </a:lnSpc>
              <a:spcBef>
                <a:spcPts val="0"/>
              </a:spcBef>
              <a:spcAft>
                <a:spcPts val="0"/>
              </a:spcAft>
              <a:buNone/>
              <a:defRPr sz="1400">
                <a:solidFill>
                  <a:schemeClr val="lt2"/>
                </a:solidFill>
              </a:defRPr>
            </a:lvl5pPr>
            <a:lvl6pPr lvl="5" algn="ctr" rtl="0">
              <a:lnSpc>
                <a:spcPct val="100000"/>
              </a:lnSpc>
              <a:spcBef>
                <a:spcPts val="0"/>
              </a:spcBef>
              <a:spcAft>
                <a:spcPts val="0"/>
              </a:spcAft>
              <a:buNone/>
              <a:defRPr sz="1400">
                <a:solidFill>
                  <a:schemeClr val="lt2"/>
                </a:solidFill>
              </a:defRPr>
            </a:lvl6pPr>
            <a:lvl7pPr lvl="6" algn="ctr" rtl="0">
              <a:lnSpc>
                <a:spcPct val="100000"/>
              </a:lnSpc>
              <a:spcBef>
                <a:spcPts val="0"/>
              </a:spcBef>
              <a:spcAft>
                <a:spcPts val="0"/>
              </a:spcAft>
              <a:buNone/>
              <a:defRPr sz="1400">
                <a:solidFill>
                  <a:schemeClr val="lt2"/>
                </a:solidFill>
              </a:defRPr>
            </a:lvl7pPr>
            <a:lvl8pPr lvl="7" algn="ctr" rtl="0">
              <a:lnSpc>
                <a:spcPct val="100000"/>
              </a:lnSpc>
              <a:spcBef>
                <a:spcPts val="0"/>
              </a:spcBef>
              <a:spcAft>
                <a:spcPts val="0"/>
              </a:spcAft>
              <a:buNone/>
              <a:defRPr sz="1400">
                <a:solidFill>
                  <a:schemeClr val="lt2"/>
                </a:solidFill>
              </a:defRPr>
            </a:lvl8pPr>
            <a:lvl9pPr lvl="8" algn="ctr" rtl="0">
              <a:lnSpc>
                <a:spcPct val="100000"/>
              </a:lnSpc>
              <a:spcBef>
                <a:spcPts val="0"/>
              </a:spcBef>
              <a:spcAft>
                <a:spcPts val="0"/>
              </a:spcAft>
              <a:buNone/>
              <a:defRPr sz="1400">
                <a:solidFill>
                  <a:schemeClr val="lt2"/>
                </a:solidFill>
              </a:defRPr>
            </a:lvl9pPr>
          </a:lstStyle>
          <a:p>
            <a:endParaRPr/>
          </a:p>
        </p:txBody>
      </p:sp>
      <p:cxnSp>
        <p:nvCxnSpPr>
          <p:cNvPr id="494" name="Google Shape;494;p72"/>
          <p:cNvCxnSpPr/>
          <p:nvPr/>
        </p:nvCxnSpPr>
        <p:spPr>
          <a:xfrm>
            <a:off x="2661313" y="5037300"/>
            <a:ext cx="3872700" cy="0"/>
          </a:xfrm>
          <a:prstGeom prst="straightConnector1">
            <a:avLst/>
          </a:prstGeom>
          <a:noFill/>
          <a:ln w="19050" cap="flat" cmpd="sng">
            <a:solidFill>
              <a:schemeClr val="lt1"/>
            </a:solidFill>
            <a:prstDash val="solid"/>
            <a:round/>
            <a:headEnd type="none" w="med" len="med"/>
            <a:tailEnd type="none" w="med" len="med"/>
          </a:ln>
        </p:spPr>
      </p:cxn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Background 1">
  <p:cSld name="CUSTOM_2_1_1_1_1">
    <p:bg>
      <p:bgPr>
        <a:solidFill>
          <a:schemeClr val="dk1"/>
        </a:solidFill>
        <a:effectLst/>
      </p:bgPr>
    </p:bg>
    <p:spTree>
      <p:nvGrpSpPr>
        <p:cNvPr id="1" name="Shape 495"/>
        <p:cNvGrpSpPr/>
        <p:nvPr/>
      </p:nvGrpSpPr>
      <p:grpSpPr>
        <a:xfrm>
          <a:off x="0" y="0"/>
          <a:ext cx="0" cy="0"/>
          <a:chOff x="0" y="0"/>
          <a:chExt cx="0" cy="0"/>
        </a:xfrm>
      </p:grpSpPr>
      <p:sp>
        <p:nvSpPr>
          <p:cNvPr id="496" name="Google Shape;496;p73"/>
          <p:cNvSpPr/>
          <p:nvPr/>
        </p:nvSpPr>
        <p:spPr>
          <a:xfrm>
            <a:off x="101550" y="106200"/>
            <a:ext cx="8940900" cy="4931100"/>
          </a:xfrm>
          <a:prstGeom prst="rect">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Background 2">
  <p:cSld name="CUSTOM_2_2_1_1">
    <p:spTree>
      <p:nvGrpSpPr>
        <p:cNvPr id="1" name="Shape 497"/>
        <p:cNvGrpSpPr/>
        <p:nvPr/>
      </p:nvGrpSpPr>
      <p:grpSpPr>
        <a:xfrm>
          <a:off x="0" y="0"/>
          <a:ext cx="0" cy="0"/>
          <a:chOff x="0" y="0"/>
          <a:chExt cx="0" cy="0"/>
        </a:xfrm>
      </p:grpSpPr>
      <p:sp>
        <p:nvSpPr>
          <p:cNvPr id="498" name="Google Shape;498;p74"/>
          <p:cNvSpPr/>
          <p:nvPr/>
        </p:nvSpPr>
        <p:spPr>
          <a:xfrm>
            <a:off x="101550" y="106200"/>
            <a:ext cx="8940900" cy="49311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74"/>
          <p:cNvSpPr txBox="1">
            <a:spLocks noGrp="1"/>
          </p:cNvSpPr>
          <p:nvPr>
            <p:ph type="subTitle" idx="1"/>
          </p:nvPr>
        </p:nvSpPr>
        <p:spPr>
          <a:xfrm>
            <a:off x="2844037" y="1738336"/>
            <a:ext cx="1378800" cy="309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200" b="1">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a:endParaRPr/>
          </a:p>
        </p:txBody>
      </p:sp>
      <p:sp>
        <p:nvSpPr>
          <p:cNvPr id="500" name="Google Shape;500;p74"/>
          <p:cNvSpPr txBox="1">
            <a:spLocks noGrp="1"/>
          </p:cNvSpPr>
          <p:nvPr>
            <p:ph type="subTitle" idx="2"/>
          </p:nvPr>
        </p:nvSpPr>
        <p:spPr>
          <a:xfrm>
            <a:off x="766875" y="2110195"/>
            <a:ext cx="1380600" cy="438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a:endParaRPr/>
          </a:p>
        </p:txBody>
      </p:sp>
      <p:sp>
        <p:nvSpPr>
          <p:cNvPr id="501" name="Google Shape;501;p74"/>
          <p:cNvSpPr txBox="1">
            <a:spLocks noGrp="1"/>
          </p:cNvSpPr>
          <p:nvPr>
            <p:ph type="subTitle" idx="3"/>
          </p:nvPr>
        </p:nvSpPr>
        <p:spPr>
          <a:xfrm>
            <a:off x="766887" y="1738347"/>
            <a:ext cx="1378800" cy="309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200" b="1">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a:endParaRPr/>
          </a:p>
        </p:txBody>
      </p:sp>
      <p:sp>
        <p:nvSpPr>
          <p:cNvPr id="502" name="Google Shape;502;p74"/>
          <p:cNvSpPr txBox="1">
            <a:spLocks noGrp="1"/>
          </p:cNvSpPr>
          <p:nvPr>
            <p:ph type="subTitle" idx="4"/>
          </p:nvPr>
        </p:nvSpPr>
        <p:spPr>
          <a:xfrm>
            <a:off x="2844025" y="2109968"/>
            <a:ext cx="1380600" cy="438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a:endParaRPr/>
          </a:p>
        </p:txBody>
      </p:sp>
      <p:sp>
        <p:nvSpPr>
          <p:cNvPr id="503" name="Google Shape;503;p74"/>
          <p:cNvSpPr txBox="1">
            <a:spLocks noGrp="1"/>
          </p:cNvSpPr>
          <p:nvPr>
            <p:ph type="subTitle" idx="5"/>
          </p:nvPr>
        </p:nvSpPr>
        <p:spPr>
          <a:xfrm>
            <a:off x="4919363" y="1738346"/>
            <a:ext cx="1378800" cy="309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200" b="1">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a:endParaRPr/>
          </a:p>
        </p:txBody>
      </p:sp>
      <p:sp>
        <p:nvSpPr>
          <p:cNvPr id="504" name="Google Shape;504;p74"/>
          <p:cNvSpPr txBox="1">
            <a:spLocks noGrp="1"/>
          </p:cNvSpPr>
          <p:nvPr>
            <p:ph type="subTitle" idx="6"/>
          </p:nvPr>
        </p:nvSpPr>
        <p:spPr>
          <a:xfrm>
            <a:off x="6996513" y="2107626"/>
            <a:ext cx="1380600" cy="438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a:endParaRPr/>
          </a:p>
        </p:txBody>
      </p:sp>
      <p:sp>
        <p:nvSpPr>
          <p:cNvPr id="505" name="Google Shape;505;p74"/>
          <p:cNvSpPr txBox="1">
            <a:spLocks noGrp="1"/>
          </p:cNvSpPr>
          <p:nvPr>
            <p:ph type="subTitle" idx="7"/>
          </p:nvPr>
        </p:nvSpPr>
        <p:spPr>
          <a:xfrm>
            <a:off x="6996513" y="1738336"/>
            <a:ext cx="1378800" cy="309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200" b="1">
                <a:solidFill>
                  <a:schemeClr val="lt1"/>
                </a:solidFill>
                <a:latin typeface="Bebas Neue"/>
                <a:ea typeface="Bebas Neue"/>
                <a:cs typeface="Bebas Neue"/>
                <a:sym typeface="Bebas Neue"/>
              </a:defRPr>
            </a:lvl1pPr>
            <a:lvl2pPr lvl="1" rtl="0">
              <a:lnSpc>
                <a:spcPct val="100000"/>
              </a:lnSpc>
              <a:spcBef>
                <a:spcPts val="0"/>
              </a:spcBef>
              <a:spcAft>
                <a:spcPts val="0"/>
              </a:spcAft>
              <a:buNone/>
              <a:defRPr sz="2200">
                <a:solidFill>
                  <a:schemeClr val="lt1"/>
                </a:solidFill>
                <a:latin typeface="Bebas Neue"/>
                <a:ea typeface="Bebas Neue"/>
                <a:cs typeface="Bebas Neue"/>
                <a:sym typeface="Bebas Neue"/>
              </a:defRPr>
            </a:lvl2pPr>
            <a:lvl3pPr lvl="2" rtl="0">
              <a:lnSpc>
                <a:spcPct val="100000"/>
              </a:lnSpc>
              <a:spcBef>
                <a:spcPts val="0"/>
              </a:spcBef>
              <a:spcAft>
                <a:spcPts val="0"/>
              </a:spcAft>
              <a:buNone/>
              <a:defRPr sz="2200">
                <a:solidFill>
                  <a:schemeClr val="lt1"/>
                </a:solidFill>
                <a:latin typeface="Bebas Neue"/>
                <a:ea typeface="Bebas Neue"/>
                <a:cs typeface="Bebas Neue"/>
                <a:sym typeface="Bebas Neue"/>
              </a:defRPr>
            </a:lvl3pPr>
            <a:lvl4pPr lvl="3" rtl="0">
              <a:lnSpc>
                <a:spcPct val="100000"/>
              </a:lnSpc>
              <a:spcBef>
                <a:spcPts val="0"/>
              </a:spcBef>
              <a:spcAft>
                <a:spcPts val="0"/>
              </a:spcAft>
              <a:buNone/>
              <a:defRPr sz="2200">
                <a:solidFill>
                  <a:schemeClr val="lt1"/>
                </a:solidFill>
                <a:latin typeface="Bebas Neue"/>
                <a:ea typeface="Bebas Neue"/>
                <a:cs typeface="Bebas Neue"/>
                <a:sym typeface="Bebas Neue"/>
              </a:defRPr>
            </a:lvl4pPr>
            <a:lvl5pPr lvl="4" rtl="0">
              <a:lnSpc>
                <a:spcPct val="100000"/>
              </a:lnSpc>
              <a:spcBef>
                <a:spcPts val="0"/>
              </a:spcBef>
              <a:spcAft>
                <a:spcPts val="0"/>
              </a:spcAft>
              <a:buNone/>
              <a:defRPr sz="2200">
                <a:solidFill>
                  <a:schemeClr val="lt1"/>
                </a:solidFill>
                <a:latin typeface="Bebas Neue"/>
                <a:ea typeface="Bebas Neue"/>
                <a:cs typeface="Bebas Neue"/>
                <a:sym typeface="Bebas Neue"/>
              </a:defRPr>
            </a:lvl5pPr>
            <a:lvl6pPr lvl="5" rtl="0">
              <a:lnSpc>
                <a:spcPct val="100000"/>
              </a:lnSpc>
              <a:spcBef>
                <a:spcPts val="0"/>
              </a:spcBef>
              <a:spcAft>
                <a:spcPts val="0"/>
              </a:spcAft>
              <a:buNone/>
              <a:defRPr sz="2200">
                <a:solidFill>
                  <a:schemeClr val="lt1"/>
                </a:solidFill>
                <a:latin typeface="Bebas Neue"/>
                <a:ea typeface="Bebas Neue"/>
                <a:cs typeface="Bebas Neue"/>
                <a:sym typeface="Bebas Neue"/>
              </a:defRPr>
            </a:lvl6pPr>
            <a:lvl7pPr lvl="6" rtl="0">
              <a:lnSpc>
                <a:spcPct val="100000"/>
              </a:lnSpc>
              <a:spcBef>
                <a:spcPts val="0"/>
              </a:spcBef>
              <a:spcAft>
                <a:spcPts val="0"/>
              </a:spcAft>
              <a:buNone/>
              <a:defRPr sz="2200">
                <a:solidFill>
                  <a:schemeClr val="lt1"/>
                </a:solidFill>
                <a:latin typeface="Bebas Neue"/>
                <a:ea typeface="Bebas Neue"/>
                <a:cs typeface="Bebas Neue"/>
                <a:sym typeface="Bebas Neue"/>
              </a:defRPr>
            </a:lvl7pPr>
            <a:lvl8pPr lvl="7" rtl="0">
              <a:lnSpc>
                <a:spcPct val="100000"/>
              </a:lnSpc>
              <a:spcBef>
                <a:spcPts val="0"/>
              </a:spcBef>
              <a:spcAft>
                <a:spcPts val="0"/>
              </a:spcAft>
              <a:buNone/>
              <a:defRPr sz="2200">
                <a:solidFill>
                  <a:schemeClr val="lt1"/>
                </a:solidFill>
                <a:latin typeface="Bebas Neue"/>
                <a:ea typeface="Bebas Neue"/>
                <a:cs typeface="Bebas Neue"/>
                <a:sym typeface="Bebas Neue"/>
              </a:defRPr>
            </a:lvl8pPr>
            <a:lvl9pPr lvl="8" rtl="0">
              <a:lnSpc>
                <a:spcPct val="100000"/>
              </a:lnSpc>
              <a:spcBef>
                <a:spcPts val="0"/>
              </a:spcBef>
              <a:spcAft>
                <a:spcPts val="0"/>
              </a:spcAft>
              <a:buNone/>
              <a:defRPr sz="2200">
                <a:solidFill>
                  <a:schemeClr val="lt1"/>
                </a:solidFill>
                <a:latin typeface="Bebas Neue"/>
                <a:ea typeface="Bebas Neue"/>
                <a:cs typeface="Bebas Neue"/>
                <a:sym typeface="Bebas Neue"/>
              </a:defRPr>
            </a:lvl9pPr>
          </a:lstStyle>
          <a:p>
            <a:endParaRPr/>
          </a:p>
        </p:txBody>
      </p:sp>
      <p:sp>
        <p:nvSpPr>
          <p:cNvPr id="506" name="Google Shape;506;p74"/>
          <p:cNvSpPr txBox="1">
            <a:spLocks noGrp="1"/>
          </p:cNvSpPr>
          <p:nvPr>
            <p:ph type="subTitle" idx="8"/>
          </p:nvPr>
        </p:nvSpPr>
        <p:spPr>
          <a:xfrm>
            <a:off x="4919363" y="2109457"/>
            <a:ext cx="1380600" cy="438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400">
                <a:solidFill>
                  <a:schemeClr val="lt1"/>
                </a:solidFill>
                <a:latin typeface="Overpass Light"/>
                <a:ea typeface="Overpass Light"/>
                <a:cs typeface="Overpass Light"/>
                <a:sym typeface="Overpass Light"/>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Title and text 4">
  <p:cSld name="CUSTOM_16_1">
    <p:spTree>
      <p:nvGrpSpPr>
        <p:cNvPr id="1" name="Shape 507"/>
        <p:cNvGrpSpPr/>
        <p:nvPr/>
      </p:nvGrpSpPr>
      <p:grpSpPr>
        <a:xfrm>
          <a:off x="0" y="0"/>
          <a:ext cx="0" cy="0"/>
          <a:chOff x="0" y="0"/>
          <a:chExt cx="0" cy="0"/>
        </a:xfrm>
      </p:grpSpPr>
      <p:sp>
        <p:nvSpPr>
          <p:cNvPr id="508" name="Google Shape;508;p75"/>
          <p:cNvSpPr txBox="1">
            <a:spLocks noGrp="1"/>
          </p:cNvSpPr>
          <p:nvPr>
            <p:ph type="title"/>
          </p:nvPr>
        </p:nvSpPr>
        <p:spPr>
          <a:xfrm>
            <a:off x="3797400" y="542475"/>
            <a:ext cx="4631400" cy="753300"/>
          </a:xfrm>
          <a:prstGeom prst="rect">
            <a:avLst/>
          </a:prstGeom>
          <a:ln>
            <a:noFill/>
          </a:ln>
        </p:spPr>
        <p:txBody>
          <a:bodyPr spcFirstLastPara="1" wrap="square" lIns="91425" tIns="91425" rIns="91425" bIns="91425" anchor="t" anchorCtr="0">
            <a:noAutofit/>
          </a:bodyPr>
          <a:lstStyle>
            <a:lvl1pPr lvl="0" algn="l" rtl="0">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09" name="Google Shape;509;p75"/>
          <p:cNvSpPr txBox="1">
            <a:spLocks noGrp="1"/>
          </p:cNvSpPr>
          <p:nvPr>
            <p:ph type="subTitle" idx="1"/>
          </p:nvPr>
        </p:nvSpPr>
        <p:spPr>
          <a:xfrm>
            <a:off x="3797400" y="1427486"/>
            <a:ext cx="4631400" cy="26598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Clr>
                <a:srgbClr val="191919"/>
              </a:buClr>
              <a:buSzPts val="1400"/>
              <a:buFont typeface="Anaheim"/>
              <a:buChar char="●"/>
              <a:defRPr/>
            </a:lvl1pPr>
            <a:lvl2pPr lvl="1" algn="ctr" rtl="0">
              <a:lnSpc>
                <a:spcPct val="100000"/>
              </a:lnSpc>
              <a:spcBef>
                <a:spcPts val="0"/>
              </a:spcBef>
              <a:spcAft>
                <a:spcPts val="0"/>
              </a:spcAft>
              <a:buClr>
                <a:srgbClr val="191919"/>
              </a:buClr>
              <a:buSzPts val="1400"/>
              <a:buFont typeface="Anaheim"/>
              <a:buChar char="○"/>
              <a:defRPr/>
            </a:lvl2pPr>
            <a:lvl3pPr lvl="2" algn="ctr" rtl="0">
              <a:lnSpc>
                <a:spcPct val="100000"/>
              </a:lnSpc>
              <a:spcBef>
                <a:spcPts val="1600"/>
              </a:spcBef>
              <a:spcAft>
                <a:spcPts val="0"/>
              </a:spcAft>
              <a:buClr>
                <a:srgbClr val="191919"/>
              </a:buClr>
              <a:buSzPts val="1400"/>
              <a:buFont typeface="Anaheim"/>
              <a:buChar char="■"/>
              <a:defRPr/>
            </a:lvl3pPr>
            <a:lvl4pPr lvl="3" algn="ctr" rtl="0">
              <a:lnSpc>
                <a:spcPct val="100000"/>
              </a:lnSpc>
              <a:spcBef>
                <a:spcPts val="1600"/>
              </a:spcBef>
              <a:spcAft>
                <a:spcPts val="0"/>
              </a:spcAft>
              <a:buClr>
                <a:srgbClr val="191919"/>
              </a:buClr>
              <a:buSzPts val="1400"/>
              <a:buFont typeface="Anaheim"/>
              <a:buChar char="●"/>
              <a:defRPr/>
            </a:lvl4pPr>
            <a:lvl5pPr lvl="4" algn="ctr" rtl="0">
              <a:lnSpc>
                <a:spcPct val="100000"/>
              </a:lnSpc>
              <a:spcBef>
                <a:spcPts val="1600"/>
              </a:spcBef>
              <a:spcAft>
                <a:spcPts val="0"/>
              </a:spcAft>
              <a:buClr>
                <a:srgbClr val="191919"/>
              </a:buClr>
              <a:buSzPts val="1400"/>
              <a:buFont typeface="Anaheim"/>
              <a:buChar char="○"/>
              <a:defRPr/>
            </a:lvl5pPr>
            <a:lvl6pPr lvl="5" algn="ctr" rtl="0">
              <a:lnSpc>
                <a:spcPct val="100000"/>
              </a:lnSpc>
              <a:spcBef>
                <a:spcPts val="1600"/>
              </a:spcBef>
              <a:spcAft>
                <a:spcPts val="0"/>
              </a:spcAft>
              <a:buClr>
                <a:srgbClr val="191919"/>
              </a:buClr>
              <a:buSzPts val="1400"/>
              <a:buFont typeface="Anaheim"/>
              <a:buChar char="■"/>
              <a:defRPr/>
            </a:lvl6pPr>
            <a:lvl7pPr lvl="6" algn="ctr" rtl="0">
              <a:lnSpc>
                <a:spcPct val="100000"/>
              </a:lnSpc>
              <a:spcBef>
                <a:spcPts val="1600"/>
              </a:spcBef>
              <a:spcAft>
                <a:spcPts val="0"/>
              </a:spcAft>
              <a:buClr>
                <a:srgbClr val="191919"/>
              </a:buClr>
              <a:buSzPts val="1400"/>
              <a:buFont typeface="Anaheim"/>
              <a:buChar char="●"/>
              <a:defRPr/>
            </a:lvl7pPr>
            <a:lvl8pPr lvl="7" algn="ctr" rtl="0">
              <a:lnSpc>
                <a:spcPct val="100000"/>
              </a:lnSpc>
              <a:spcBef>
                <a:spcPts val="1600"/>
              </a:spcBef>
              <a:spcAft>
                <a:spcPts val="0"/>
              </a:spcAft>
              <a:buClr>
                <a:srgbClr val="191919"/>
              </a:buClr>
              <a:buSzPts val="1400"/>
              <a:buFont typeface="Anaheim"/>
              <a:buChar char="○"/>
              <a:defRPr/>
            </a:lvl8pPr>
            <a:lvl9pPr lvl="8" algn="ctr" rtl="0">
              <a:lnSpc>
                <a:spcPct val="100000"/>
              </a:lnSpc>
              <a:spcBef>
                <a:spcPts val="1600"/>
              </a:spcBef>
              <a:spcAft>
                <a:spcPts val="1600"/>
              </a:spcAft>
              <a:buClr>
                <a:srgbClr val="191919"/>
              </a:buClr>
              <a:buSzPts val="1400"/>
              <a:buFont typeface="Anaheim"/>
              <a:buChar char="■"/>
              <a:defRPr/>
            </a:lvl9pPr>
          </a:lstStyle>
          <a:p>
            <a:endParaRPr/>
          </a:p>
        </p:txBody>
      </p:sp>
      <p:sp>
        <p:nvSpPr>
          <p:cNvPr id="510" name="Google Shape;510;p75"/>
          <p:cNvSpPr>
            <a:spLocks noGrp="1"/>
          </p:cNvSpPr>
          <p:nvPr>
            <p:ph type="pic" idx="2"/>
          </p:nvPr>
        </p:nvSpPr>
        <p:spPr>
          <a:xfrm>
            <a:off x="-576" y="539500"/>
            <a:ext cx="3500100" cy="4064400"/>
          </a:xfrm>
          <a:prstGeom prst="rect">
            <a:avLst/>
          </a:prstGeom>
          <a:noFill/>
          <a:ln w="9525" cap="flat" cmpd="sng">
            <a:solidFill>
              <a:schemeClr val="dk1"/>
            </a:solidFill>
            <a:prstDash val="solid"/>
            <a:round/>
            <a:headEnd type="none" w="sm" len="sm"/>
            <a:tailEnd type="none" w="sm" len="sm"/>
          </a:ln>
        </p:spPr>
      </p:sp>
      <p:sp>
        <p:nvSpPr>
          <p:cNvPr id="511" name="Google Shape;511;p75"/>
          <p:cNvSpPr/>
          <p:nvPr/>
        </p:nvSpPr>
        <p:spPr>
          <a:xfrm>
            <a:off x="6513200" y="4801650"/>
            <a:ext cx="1310400" cy="13104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75"/>
          <p:cNvSpPr/>
          <p:nvPr/>
        </p:nvSpPr>
        <p:spPr>
          <a:xfrm>
            <a:off x="8691665" y="58750"/>
            <a:ext cx="961500" cy="9615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Big number 2">
  <p:cSld name="BIG_NUMBER_2">
    <p:spTree>
      <p:nvGrpSpPr>
        <p:cNvPr id="1" name="Shape 513"/>
        <p:cNvGrpSpPr/>
        <p:nvPr/>
      </p:nvGrpSpPr>
      <p:grpSpPr>
        <a:xfrm>
          <a:off x="0" y="0"/>
          <a:ext cx="0" cy="0"/>
          <a:chOff x="0" y="0"/>
          <a:chExt cx="0" cy="0"/>
        </a:xfrm>
      </p:grpSpPr>
      <p:sp>
        <p:nvSpPr>
          <p:cNvPr id="514" name="Google Shape;514;p76"/>
          <p:cNvSpPr txBox="1">
            <a:spLocks noGrp="1"/>
          </p:cNvSpPr>
          <p:nvPr>
            <p:ph type="title" hasCustomPrompt="1"/>
          </p:nvPr>
        </p:nvSpPr>
        <p:spPr>
          <a:xfrm>
            <a:off x="1583100" y="1759247"/>
            <a:ext cx="5977800" cy="1121100"/>
          </a:xfrm>
          <a:prstGeom prst="rect">
            <a:avLst/>
          </a:prstGeom>
          <a:ln>
            <a:noFill/>
          </a:ln>
        </p:spPr>
        <p:txBody>
          <a:bodyPr spcFirstLastPara="1" wrap="square" lIns="91425" tIns="91425" rIns="91425" bIns="91425" anchor="ctr" anchorCtr="0">
            <a:noAutofit/>
          </a:bodyPr>
          <a:lstStyle>
            <a:lvl1pPr lvl="0" rtl="0">
              <a:spcBef>
                <a:spcPts val="0"/>
              </a:spcBef>
              <a:spcAft>
                <a:spcPts val="0"/>
              </a:spcAft>
              <a:buSzPts val="9600"/>
              <a:buNone/>
              <a:defRPr sz="6000"/>
            </a:lvl1pPr>
            <a:lvl2pPr lvl="1" algn="ctr" rtl="0">
              <a:spcBef>
                <a:spcPts val="0"/>
              </a:spcBef>
              <a:spcAft>
                <a:spcPts val="0"/>
              </a:spcAft>
              <a:buSzPts val="9600"/>
              <a:buNone/>
              <a:defRPr sz="9600"/>
            </a:lvl2pPr>
            <a:lvl3pPr lvl="2" algn="ctr" rtl="0">
              <a:spcBef>
                <a:spcPts val="0"/>
              </a:spcBef>
              <a:spcAft>
                <a:spcPts val="0"/>
              </a:spcAft>
              <a:buSzPts val="9600"/>
              <a:buNone/>
              <a:defRPr sz="9600"/>
            </a:lvl3pPr>
            <a:lvl4pPr lvl="3" algn="ctr" rtl="0">
              <a:spcBef>
                <a:spcPts val="0"/>
              </a:spcBef>
              <a:spcAft>
                <a:spcPts val="0"/>
              </a:spcAft>
              <a:buSzPts val="9600"/>
              <a:buNone/>
              <a:defRPr sz="9600"/>
            </a:lvl4pPr>
            <a:lvl5pPr lvl="4" algn="ctr" rtl="0">
              <a:spcBef>
                <a:spcPts val="0"/>
              </a:spcBef>
              <a:spcAft>
                <a:spcPts val="0"/>
              </a:spcAft>
              <a:buSzPts val="9600"/>
              <a:buNone/>
              <a:defRPr sz="9600"/>
            </a:lvl5pPr>
            <a:lvl6pPr lvl="5" algn="ctr" rtl="0">
              <a:spcBef>
                <a:spcPts val="0"/>
              </a:spcBef>
              <a:spcAft>
                <a:spcPts val="0"/>
              </a:spcAft>
              <a:buSzPts val="9600"/>
              <a:buNone/>
              <a:defRPr sz="9600"/>
            </a:lvl6pPr>
            <a:lvl7pPr lvl="6" algn="ctr" rtl="0">
              <a:spcBef>
                <a:spcPts val="0"/>
              </a:spcBef>
              <a:spcAft>
                <a:spcPts val="0"/>
              </a:spcAft>
              <a:buSzPts val="9600"/>
              <a:buNone/>
              <a:defRPr sz="9600"/>
            </a:lvl7pPr>
            <a:lvl8pPr lvl="7" algn="ctr" rtl="0">
              <a:spcBef>
                <a:spcPts val="0"/>
              </a:spcBef>
              <a:spcAft>
                <a:spcPts val="0"/>
              </a:spcAft>
              <a:buSzPts val="9600"/>
              <a:buNone/>
              <a:defRPr sz="9600"/>
            </a:lvl8pPr>
            <a:lvl9pPr lvl="8" algn="ctr" rtl="0">
              <a:spcBef>
                <a:spcPts val="0"/>
              </a:spcBef>
              <a:spcAft>
                <a:spcPts val="0"/>
              </a:spcAft>
              <a:buSzPts val="9600"/>
              <a:buNone/>
              <a:defRPr sz="9600"/>
            </a:lvl9pPr>
          </a:lstStyle>
          <a:p>
            <a:r>
              <a:t>xx%</a:t>
            </a:r>
          </a:p>
        </p:txBody>
      </p:sp>
      <p:sp>
        <p:nvSpPr>
          <p:cNvPr id="515" name="Google Shape;515;p76"/>
          <p:cNvSpPr txBox="1">
            <a:spLocks noGrp="1"/>
          </p:cNvSpPr>
          <p:nvPr>
            <p:ph type="subTitle" idx="1"/>
          </p:nvPr>
        </p:nvSpPr>
        <p:spPr>
          <a:xfrm>
            <a:off x="1583100" y="2938440"/>
            <a:ext cx="5977800" cy="5439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400"/>
            </a:lvl1pPr>
            <a:lvl2pPr lvl="1" algn="ctr" rtl="0">
              <a:lnSpc>
                <a:spcPct val="100000"/>
              </a:lnSpc>
              <a:spcBef>
                <a:spcPts val="0"/>
              </a:spcBef>
              <a:spcAft>
                <a:spcPts val="0"/>
              </a:spcAft>
              <a:buSzPts val="1600"/>
              <a:buNone/>
              <a:defRPr sz="1600"/>
            </a:lvl2pPr>
            <a:lvl3pPr lvl="2" algn="ctr" rtl="0">
              <a:lnSpc>
                <a:spcPct val="100000"/>
              </a:lnSpc>
              <a:spcBef>
                <a:spcPts val="1600"/>
              </a:spcBef>
              <a:spcAft>
                <a:spcPts val="0"/>
              </a:spcAft>
              <a:buSzPts val="1600"/>
              <a:buNone/>
              <a:defRPr sz="1600"/>
            </a:lvl3pPr>
            <a:lvl4pPr lvl="3" algn="ctr" rtl="0">
              <a:lnSpc>
                <a:spcPct val="100000"/>
              </a:lnSpc>
              <a:spcBef>
                <a:spcPts val="1600"/>
              </a:spcBef>
              <a:spcAft>
                <a:spcPts val="0"/>
              </a:spcAft>
              <a:buSzPts val="1600"/>
              <a:buNone/>
              <a:defRPr sz="1600"/>
            </a:lvl4pPr>
            <a:lvl5pPr lvl="4" algn="ctr" rtl="0">
              <a:lnSpc>
                <a:spcPct val="100000"/>
              </a:lnSpc>
              <a:spcBef>
                <a:spcPts val="1600"/>
              </a:spcBef>
              <a:spcAft>
                <a:spcPts val="0"/>
              </a:spcAft>
              <a:buSzPts val="1600"/>
              <a:buNone/>
              <a:defRPr sz="1600"/>
            </a:lvl5pPr>
            <a:lvl6pPr lvl="5" algn="ctr" rtl="0">
              <a:lnSpc>
                <a:spcPct val="100000"/>
              </a:lnSpc>
              <a:spcBef>
                <a:spcPts val="1600"/>
              </a:spcBef>
              <a:spcAft>
                <a:spcPts val="0"/>
              </a:spcAft>
              <a:buSzPts val="1600"/>
              <a:buNone/>
              <a:defRPr sz="1600"/>
            </a:lvl6pPr>
            <a:lvl7pPr lvl="6" algn="ctr" rtl="0">
              <a:lnSpc>
                <a:spcPct val="100000"/>
              </a:lnSpc>
              <a:spcBef>
                <a:spcPts val="1600"/>
              </a:spcBef>
              <a:spcAft>
                <a:spcPts val="0"/>
              </a:spcAft>
              <a:buSzPts val="1600"/>
              <a:buNone/>
              <a:defRPr sz="1600"/>
            </a:lvl7pPr>
            <a:lvl8pPr lvl="7" algn="ctr" rtl="0">
              <a:lnSpc>
                <a:spcPct val="100000"/>
              </a:lnSpc>
              <a:spcBef>
                <a:spcPts val="1600"/>
              </a:spcBef>
              <a:spcAft>
                <a:spcPts val="0"/>
              </a:spcAft>
              <a:buSzPts val="1600"/>
              <a:buNone/>
              <a:defRPr sz="1600"/>
            </a:lvl8pPr>
            <a:lvl9pPr lvl="8" algn="ctr" rtl="0">
              <a:lnSpc>
                <a:spcPct val="100000"/>
              </a:lnSpc>
              <a:spcBef>
                <a:spcPts val="1600"/>
              </a:spcBef>
              <a:spcAft>
                <a:spcPts val="1600"/>
              </a:spcAft>
              <a:buSzPts val="1600"/>
              <a:buNone/>
              <a:defRPr sz="1600"/>
            </a:lvl9pPr>
          </a:lstStyle>
          <a:p>
            <a:endParaRPr/>
          </a:p>
        </p:txBody>
      </p:sp>
      <p:grpSp>
        <p:nvGrpSpPr>
          <p:cNvPr id="516" name="Google Shape;516;p76"/>
          <p:cNvGrpSpPr/>
          <p:nvPr/>
        </p:nvGrpSpPr>
        <p:grpSpPr>
          <a:xfrm rot="5400000">
            <a:off x="-553127" y="3825722"/>
            <a:ext cx="1840698" cy="360505"/>
            <a:chOff x="6886504" y="4423747"/>
            <a:chExt cx="1840698" cy="360505"/>
          </a:xfrm>
        </p:grpSpPr>
        <p:sp>
          <p:nvSpPr>
            <p:cNvPr id="517" name="Google Shape;517;p76"/>
            <p:cNvSpPr/>
            <p:nvPr/>
          </p:nvSpPr>
          <p:spPr>
            <a:xfrm rot="-5400000">
              <a:off x="7618804" y="4652252"/>
              <a:ext cx="132000" cy="13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76"/>
            <p:cNvSpPr/>
            <p:nvPr/>
          </p:nvSpPr>
          <p:spPr>
            <a:xfrm rot="-5400000">
              <a:off x="7618804" y="4423747"/>
              <a:ext cx="132000" cy="13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76"/>
            <p:cNvSpPr/>
            <p:nvPr/>
          </p:nvSpPr>
          <p:spPr>
            <a:xfrm rot="-5400000">
              <a:off x="7862903" y="4652252"/>
              <a:ext cx="132000" cy="13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76"/>
            <p:cNvSpPr/>
            <p:nvPr/>
          </p:nvSpPr>
          <p:spPr>
            <a:xfrm rot="-5400000">
              <a:off x="7862903" y="4423747"/>
              <a:ext cx="132000" cy="13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76"/>
            <p:cNvSpPr/>
            <p:nvPr/>
          </p:nvSpPr>
          <p:spPr>
            <a:xfrm rot="-5400000">
              <a:off x="8107003" y="4652252"/>
              <a:ext cx="132000" cy="13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76"/>
            <p:cNvSpPr/>
            <p:nvPr/>
          </p:nvSpPr>
          <p:spPr>
            <a:xfrm rot="-5400000">
              <a:off x="8107003" y="4423747"/>
              <a:ext cx="132000" cy="13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76"/>
            <p:cNvSpPr/>
            <p:nvPr/>
          </p:nvSpPr>
          <p:spPr>
            <a:xfrm rot="-5400000">
              <a:off x="8351102" y="4652252"/>
              <a:ext cx="132000" cy="13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76"/>
            <p:cNvSpPr/>
            <p:nvPr/>
          </p:nvSpPr>
          <p:spPr>
            <a:xfrm rot="-5400000">
              <a:off x="8351102" y="4423747"/>
              <a:ext cx="132000" cy="13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76"/>
            <p:cNvSpPr/>
            <p:nvPr/>
          </p:nvSpPr>
          <p:spPr>
            <a:xfrm rot="-5400000">
              <a:off x="8595201" y="4652252"/>
              <a:ext cx="132000" cy="13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76"/>
            <p:cNvSpPr/>
            <p:nvPr/>
          </p:nvSpPr>
          <p:spPr>
            <a:xfrm rot="-5400000">
              <a:off x="8595201" y="4423747"/>
              <a:ext cx="132000" cy="13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76"/>
            <p:cNvSpPr/>
            <p:nvPr/>
          </p:nvSpPr>
          <p:spPr>
            <a:xfrm rot="-5400000">
              <a:off x="7374704" y="4652252"/>
              <a:ext cx="132000" cy="13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76"/>
            <p:cNvSpPr/>
            <p:nvPr/>
          </p:nvSpPr>
          <p:spPr>
            <a:xfrm rot="-5400000">
              <a:off x="7374704" y="4423747"/>
              <a:ext cx="132000" cy="13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76"/>
            <p:cNvSpPr/>
            <p:nvPr/>
          </p:nvSpPr>
          <p:spPr>
            <a:xfrm rot="-5400000">
              <a:off x="7130604" y="4652252"/>
              <a:ext cx="132000" cy="13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76"/>
            <p:cNvSpPr/>
            <p:nvPr/>
          </p:nvSpPr>
          <p:spPr>
            <a:xfrm rot="-5400000">
              <a:off x="7130604" y="4423747"/>
              <a:ext cx="132000" cy="13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76"/>
            <p:cNvSpPr/>
            <p:nvPr/>
          </p:nvSpPr>
          <p:spPr>
            <a:xfrm rot="-5400000">
              <a:off x="6886504" y="4652252"/>
              <a:ext cx="132000" cy="13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76"/>
            <p:cNvSpPr/>
            <p:nvPr/>
          </p:nvSpPr>
          <p:spPr>
            <a:xfrm rot="-5400000">
              <a:off x="6886504" y="4423747"/>
              <a:ext cx="132000" cy="13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33" name="Google Shape;533;p76"/>
          <p:cNvSpPr/>
          <p:nvPr/>
        </p:nvSpPr>
        <p:spPr>
          <a:xfrm>
            <a:off x="8161676" y="4149781"/>
            <a:ext cx="1978200" cy="1978200"/>
          </a:xfrm>
          <a:prstGeom prst="ellipse">
            <a:avLst/>
          </a:prstGeom>
          <a:solidFill>
            <a:srgbClr val="74B6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76"/>
          <p:cNvSpPr/>
          <p:nvPr/>
        </p:nvSpPr>
        <p:spPr>
          <a:xfrm>
            <a:off x="-983623" y="-984519"/>
            <a:ext cx="1978200" cy="1978200"/>
          </a:xfrm>
          <a:prstGeom prst="ellipse">
            <a:avLst/>
          </a:prstGeom>
          <a:solidFill>
            <a:srgbClr val="74B6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35" name="Google Shape;535;p76"/>
          <p:cNvGrpSpPr/>
          <p:nvPr/>
        </p:nvGrpSpPr>
        <p:grpSpPr>
          <a:xfrm>
            <a:off x="7191673" y="359247"/>
            <a:ext cx="1840698" cy="360505"/>
            <a:chOff x="6886504" y="4423747"/>
            <a:chExt cx="1840698" cy="360505"/>
          </a:xfrm>
        </p:grpSpPr>
        <p:sp>
          <p:nvSpPr>
            <p:cNvPr id="536" name="Google Shape;536;p76"/>
            <p:cNvSpPr/>
            <p:nvPr/>
          </p:nvSpPr>
          <p:spPr>
            <a:xfrm rot="-5400000">
              <a:off x="7618804" y="4652252"/>
              <a:ext cx="132000" cy="13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76"/>
            <p:cNvSpPr/>
            <p:nvPr/>
          </p:nvSpPr>
          <p:spPr>
            <a:xfrm rot="-5400000">
              <a:off x="7618804" y="4423747"/>
              <a:ext cx="132000" cy="13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76"/>
            <p:cNvSpPr/>
            <p:nvPr/>
          </p:nvSpPr>
          <p:spPr>
            <a:xfrm rot="-5400000">
              <a:off x="7862903" y="4652252"/>
              <a:ext cx="132000" cy="13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76"/>
            <p:cNvSpPr/>
            <p:nvPr/>
          </p:nvSpPr>
          <p:spPr>
            <a:xfrm rot="-5400000">
              <a:off x="7862903" y="4423747"/>
              <a:ext cx="132000" cy="13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76"/>
            <p:cNvSpPr/>
            <p:nvPr/>
          </p:nvSpPr>
          <p:spPr>
            <a:xfrm rot="-5400000">
              <a:off x="8107003" y="4652252"/>
              <a:ext cx="132000" cy="13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76"/>
            <p:cNvSpPr/>
            <p:nvPr/>
          </p:nvSpPr>
          <p:spPr>
            <a:xfrm rot="-5400000">
              <a:off x="8107003" y="4423747"/>
              <a:ext cx="132000" cy="13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76"/>
            <p:cNvSpPr/>
            <p:nvPr/>
          </p:nvSpPr>
          <p:spPr>
            <a:xfrm rot="-5400000">
              <a:off x="8351102" y="4652252"/>
              <a:ext cx="132000" cy="13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76"/>
            <p:cNvSpPr/>
            <p:nvPr/>
          </p:nvSpPr>
          <p:spPr>
            <a:xfrm rot="-5400000">
              <a:off x="8351102" y="4423747"/>
              <a:ext cx="132000" cy="13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76"/>
            <p:cNvSpPr/>
            <p:nvPr/>
          </p:nvSpPr>
          <p:spPr>
            <a:xfrm rot="-5400000">
              <a:off x="8595201" y="4652252"/>
              <a:ext cx="132000" cy="13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76"/>
            <p:cNvSpPr/>
            <p:nvPr/>
          </p:nvSpPr>
          <p:spPr>
            <a:xfrm rot="-5400000">
              <a:off x="8595201" y="4423747"/>
              <a:ext cx="132000" cy="13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76"/>
            <p:cNvSpPr/>
            <p:nvPr/>
          </p:nvSpPr>
          <p:spPr>
            <a:xfrm rot="-5400000">
              <a:off x="7374704" y="4652252"/>
              <a:ext cx="132000" cy="13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76"/>
            <p:cNvSpPr/>
            <p:nvPr/>
          </p:nvSpPr>
          <p:spPr>
            <a:xfrm rot="-5400000">
              <a:off x="7374704" y="4423747"/>
              <a:ext cx="132000" cy="13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76"/>
            <p:cNvSpPr/>
            <p:nvPr/>
          </p:nvSpPr>
          <p:spPr>
            <a:xfrm rot="-5400000">
              <a:off x="7130604" y="4652252"/>
              <a:ext cx="132000" cy="13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76"/>
            <p:cNvSpPr/>
            <p:nvPr/>
          </p:nvSpPr>
          <p:spPr>
            <a:xfrm rot="-5400000">
              <a:off x="7130604" y="4423747"/>
              <a:ext cx="132000" cy="13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76"/>
            <p:cNvSpPr/>
            <p:nvPr/>
          </p:nvSpPr>
          <p:spPr>
            <a:xfrm rot="-5400000">
              <a:off x="6886504" y="4652252"/>
              <a:ext cx="132000" cy="13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76"/>
            <p:cNvSpPr/>
            <p:nvPr/>
          </p:nvSpPr>
          <p:spPr>
            <a:xfrm rot="-5400000">
              <a:off x="6886504" y="4423747"/>
              <a:ext cx="132000" cy="132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552" name="Google Shape;552;p76"/>
          <p:cNvCxnSpPr/>
          <p:nvPr/>
        </p:nvCxnSpPr>
        <p:spPr>
          <a:xfrm>
            <a:off x="4985700" y="4913700"/>
            <a:ext cx="4158300" cy="0"/>
          </a:xfrm>
          <a:prstGeom prst="straightConnector1">
            <a:avLst/>
          </a:prstGeom>
          <a:noFill/>
          <a:ln w="9525" cap="flat" cmpd="sng">
            <a:solidFill>
              <a:schemeClr val="dk1"/>
            </a:solidFill>
            <a:prstDash val="solid"/>
            <a:round/>
            <a:headEnd type="oval" w="med" len="med"/>
            <a:tailEnd type="none" w="med" len="med"/>
          </a:ln>
        </p:spPr>
      </p:cxnSp>
      <p:cxnSp>
        <p:nvCxnSpPr>
          <p:cNvPr id="553" name="Google Shape;553;p76"/>
          <p:cNvCxnSpPr/>
          <p:nvPr/>
        </p:nvCxnSpPr>
        <p:spPr>
          <a:xfrm>
            <a:off x="0" y="229800"/>
            <a:ext cx="4158300" cy="0"/>
          </a:xfrm>
          <a:prstGeom prst="straightConnector1">
            <a:avLst/>
          </a:prstGeom>
          <a:noFill/>
          <a:ln w="9525" cap="flat" cmpd="sng">
            <a:solidFill>
              <a:schemeClr val="dk1"/>
            </a:solidFill>
            <a:prstDash val="solid"/>
            <a:round/>
            <a:headEnd type="none" w="med" len="med"/>
            <a:tailEnd type="oval" w="med" len="med"/>
          </a:ln>
        </p:spPr>
      </p:cxn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One column text 1">
  <p:cSld name="ONE_COLUMN_TEXT_1">
    <p:spTree>
      <p:nvGrpSpPr>
        <p:cNvPr id="1" name="Shape 554"/>
        <p:cNvGrpSpPr/>
        <p:nvPr/>
      </p:nvGrpSpPr>
      <p:grpSpPr>
        <a:xfrm>
          <a:off x="0" y="0"/>
          <a:ext cx="0" cy="0"/>
          <a:chOff x="0" y="0"/>
          <a:chExt cx="0" cy="0"/>
        </a:xfrm>
      </p:grpSpPr>
      <p:sp>
        <p:nvSpPr>
          <p:cNvPr id="555" name="Google Shape;555;p77"/>
          <p:cNvSpPr/>
          <p:nvPr/>
        </p:nvSpPr>
        <p:spPr>
          <a:xfrm flipH="1">
            <a:off x="0" y="0"/>
            <a:ext cx="9144000" cy="5143500"/>
          </a:xfrm>
          <a:prstGeom prst="rect">
            <a:avLst/>
          </a:prstGeom>
          <a:noFill/>
          <a:ln>
            <a:noFill/>
          </a:ln>
        </p:spPr>
      </p:sp>
      <p:grpSp>
        <p:nvGrpSpPr>
          <p:cNvPr id="556" name="Google Shape;556;p77"/>
          <p:cNvGrpSpPr/>
          <p:nvPr/>
        </p:nvGrpSpPr>
        <p:grpSpPr>
          <a:xfrm>
            <a:off x="-1650" y="281550"/>
            <a:ext cx="134100" cy="4580400"/>
            <a:chOff x="-1650" y="255100"/>
            <a:chExt cx="134100" cy="4580400"/>
          </a:xfrm>
        </p:grpSpPr>
        <p:cxnSp>
          <p:nvCxnSpPr>
            <p:cNvPr id="557" name="Google Shape;557;p77"/>
            <p:cNvCxnSpPr/>
            <p:nvPr/>
          </p:nvCxnSpPr>
          <p:spPr>
            <a:xfrm>
              <a:off x="-1650" y="255100"/>
              <a:ext cx="134100" cy="0"/>
            </a:xfrm>
            <a:prstGeom prst="straightConnector1">
              <a:avLst/>
            </a:prstGeom>
            <a:noFill/>
            <a:ln w="9525" cap="flat" cmpd="sng">
              <a:solidFill>
                <a:srgbClr val="FFC640"/>
              </a:solidFill>
              <a:prstDash val="solid"/>
              <a:round/>
              <a:headEnd type="none" w="med" len="med"/>
              <a:tailEnd type="none" w="med" len="med"/>
            </a:ln>
          </p:spPr>
        </p:cxnSp>
        <p:cxnSp>
          <p:nvCxnSpPr>
            <p:cNvPr id="558" name="Google Shape;558;p77"/>
            <p:cNvCxnSpPr/>
            <p:nvPr/>
          </p:nvCxnSpPr>
          <p:spPr>
            <a:xfrm>
              <a:off x="-1650" y="463300"/>
              <a:ext cx="134100" cy="0"/>
            </a:xfrm>
            <a:prstGeom prst="straightConnector1">
              <a:avLst/>
            </a:prstGeom>
            <a:noFill/>
            <a:ln w="9525" cap="flat" cmpd="sng">
              <a:solidFill>
                <a:srgbClr val="FFC640"/>
              </a:solidFill>
              <a:prstDash val="solid"/>
              <a:round/>
              <a:headEnd type="none" w="med" len="med"/>
              <a:tailEnd type="none" w="med" len="med"/>
            </a:ln>
          </p:spPr>
        </p:cxnSp>
        <p:cxnSp>
          <p:nvCxnSpPr>
            <p:cNvPr id="559" name="Google Shape;559;p77"/>
            <p:cNvCxnSpPr/>
            <p:nvPr/>
          </p:nvCxnSpPr>
          <p:spPr>
            <a:xfrm>
              <a:off x="-1650" y="671500"/>
              <a:ext cx="134100" cy="0"/>
            </a:xfrm>
            <a:prstGeom prst="straightConnector1">
              <a:avLst/>
            </a:prstGeom>
            <a:noFill/>
            <a:ln w="9525" cap="flat" cmpd="sng">
              <a:solidFill>
                <a:srgbClr val="FFC640"/>
              </a:solidFill>
              <a:prstDash val="solid"/>
              <a:round/>
              <a:headEnd type="none" w="med" len="med"/>
              <a:tailEnd type="none" w="med" len="med"/>
            </a:ln>
          </p:spPr>
        </p:cxnSp>
        <p:cxnSp>
          <p:nvCxnSpPr>
            <p:cNvPr id="560" name="Google Shape;560;p77"/>
            <p:cNvCxnSpPr/>
            <p:nvPr/>
          </p:nvCxnSpPr>
          <p:spPr>
            <a:xfrm>
              <a:off x="-1650" y="879700"/>
              <a:ext cx="134100" cy="0"/>
            </a:xfrm>
            <a:prstGeom prst="straightConnector1">
              <a:avLst/>
            </a:prstGeom>
            <a:noFill/>
            <a:ln w="9525" cap="flat" cmpd="sng">
              <a:solidFill>
                <a:srgbClr val="FFC640"/>
              </a:solidFill>
              <a:prstDash val="solid"/>
              <a:round/>
              <a:headEnd type="none" w="med" len="med"/>
              <a:tailEnd type="none" w="med" len="med"/>
            </a:ln>
          </p:spPr>
        </p:cxnSp>
        <p:cxnSp>
          <p:nvCxnSpPr>
            <p:cNvPr id="561" name="Google Shape;561;p77"/>
            <p:cNvCxnSpPr/>
            <p:nvPr/>
          </p:nvCxnSpPr>
          <p:spPr>
            <a:xfrm>
              <a:off x="-1650" y="1087900"/>
              <a:ext cx="134100" cy="0"/>
            </a:xfrm>
            <a:prstGeom prst="straightConnector1">
              <a:avLst/>
            </a:prstGeom>
            <a:noFill/>
            <a:ln w="9525" cap="flat" cmpd="sng">
              <a:solidFill>
                <a:srgbClr val="FFC640"/>
              </a:solidFill>
              <a:prstDash val="solid"/>
              <a:round/>
              <a:headEnd type="none" w="med" len="med"/>
              <a:tailEnd type="none" w="med" len="med"/>
            </a:ln>
          </p:spPr>
        </p:cxnSp>
        <p:cxnSp>
          <p:nvCxnSpPr>
            <p:cNvPr id="562" name="Google Shape;562;p77"/>
            <p:cNvCxnSpPr/>
            <p:nvPr/>
          </p:nvCxnSpPr>
          <p:spPr>
            <a:xfrm>
              <a:off x="-1650" y="1296100"/>
              <a:ext cx="134100" cy="0"/>
            </a:xfrm>
            <a:prstGeom prst="straightConnector1">
              <a:avLst/>
            </a:prstGeom>
            <a:noFill/>
            <a:ln w="9525" cap="flat" cmpd="sng">
              <a:solidFill>
                <a:srgbClr val="FFC640"/>
              </a:solidFill>
              <a:prstDash val="solid"/>
              <a:round/>
              <a:headEnd type="none" w="med" len="med"/>
              <a:tailEnd type="none" w="med" len="med"/>
            </a:ln>
          </p:spPr>
        </p:cxnSp>
        <p:cxnSp>
          <p:nvCxnSpPr>
            <p:cNvPr id="563" name="Google Shape;563;p77"/>
            <p:cNvCxnSpPr/>
            <p:nvPr/>
          </p:nvCxnSpPr>
          <p:spPr>
            <a:xfrm>
              <a:off x="-1650" y="1504300"/>
              <a:ext cx="134100" cy="0"/>
            </a:xfrm>
            <a:prstGeom prst="straightConnector1">
              <a:avLst/>
            </a:prstGeom>
            <a:noFill/>
            <a:ln w="9525" cap="flat" cmpd="sng">
              <a:solidFill>
                <a:srgbClr val="FFC640"/>
              </a:solidFill>
              <a:prstDash val="solid"/>
              <a:round/>
              <a:headEnd type="none" w="med" len="med"/>
              <a:tailEnd type="none" w="med" len="med"/>
            </a:ln>
          </p:spPr>
        </p:cxnSp>
        <p:cxnSp>
          <p:nvCxnSpPr>
            <p:cNvPr id="564" name="Google Shape;564;p77"/>
            <p:cNvCxnSpPr/>
            <p:nvPr/>
          </p:nvCxnSpPr>
          <p:spPr>
            <a:xfrm>
              <a:off x="-1650" y="1712500"/>
              <a:ext cx="134100" cy="0"/>
            </a:xfrm>
            <a:prstGeom prst="straightConnector1">
              <a:avLst/>
            </a:prstGeom>
            <a:noFill/>
            <a:ln w="9525" cap="flat" cmpd="sng">
              <a:solidFill>
                <a:srgbClr val="FFC640"/>
              </a:solidFill>
              <a:prstDash val="solid"/>
              <a:round/>
              <a:headEnd type="none" w="med" len="med"/>
              <a:tailEnd type="none" w="med" len="med"/>
            </a:ln>
          </p:spPr>
        </p:cxnSp>
        <p:cxnSp>
          <p:nvCxnSpPr>
            <p:cNvPr id="565" name="Google Shape;565;p77"/>
            <p:cNvCxnSpPr/>
            <p:nvPr/>
          </p:nvCxnSpPr>
          <p:spPr>
            <a:xfrm>
              <a:off x="-1650" y="1920700"/>
              <a:ext cx="134100" cy="0"/>
            </a:xfrm>
            <a:prstGeom prst="straightConnector1">
              <a:avLst/>
            </a:prstGeom>
            <a:noFill/>
            <a:ln w="9525" cap="flat" cmpd="sng">
              <a:solidFill>
                <a:srgbClr val="FFC640"/>
              </a:solidFill>
              <a:prstDash val="solid"/>
              <a:round/>
              <a:headEnd type="none" w="med" len="med"/>
              <a:tailEnd type="none" w="med" len="med"/>
            </a:ln>
          </p:spPr>
        </p:cxnSp>
        <p:cxnSp>
          <p:nvCxnSpPr>
            <p:cNvPr id="566" name="Google Shape;566;p77"/>
            <p:cNvCxnSpPr/>
            <p:nvPr/>
          </p:nvCxnSpPr>
          <p:spPr>
            <a:xfrm>
              <a:off x="-1650" y="2128900"/>
              <a:ext cx="134100" cy="0"/>
            </a:xfrm>
            <a:prstGeom prst="straightConnector1">
              <a:avLst/>
            </a:prstGeom>
            <a:noFill/>
            <a:ln w="9525" cap="flat" cmpd="sng">
              <a:solidFill>
                <a:srgbClr val="FFC640"/>
              </a:solidFill>
              <a:prstDash val="solid"/>
              <a:round/>
              <a:headEnd type="none" w="med" len="med"/>
              <a:tailEnd type="none" w="med" len="med"/>
            </a:ln>
          </p:spPr>
        </p:cxnSp>
        <p:cxnSp>
          <p:nvCxnSpPr>
            <p:cNvPr id="567" name="Google Shape;567;p77"/>
            <p:cNvCxnSpPr/>
            <p:nvPr/>
          </p:nvCxnSpPr>
          <p:spPr>
            <a:xfrm>
              <a:off x="-1650" y="2337100"/>
              <a:ext cx="134100" cy="0"/>
            </a:xfrm>
            <a:prstGeom prst="straightConnector1">
              <a:avLst/>
            </a:prstGeom>
            <a:noFill/>
            <a:ln w="9525" cap="flat" cmpd="sng">
              <a:solidFill>
                <a:srgbClr val="FFC640"/>
              </a:solidFill>
              <a:prstDash val="solid"/>
              <a:round/>
              <a:headEnd type="none" w="med" len="med"/>
              <a:tailEnd type="none" w="med" len="med"/>
            </a:ln>
          </p:spPr>
        </p:cxnSp>
        <p:cxnSp>
          <p:nvCxnSpPr>
            <p:cNvPr id="568" name="Google Shape;568;p77"/>
            <p:cNvCxnSpPr/>
            <p:nvPr/>
          </p:nvCxnSpPr>
          <p:spPr>
            <a:xfrm>
              <a:off x="-1650" y="2545300"/>
              <a:ext cx="134100" cy="0"/>
            </a:xfrm>
            <a:prstGeom prst="straightConnector1">
              <a:avLst/>
            </a:prstGeom>
            <a:noFill/>
            <a:ln w="9525" cap="flat" cmpd="sng">
              <a:solidFill>
                <a:srgbClr val="FFC640"/>
              </a:solidFill>
              <a:prstDash val="solid"/>
              <a:round/>
              <a:headEnd type="none" w="med" len="med"/>
              <a:tailEnd type="none" w="med" len="med"/>
            </a:ln>
          </p:spPr>
        </p:cxnSp>
        <p:cxnSp>
          <p:nvCxnSpPr>
            <p:cNvPr id="569" name="Google Shape;569;p77"/>
            <p:cNvCxnSpPr/>
            <p:nvPr/>
          </p:nvCxnSpPr>
          <p:spPr>
            <a:xfrm>
              <a:off x="-1650" y="2753500"/>
              <a:ext cx="134100" cy="0"/>
            </a:xfrm>
            <a:prstGeom prst="straightConnector1">
              <a:avLst/>
            </a:prstGeom>
            <a:noFill/>
            <a:ln w="9525" cap="flat" cmpd="sng">
              <a:solidFill>
                <a:srgbClr val="FFC640"/>
              </a:solidFill>
              <a:prstDash val="solid"/>
              <a:round/>
              <a:headEnd type="none" w="med" len="med"/>
              <a:tailEnd type="none" w="med" len="med"/>
            </a:ln>
          </p:spPr>
        </p:cxnSp>
        <p:cxnSp>
          <p:nvCxnSpPr>
            <p:cNvPr id="570" name="Google Shape;570;p77"/>
            <p:cNvCxnSpPr/>
            <p:nvPr/>
          </p:nvCxnSpPr>
          <p:spPr>
            <a:xfrm>
              <a:off x="-1650" y="2961700"/>
              <a:ext cx="134100" cy="0"/>
            </a:xfrm>
            <a:prstGeom prst="straightConnector1">
              <a:avLst/>
            </a:prstGeom>
            <a:noFill/>
            <a:ln w="9525" cap="flat" cmpd="sng">
              <a:solidFill>
                <a:srgbClr val="FFC640"/>
              </a:solidFill>
              <a:prstDash val="solid"/>
              <a:round/>
              <a:headEnd type="none" w="med" len="med"/>
              <a:tailEnd type="none" w="med" len="med"/>
            </a:ln>
          </p:spPr>
        </p:cxnSp>
        <p:cxnSp>
          <p:nvCxnSpPr>
            <p:cNvPr id="571" name="Google Shape;571;p77"/>
            <p:cNvCxnSpPr/>
            <p:nvPr/>
          </p:nvCxnSpPr>
          <p:spPr>
            <a:xfrm>
              <a:off x="-1650" y="3169900"/>
              <a:ext cx="134100" cy="0"/>
            </a:xfrm>
            <a:prstGeom prst="straightConnector1">
              <a:avLst/>
            </a:prstGeom>
            <a:noFill/>
            <a:ln w="9525" cap="flat" cmpd="sng">
              <a:solidFill>
                <a:srgbClr val="FFC640"/>
              </a:solidFill>
              <a:prstDash val="solid"/>
              <a:round/>
              <a:headEnd type="none" w="med" len="med"/>
              <a:tailEnd type="none" w="med" len="med"/>
            </a:ln>
          </p:spPr>
        </p:cxnSp>
        <p:cxnSp>
          <p:nvCxnSpPr>
            <p:cNvPr id="572" name="Google Shape;572;p77"/>
            <p:cNvCxnSpPr/>
            <p:nvPr/>
          </p:nvCxnSpPr>
          <p:spPr>
            <a:xfrm>
              <a:off x="-1650" y="3378100"/>
              <a:ext cx="134100" cy="0"/>
            </a:xfrm>
            <a:prstGeom prst="straightConnector1">
              <a:avLst/>
            </a:prstGeom>
            <a:noFill/>
            <a:ln w="9525" cap="flat" cmpd="sng">
              <a:solidFill>
                <a:srgbClr val="FFC640"/>
              </a:solidFill>
              <a:prstDash val="solid"/>
              <a:round/>
              <a:headEnd type="none" w="med" len="med"/>
              <a:tailEnd type="none" w="med" len="med"/>
            </a:ln>
          </p:spPr>
        </p:cxnSp>
        <p:cxnSp>
          <p:nvCxnSpPr>
            <p:cNvPr id="573" name="Google Shape;573;p77"/>
            <p:cNvCxnSpPr/>
            <p:nvPr/>
          </p:nvCxnSpPr>
          <p:spPr>
            <a:xfrm>
              <a:off x="-1650" y="3586300"/>
              <a:ext cx="134100" cy="0"/>
            </a:xfrm>
            <a:prstGeom prst="straightConnector1">
              <a:avLst/>
            </a:prstGeom>
            <a:noFill/>
            <a:ln w="9525" cap="flat" cmpd="sng">
              <a:solidFill>
                <a:srgbClr val="FFC640"/>
              </a:solidFill>
              <a:prstDash val="solid"/>
              <a:round/>
              <a:headEnd type="none" w="med" len="med"/>
              <a:tailEnd type="none" w="med" len="med"/>
            </a:ln>
          </p:spPr>
        </p:cxnSp>
        <p:cxnSp>
          <p:nvCxnSpPr>
            <p:cNvPr id="574" name="Google Shape;574;p77"/>
            <p:cNvCxnSpPr/>
            <p:nvPr/>
          </p:nvCxnSpPr>
          <p:spPr>
            <a:xfrm>
              <a:off x="-1650" y="3794500"/>
              <a:ext cx="134100" cy="0"/>
            </a:xfrm>
            <a:prstGeom prst="straightConnector1">
              <a:avLst/>
            </a:prstGeom>
            <a:noFill/>
            <a:ln w="9525" cap="flat" cmpd="sng">
              <a:solidFill>
                <a:srgbClr val="FFC640"/>
              </a:solidFill>
              <a:prstDash val="solid"/>
              <a:round/>
              <a:headEnd type="none" w="med" len="med"/>
              <a:tailEnd type="none" w="med" len="med"/>
            </a:ln>
          </p:spPr>
        </p:cxnSp>
        <p:cxnSp>
          <p:nvCxnSpPr>
            <p:cNvPr id="575" name="Google Shape;575;p77"/>
            <p:cNvCxnSpPr/>
            <p:nvPr/>
          </p:nvCxnSpPr>
          <p:spPr>
            <a:xfrm>
              <a:off x="-1650" y="4002700"/>
              <a:ext cx="134100" cy="0"/>
            </a:xfrm>
            <a:prstGeom prst="straightConnector1">
              <a:avLst/>
            </a:prstGeom>
            <a:noFill/>
            <a:ln w="9525" cap="flat" cmpd="sng">
              <a:solidFill>
                <a:srgbClr val="FFC640"/>
              </a:solidFill>
              <a:prstDash val="solid"/>
              <a:round/>
              <a:headEnd type="none" w="med" len="med"/>
              <a:tailEnd type="none" w="med" len="med"/>
            </a:ln>
          </p:spPr>
        </p:cxnSp>
        <p:cxnSp>
          <p:nvCxnSpPr>
            <p:cNvPr id="576" name="Google Shape;576;p77"/>
            <p:cNvCxnSpPr/>
            <p:nvPr/>
          </p:nvCxnSpPr>
          <p:spPr>
            <a:xfrm>
              <a:off x="-1650" y="4210900"/>
              <a:ext cx="134100" cy="0"/>
            </a:xfrm>
            <a:prstGeom prst="straightConnector1">
              <a:avLst/>
            </a:prstGeom>
            <a:noFill/>
            <a:ln w="9525" cap="flat" cmpd="sng">
              <a:solidFill>
                <a:srgbClr val="FFC640"/>
              </a:solidFill>
              <a:prstDash val="solid"/>
              <a:round/>
              <a:headEnd type="none" w="med" len="med"/>
              <a:tailEnd type="none" w="med" len="med"/>
            </a:ln>
          </p:spPr>
        </p:cxnSp>
        <p:cxnSp>
          <p:nvCxnSpPr>
            <p:cNvPr id="577" name="Google Shape;577;p77"/>
            <p:cNvCxnSpPr/>
            <p:nvPr/>
          </p:nvCxnSpPr>
          <p:spPr>
            <a:xfrm>
              <a:off x="-1650" y="4419100"/>
              <a:ext cx="134100" cy="0"/>
            </a:xfrm>
            <a:prstGeom prst="straightConnector1">
              <a:avLst/>
            </a:prstGeom>
            <a:noFill/>
            <a:ln w="9525" cap="flat" cmpd="sng">
              <a:solidFill>
                <a:srgbClr val="FFC640"/>
              </a:solidFill>
              <a:prstDash val="solid"/>
              <a:round/>
              <a:headEnd type="none" w="med" len="med"/>
              <a:tailEnd type="none" w="med" len="med"/>
            </a:ln>
          </p:spPr>
        </p:cxnSp>
        <p:cxnSp>
          <p:nvCxnSpPr>
            <p:cNvPr id="578" name="Google Shape;578;p77"/>
            <p:cNvCxnSpPr/>
            <p:nvPr/>
          </p:nvCxnSpPr>
          <p:spPr>
            <a:xfrm>
              <a:off x="-1650" y="4627300"/>
              <a:ext cx="134100" cy="0"/>
            </a:xfrm>
            <a:prstGeom prst="straightConnector1">
              <a:avLst/>
            </a:prstGeom>
            <a:noFill/>
            <a:ln w="9525" cap="flat" cmpd="sng">
              <a:solidFill>
                <a:srgbClr val="FFC640"/>
              </a:solidFill>
              <a:prstDash val="solid"/>
              <a:round/>
              <a:headEnd type="none" w="med" len="med"/>
              <a:tailEnd type="none" w="med" len="med"/>
            </a:ln>
          </p:spPr>
        </p:cxnSp>
        <p:cxnSp>
          <p:nvCxnSpPr>
            <p:cNvPr id="579" name="Google Shape;579;p77"/>
            <p:cNvCxnSpPr/>
            <p:nvPr/>
          </p:nvCxnSpPr>
          <p:spPr>
            <a:xfrm>
              <a:off x="-1650" y="4835500"/>
              <a:ext cx="134100" cy="0"/>
            </a:xfrm>
            <a:prstGeom prst="straightConnector1">
              <a:avLst/>
            </a:prstGeom>
            <a:noFill/>
            <a:ln w="9525" cap="flat" cmpd="sng">
              <a:solidFill>
                <a:srgbClr val="FFC640"/>
              </a:solidFill>
              <a:prstDash val="solid"/>
              <a:round/>
              <a:headEnd type="none" w="med" len="med"/>
              <a:tailEnd type="none" w="med" len="med"/>
            </a:ln>
          </p:spPr>
        </p:cxnSp>
      </p:grpSp>
      <p:sp>
        <p:nvSpPr>
          <p:cNvPr id="580" name="Google Shape;580;p77"/>
          <p:cNvSpPr txBox="1">
            <a:spLocks noGrp="1"/>
          </p:cNvSpPr>
          <p:nvPr>
            <p:ph type="title"/>
          </p:nvPr>
        </p:nvSpPr>
        <p:spPr>
          <a:xfrm>
            <a:off x="720000" y="535000"/>
            <a:ext cx="7708800" cy="603600"/>
          </a:xfrm>
          <a:prstGeom prst="rect">
            <a:avLst/>
          </a:prstGeom>
        </p:spPr>
        <p:txBody>
          <a:bodyPr spcFirstLastPara="1" wrap="square" lIns="91425" tIns="91425" rIns="91425" bIns="91425" anchor="t" anchorCtr="0">
            <a:noAutofit/>
          </a:bodyPr>
          <a:lstStyle>
            <a:lvl1pPr lvl="0" rtl="0">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81" name="Google Shape;581;p77"/>
          <p:cNvSpPr txBox="1">
            <a:spLocks noGrp="1"/>
          </p:cNvSpPr>
          <p:nvPr>
            <p:ph type="subTitle" idx="1"/>
          </p:nvPr>
        </p:nvSpPr>
        <p:spPr>
          <a:xfrm>
            <a:off x="715100" y="142350"/>
            <a:ext cx="874500" cy="3165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FFC640"/>
              </a:buClr>
              <a:buSzPts val="1200"/>
              <a:buNone/>
              <a:defRPr sz="1200" i="1">
                <a:solidFill>
                  <a:srgbClr val="FFC640"/>
                </a:solidFill>
                <a:latin typeface="Lora"/>
                <a:ea typeface="Lora"/>
                <a:cs typeface="Lora"/>
                <a:sym typeface="Lora"/>
              </a:defRPr>
            </a:lvl1pPr>
            <a:lvl2pPr lvl="1" algn="ctr" rtl="0">
              <a:lnSpc>
                <a:spcPct val="100000"/>
              </a:lnSpc>
              <a:spcBef>
                <a:spcPts val="0"/>
              </a:spcBef>
              <a:spcAft>
                <a:spcPts val="0"/>
              </a:spcAft>
              <a:buClr>
                <a:srgbClr val="FFC640"/>
              </a:buClr>
              <a:buSzPts val="1200"/>
              <a:buNone/>
              <a:defRPr sz="1200">
                <a:solidFill>
                  <a:srgbClr val="FFC640"/>
                </a:solidFill>
              </a:defRPr>
            </a:lvl2pPr>
            <a:lvl3pPr lvl="2" algn="ctr" rtl="0">
              <a:lnSpc>
                <a:spcPct val="100000"/>
              </a:lnSpc>
              <a:spcBef>
                <a:spcPts val="0"/>
              </a:spcBef>
              <a:spcAft>
                <a:spcPts val="0"/>
              </a:spcAft>
              <a:buClr>
                <a:srgbClr val="FFC640"/>
              </a:buClr>
              <a:buSzPts val="1200"/>
              <a:buNone/>
              <a:defRPr sz="1200">
                <a:solidFill>
                  <a:srgbClr val="FFC640"/>
                </a:solidFill>
              </a:defRPr>
            </a:lvl3pPr>
            <a:lvl4pPr lvl="3" algn="ctr" rtl="0">
              <a:lnSpc>
                <a:spcPct val="100000"/>
              </a:lnSpc>
              <a:spcBef>
                <a:spcPts val="0"/>
              </a:spcBef>
              <a:spcAft>
                <a:spcPts val="0"/>
              </a:spcAft>
              <a:buClr>
                <a:srgbClr val="FFC640"/>
              </a:buClr>
              <a:buSzPts val="1200"/>
              <a:buNone/>
              <a:defRPr sz="1200">
                <a:solidFill>
                  <a:srgbClr val="FFC640"/>
                </a:solidFill>
              </a:defRPr>
            </a:lvl4pPr>
            <a:lvl5pPr lvl="4" algn="ctr" rtl="0">
              <a:lnSpc>
                <a:spcPct val="100000"/>
              </a:lnSpc>
              <a:spcBef>
                <a:spcPts val="0"/>
              </a:spcBef>
              <a:spcAft>
                <a:spcPts val="0"/>
              </a:spcAft>
              <a:buClr>
                <a:srgbClr val="FFC640"/>
              </a:buClr>
              <a:buSzPts val="1200"/>
              <a:buNone/>
              <a:defRPr sz="1200">
                <a:solidFill>
                  <a:srgbClr val="FFC640"/>
                </a:solidFill>
              </a:defRPr>
            </a:lvl5pPr>
            <a:lvl6pPr lvl="5" algn="ctr" rtl="0">
              <a:lnSpc>
                <a:spcPct val="100000"/>
              </a:lnSpc>
              <a:spcBef>
                <a:spcPts val="0"/>
              </a:spcBef>
              <a:spcAft>
                <a:spcPts val="0"/>
              </a:spcAft>
              <a:buClr>
                <a:srgbClr val="FFC640"/>
              </a:buClr>
              <a:buSzPts val="1200"/>
              <a:buNone/>
              <a:defRPr sz="1200">
                <a:solidFill>
                  <a:srgbClr val="FFC640"/>
                </a:solidFill>
              </a:defRPr>
            </a:lvl6pPr>
            <a:lvl7pPr lvl="6" algn="ctr" rtl="0">
              <a:lnSpc>
                <a:spcPct val="100000"/>
              </a:lnSpc>
              <a:spcBef>
                <a:spcPts val="0"/>
              </a:spcBef>
              <a:spcAft>
                <a:spcPts val="0"/>
              </a:spcAft>
              <a:buClr>
                <a:srgbClr val="FFC640"/>
              </a:buClr>
              <a:buSzPts val="1200"/>
              <a:buNone/>
              <a:defRPr sz="1200">
                <a:solidFill>
                  <a:srgbClr val="FFC640"/>
                </a:solidFill>
              </a:defRPr>
            </a:lvl7pPr>
            <a:lvl8pPr lvl="7" algn="ctr" rtl="0">
              <a:lnSpc>
                <a:spcPct val="100000"/>
              </a:lnSpc>
              <a:spcBef>
                <a:spcPts val="0"/>
              </a:spcBef>
              <a:spcAft>
                <a:spcPts val="0"/>
              </a:spcAft>
              <a:buClr>
                <a:srgbClr val="FFC640"/>
              </a:buClr>
              <a:buSzPts val="1200"/>
              <a:buNone/>
              <a:defRPr sz="1200">
                <a:solidFill>
                  <a:srgbClr val="FFC640"/>
                </a:solidFill>
              </a:defRPr>
            </a:lvl8pPr>
            <a:lvl9pPr lvl="8" algn="ctr" rtl="0">
              <a:lnSpc>
                <a:spcPct val="100000"/>
              </a:lnSpc>
              <a:spcBef>
                <a:spcPts val="0"/>
              </a:spcBef>
              <a:spcAft>
                <a:spcPts val="0"/>
              </a:spcAft>
              <a:buClr>
                <a:srgbClr val="FFC640"/>
              </a:buClr>
              <a:buSzPts val="1200"/>
              <a:buNone/>
              <a:defRPr sz="1200">
                <a:solidFill>
                  <a:srgbClr val="FFC640"/>
                </a:solidFill>
              </a:defRPr>
            </a:lvl9pPr>
          </a:lstStyle>
          <a:p>
            <a:endParaRPr/>
          </a:p>
        </p:txBody>
      </p:sp>
      <p:sp>
        <p:nvSpPr>
          <p:cNvPr id="582" name="Google Shape;582;p77"/>
          <p:cNvSpPr txBox="1">
            <a:spLocks noGrp="1"/>
          </p:cNvSpPr>
          <p:nvPr>
            <p:ph type="subTitle" idx="2"/>
          </p:nvPr>
        </p:nvSpPr>
        <p:spPr>
          <a:xfrm>
            <a:off x="4134750" y="142350"/>
            <a:ext cx="874500" cy="3165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FFC640"/>
              </a:buClr>
              <a:buSzPts val="1200"/>
              <a:buNone/>
              <a:defRPr sz="1200" i="1">
                <a:solidFill>
                  <a:srgbClr val="FFC640"/>
                </a:solidFill>
                <a:latin typeface="Lora"/>
                <a:ea typeface="Lora"/>
                <a:cs typeface="Lora"/>
                <a:sym typeface="Lora"/>
              </a:defRPr>
            </a:lvl1pPr>
            <a:lvl2pPr lvl="1" algn="ctr" rtl="0">
              <a:lnSpc>
                <a:spcPct val="100000"/>
              </a:lnSpc>
              <a:spcBef>
                <a:spcPts val="0"/>
              </a:spcBef>
              <a:spcAft>
                <a:spcPts val="0"/>
              </a:spcAft>
              <a:buClr>
                <a:srgbClr val="FFC640"/>
              </a:buClr>
              <a:buSzPts val="1200"/>
              <a:buNone/>
              <a:defRPr sz="1200">
                <a:solidFill>
                  <a:srgbClr val="FFC640"/>
                </a:solidFill>
              </a:defRPr>
            </a:lvl2pPr>
            <a:lvl3pPr lvl="2" algn="ctr" rtl="0">
              <a:lnSpc>
                <a:spcPct val="100000"/>
              </a:lnSpc>
              <a:spcBef>
                <a:spcPts val="0"/>
              </a:spcBef>
              <a:spcAft>
                <a:spcPts val="0"/>
              </a:spcAft>
              <a:buClr>
                <a:srgbClr val="FFC640"/>
              </a:buClr>
              <a:buSzPts val="1200"/>
              <a:buNone/>
              <a:defRPr sz="1200">
                <a:solidFill>
                  <a:srgbClr val="FFC640"/>
                </a:solidFill>
              </a:defRPr>
            </a:lvl3pPr>
            <a:lvl4pPr lvl="3" algn="ctr" rtl="0">
              <a:lnSpc>
                <a:spcPct val="100000"/>
              </a:lnSpc>
              <a:spcBef>
                <a:spcPts val="0"/>
              </a:spcBef>
              <a:spcAft>
                <a:spcPts val="0"/>
              </a:spcAft>
              <a:buClr>
                <a:srgbClr val="FFC640"/>
              </a:buClr>
              <a:buSzPts val="1200"/>
              <a:buNone/>
              <a:defRPr sz="1200">
                <a:solidFill>
                  <a:srgbClr val="FFC640"/>
                </a:solidFill>
              </a:defRPr>
            </a:lvl4pPr>
            <a:lvl5pPr lvl="4" algn="ctr" rtl="0">
              <a:lnSpc>
                <a:spcPct val="100000"/>
              </a:lnSpc>
              <a:spcBef>
                <a:spcPts val="0"/>
              </a:spcBef>
              <a:spcAft>
                <a:spcPts val="0"/>
              </a:spcAft>
              <a:buClr>
                <a:srgbClr val="FFC640"/>
              </a:buClr>
              <a:buSzPts val="1200"/>
              <a:buNone/>
              <a:defRPr sz="1200">
                <a:solidFill>
                  <a:srgbClr val="FFC640"/>
                </a:solidFill>
              </a:defRPr>
            </a:lvl5pPr>
            <a:lvl6pPr lvl="5" algn="ctr" rtl="0">
              <a:lnSpc>
                <a:spcPct val="100000"/>
              </a:lnSpc>
              <a:spcBef>
                <a:spcPts val="0"/>
              </a:spcBef>
              <a:spcAft>
                <a:spcPts val="0"/>
              </a:spcAft>
              <a:buClr>
                <a:srgbClr val="FFC640"/>
              </a:buClr>
              <a:buSzPts val="1200"/>
              <a:buNone/>
              <a:defRPr sz="1200">
                <a:solidFill>
                  <a:srgbClr val="FFC640"/>
                </a:solidFill>
              </a:defRPr>
            </a:lvl6pPr>
            <a:lvl7pPr lvl="6" algn="ctr" rtl="0">
              <a:lnSpc>
                <a:spcPct val="100000"/>
              </a:lnSpc>
              <a:spcBef>
                <a:spcPts val="0"/>
              </a:spcBef>
              <a:spcAft>
                <a:spcPts val="0"/>
              </a:spcAft>
              <a:buClr>
                <a:srgbClr val="FFC640"/>
              </a:buClr>
              <a:buSzPts val="1200"/>
              <a:buNone/>
              <a:defRPr sz="1200">
                <a:solidFill>
                  <a:srgbClr val="FFC640"/>
                </a:solidFill>
              </a:defRPr>
            </a:lvl7pPr>
            <a:lvl8pPr lvl="7" algn="ctr" rtl="0">
              <a:lnSpc>
                <a:spcPct val="100000"/>
              </a:lnSpc>
              <a:spcBef>
                <a:spcPts val="0"/>
              </a:spcBef>
              <a:spcAft>
                <a:spcPts val="0"/>
              </a:spcAft>
              <a:buClr>
                <a:srgbClr val="FFC640"/>
              </a:buClr>
              <a:buSzPts val="1200"/>
              <a:buNone/>
              <a:defRPr sz="1200">
                <a:solidFill>
                  <a:srgbClr val="FFC640"/>
                </a:solidFill>
              </a:defRPr>
            </a:lvl8pPr>
            <a:lvl9pPr lvl="8" algn="ctr" rtl="0">
              <a:lnSpc>
                <a:spcPct val="100000"/>
              </a:lnSpc>
              <a:spcBef>
                <a:spcPts val="0"/>
              </a:spcBef>
              <a:spcAft>
                <a:spcPts val="0"/>
              </a:spcAft>
              <a:buClr>
                <a:srgbClr val="FFC640"/>
              </a:buClr>
              <a:buSzPts val="1200"/>
              <a:buNone/>
              <a:defRPr sz="1200">
                <a:solidFill>
                  <a:srgbClr val="FFC640"/>
                </a:solidFill>
              </a:defRPr>
            </a:lvl9pPr>
          </a:lstStyle>
          <a:p>
            <a:endParaRPr/>
          </a:p>
        </p:txBody>
      </p:sp>
      <p:cxnSp>
        <p:nvCxnSpPr>
          <p:cNvPr id="583" name="Google Shape;583;p77"/>
          <p:cNvCxnSpPr/>
          <p:nvPr/>
        </p:nvCxnSpPr>
        <p:spPr>
          <a:xfrm>
            <a:off x="718249" y="494715"/>
            <a:ext cx="7715100" cy="0"/>
          </a:xfrm>
          <a:prstGeom prst="straightConnector1">
            <a:avLst/>
          </a:prstGeom>
          <a:noFill/>
          <a:ln w="9525" cap="flat" cmpd="sng">
            <a:solidFill>
              <a:srgbClr val="FFC800"/>
            </a:solidFill>
            <a:prstDash val="solid"/>
            <a:round/>
            <a:headEnd type="none" w="med" len="med"/>
            <a:tailEnd type="none" w="med" len="med"/>
          </a:ln>
        </p:spPr>
      </p:cxnSp>
      <p:sp>
        <p:nvSpPr>
          <p:cNvPr id="584" name="Google Shape;584;p77"/>
          <p:cNvSpPr txBox="1">
            <a:spLocks noGrp="1"/>
          </p:cNvSpPr>
          <p:nvPr>
            <p:ph type="subTitle" idx="3"/>
          </p:nvPr>
        </p:nvSpPr>
        <p:spPr>
          <a:xfrm>
            <a:off x="715100" y="1377650"/>
            <a:ext cx="3932400" cy="928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FFC640"/>
              </a:buClr>
              <a:buSzPts val="1800"/>
              <a:buChar char="●"/>
              <a:defRPr>
                <a:solidFill>
                  <a:srgbClr val="FFC640"/>
                </a:solidFill>
              </a:defRPr>
            </a:lvl1pPr>
            <a:lvl2pPr lvl="1" algn="ctr" rtl="0">
              <a:lnSpc>
                <a:spcPct val="100000"/>
              </a:lnSpc>
              <a:spcBef>
                <a:spcPts val="0"/>
              </a:spcBef>
              <a:spcAft>
                <a:spcPts val="0"/>
              </a:spcAft>
              <a:buClr>
                <a:srgbClr val="FFC640"/>
              </a:buClr>
              <a:buSzPts val="1400"/>
              <a:buChar char="○"/>
              <a:defRPr>
                <a:solidFill>
                  <a:srgbClr val="FFC640"/>
                </a:solidFill>
              </a:defRPr>
            </a:lvl2pPr>
            <a:lvl3pPr lvl="2" algn="ctr" rtl="0">
              <a:lnSpc>
                <a:spcPct val="100000"/>
              </a:lnSpc>
              <a:spcBef>
                <a:spcPts val="0"/>
              </a:spcBef>
              <a:spcAft>
                <a:spcPts val="0"/>
              </a:spcAft>
              <a:buClr>
                <a:srgbClr val="FFC640"/>
              </a:buClr>
              <a:buSzPts val="1400"/>
              <a:buChar char="■"/>
              <a:defRPr>
                <a:solidFill>
                  <a:srgbClr val="FFC640"/>
                </a:solidFill>
              </a:defRPr>
            </a:lvl3pPr>
            <a:lvl4pPr lvl="3" algn="ctr" rtl="0">
              <a:lnSpc>
                <a:spcPct val="100000"/>
              </a:lnSpc>
              <a:spcBef>
                <a:spcPts val="0"/>
              </a:spcBef>
              <a:spcAft>
                <a:spcPts val="0"/>
              </a:spcAft>
              <a:buClr>
                <a:srgbClr val="FFC640"/>
              </a:buClr>
              <a:buSzPts val="1400"/>
              <a:buChar char="●"/>
              <a:defRPr>
                <a:solidFill>
                  <a:srgbClr val="FFC640"/>
                </a:solidFill>
              </a:defRPr>
            </a:lvl4pPr>
            <a:lvl5pPr lvl="4" algn="ctr" rtl="0">
              <a:lnSpc>
                <a:spcPct val="100000"/>
              </a:lnSpc>
              <a:spcBef>
                <a:spcPts val="0"/>
              </a:spcBef>
              <a:spcAft>
                <a:spcPts val="0"/>
              </a:spcAft>
              <a:buClr>
                <a:srgbClr val="FFC640"/>
              </a:buClr>
              <a:buSzPts val="1400"/>
              <a:buChar char="○"/>
              <a:defRPr>
                <a:solidFill>
                  <a:srgbClr val="FFC640"/>
                </a:solidFill>
              </a:defRPr>
            </a:lvl5pPr>
            <a:lvl6pPr lvl="5" algn="ctr" rtl="0">
              <a:lnSpc>
                <a:spcPct val="100000"/>
              </a:lnSpc>
              <a:spcBef>
                <a:spcPts val="0"/>
              </a:spcBef>
              <a:spcAft>
                <a:spcPts val="0"/>
              </a:spcAft>
              <a:buClr>
                <a:srgbClr val="FFC640"/>
              </a:buClr>
              <a:buSzPts val="1400"/>
              <a:buChar char="■"/>
              <a:defRPr>
                <a:solidFill>
                  <a:srgbClr val="FFC640"/>
                </a:solidFill>
              </a:defRPr>
            </a:lvl6pPr>
            <a:lvl7pPr lvl="6" algn="ctr" rtl="0">
              <a:lnSpc>
                <a:spcPct val="100000"/>
              </a:lnSpc>
              <a:spcBef>
                <a:spcPts val="0"/>
              </a:spcBef>
              <a:spcAft>
                <a:spcPts val="0"/>
              </a:spcAft>
              <a:buClr>
                <a:srgbClr val="FFC640"/>
              </a:buClr>
              <a:buSzPts val="1400"/>
              <a:buChar char="●"/>
              <a:defRPr>
                <a:solidFill>
                  <a:srgbClr val="FFC640"/>
                </a:solidFill>
              </a:defRPr>
            </a:lvl7pPr>
            <a:lvl8pPr lvl="7" algn="ctr" rtl="0">
              <a:lnSpc>
                <a:spcPct val="100000"/>
              </a:lnSpc>
              <a:spcBef>
                <a:spcPts val="0"/>
              </a:spcBef>
              <a:spcAft>
                <a:spcPts val="0"/>
              </a:spcAft>
              <a:buClr>
                <a:srgbClr val="FFC640"/>
              </a:buClr>
              <a:buSzPts val="1400"/>
              <a:buChar char="○"/>
              <a:defRPr>
                <a:solidFill>
                  <a:srgbClr val="FFC640"/>
                </a:solidFill>
              </a:defRPr>
            </a:lvl8pPr>
            <a:lvl9pPr lvl="8" algn="ctr" rtl="0">
              <a:lnSpc>
                <a:spcPct val="100000"/>
              </a:lnSpc>
              <a:spcBef>
                <a:spcPts val="0"/>
              </a:spcBef>
              <a:spcAft>
                <a:spcPts val="0"/>
              </a:spcAft>
              <a:buClr>
                <a:srgbClr val="FFC640"/>
              </a:buClr>
              <a:buSzPts val="1400"/>
              <a:buChar char="■"/>
              <a:defRPr>
                <a:solidFill>
                  <a:srgbClr val="FFC640"/>
                </a:solidFill>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39" Type="http://schemas.openxmlformats.org/officeDocument/2006/relationships/slideLayout" Target="../slideLayouts/slideLayout51.xml"/><Relationship Id="rId21" Type="http://schemas.openxmlformats.org/officeDocument/2006/relationships/slideLayout" Target="../slideLayouts/slideLayout33.xml"/><Relationship Id="rId34" Type="http://schemas.openxmlformats.org/officeDocument/2006/relationships/slideLayout" Target="../slideLayouts/slideLayout46.xml"/><Relationship Id="rId42" Type="http://schemas.openxmlformats.org/officeDocument/2006/relationships/slideLayout" Target="../slideLayouts/slideLayout54.xml"/><Relationship Id="rId47" Type="http://schemas.openxmlformats.org/officeDocument/2006/relationships/slideLayout" Target="../slideLayouts/slideLayout59.xml"/><Relationship Id="rId50" Type="http://schemas.openxmlformats.org/officeDocument/2006/relationships/slideLayout" Target="../slideLayouts/slideLayout62.xml"/><Relationship Id="rId55" Type="http://schemas.openxmlformats.org/officeDocument/2006/relationships/slideLayout" Target="../slideLayouts/slideLayout67.xml"/><Relationship Id="rId63" Type="http://schemas.openxmlformats.org/officeDocument/2006/relationships/slideLayout" Target="../slideLayouts/slideLayout7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9" Type="http://schemas.openxmlformats.org/officeDocument/2006/relationships/slideLayout" Target="../slideLayouts/slideLayout41.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32" Type="http://schemas.openxmlformats.org/officeDocument/2006/relationships/slideLayout" Target="../slideLayouts/slideLayout44.xml"/><Relationship Id="rId37" Type="http://schemas.openxmlformats.org/officeDocument/2006/relationships/slideLayout" Target="../slideLayouts/slideLayout49.xml"/><Relationship Id="rId40" Type="http://schemas.openxmlformats.org/officeDocument/2006/relationships/slideLayout" Target="../slideLayouts/slideLayout52.xml"/><Relationship Id="rId45" Type="http://schemas.openxmlformats.org/officeDocument/2006/relationships/slideLayout" Target="../slideLayouts/slideLayout57.xml"/><Relationship Id="rId53" Type="http://schemas.openxmlformats.org/officeDocument/2006/relationships/slideLayout" Target="../slideLayouts/slideLayout65.xml"/><Relationship Id="rId58" Type="http://schemas.openxmlformats.org/officeDocument/2006/relationships/slideLayout" Target="../slideLayouts/slideLayout70.xml"/><Relationship Id="rId5" Type="http://schemas.openxmlformats.org/officeDocument/2006/relationships/slideLayout" Target="../slideLayouts/slideLayout17.xml"/><Relationship Id="rId61" Type="http://schemas.openxmlformats.org/officeDocument/2006/relationships/slideLayout" Target="../slideLayouts/slideLayout73.xml"/><Relationship Id="rId19" Type="http://schemas.openxmlformats.org/officeDocument/2006/relationships/slideLayout" Target="../slideLayouts/slideLayout3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slideLayout" Target="../slideLayouts/slideLayout39.xml"/><Relationship Id="rId30" Type="http://schemas.openxmlformats.org/officeDocument/2006/relationships/slideLayout" Target="../slideLayouts/slideLayout42.xml"/><Relationship Id="rId35" Type="http://schemas.openxmlformats.org/officeDocument/2006/relationships/slideLayout" Target="../slideLayouts/slideLayout47.xml"/><Relationship Id="rId43" Type="http://schemas.openxmlformats.org/officeDocument/2006/relationships/slideLayout" Target="../slideLayouts/slideLayout55.xml"/><Relationship Id="rId48" Type="http://schemas.openxmlformats.org/officeDocument/2006/relationships/slideLayout" Target="../slideLayouts/slideLayout60.xml"/><Relationship Id="rId56" Type="http://schemas.openxmlformats.org/officeDocument/2006/relationships/slideLayout" Target="../slideLayouts/slideLayout68.xml"/><Relationship Id="rId64" Type="http://schemas.openxmlformats.org/officeDocument/2006/relationships/theme" Target="../theme/theme2.xml"/><Relationship Id="rId8" Type="http://schemas.openxmlformats.org/officeDocument/2006/relationships/slideLayout" Target="../slideLayouts/slideLayout20.xml"/><Relationship Id="rId51" Type="http://schemas.openxmlformats.org/officeDocument/2006/relationships/slideLayout" Target="../slideLayouts/slideLayout63.xml"/><Relationship Id="rId3" Type="http://schemas.openxmlformats.org/officeDocument/2006/relationships/slideLayout" Target="../slideLayouts/slideLayout15.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33" Type="http://schemas.openxmlformats.org/officeDocument/2006/relationships/slideLayout" Target="../slideLayouts/slideLayout45.xml"/><Relationship Id="rId38" Type="http://schemas.openxmlformats.org/officeDocument/2006/relationships/slideLayout" Target="../slideLayouts/slideLayout50.xml"/><Relationship Id="rId46" Type="http://schemas.openxmlformats.org/officeDocument/2006/relationships/slideLayout" Target="../slideLayouts/slideLayout58.xml"/><Relationship Id="rId59" Type="http://schemas.openxmlformats.org/officeDocument/2006/relationships/slideLayout" Target="../slideLayouts/slideLayout71.xml"/><Relationship Id="rId20" Type="http://schemas.openxmlformats.org/officeDocument/2006/relationships/slideLayout" Target="../slideLayouts/slideLayout32.xml"/><Relationship Id="rId41" Type="http://schemas.openxmlformats.org/officeDocument/2006/relationships/slideLayout" Target="../slideLayouts/slideLayout53.xml"/><Relationship Id="rId54" Type="http://schemas.openxmlformats.org/officeDocument/2006/relationships/slideLayout" Target="../slideLayouts/slideLayout66.xml"/><Relationship Id="rId62" Type="http://schemas.openxmlformats.org/officeDocument/2006/relationships/slideLayout" Target="../slideLayouts/slideLayout7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slideLayout" Target="../slideLayouts/slideLayout40.xml"/><Relationship Id="rId36" Type="http://schemas.openxmlformats.org/officeDocument/2006/relationships/slideLayout" Target="../slideLayouts/slideLayout48.xml"/><Relationship Id="rId49" Type="http://schemas.openxmlformats.org/officeDocument/2006/relationships/slideLayout" Target="../slideLayouts/slideLayout61.xml"/><Relationship Id="rId57" Type="http://schemas.openxmlformats.org/officeDocument/2006/relationships/slideLayout" Target="../slideLayouts/slideLayout69.xml"/><Relationship Id="rId10" Type="http://schemas.openxmlformats.org/officeDocument/2006/relationships/slideLayout" Target="../slideLayouts/slideLayout22.xml"/><Relationship Id="rId31" Type="http://schemas.openxmlformats.org/officeDocument/2006/relationships/slideLayout" Target="../slideLayouts/slideLayout43.xml"/><Relationship Id="rId44" Type="http://schemas.openxmlformats.org/officeDocument/2006/relationships/slideLayout" Target="../slideLayouts/slideLayout56.xml"/><Relationship Id="rId52" Type="http://schemas.openxmlformats.org/officeDocument/2006/relationships/slideLayout" Target="../slideLayouts/slideLayout64.xml"/><Relationship Id="rId60" Type="http://schemas.openxmlformats.org/officeDocument/2006/relationships/slideLayout" Target="../slideLayouts/slideLayout7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61"/>
        <p:cNvGrpSpPr/>
        <p:nvPr/>
      </p:nvGrpSpPr>
      <p:grpSpPr>
        <a:xfrm>
          <a:off x="0" y="0"/>
          <a:ext cx="0" cy="0"/>
          <a:chOff x="0" y="0"/>
          <a:chExt cx="0" cy="0"/>
        </a:xfrm>
      </p:grpSpPr>
      <p:sp>
        <p:nvSpPr>
          <p:cNvPr id="62" name="Google Shape;62;p14"/>
          <p:cNvSpPr txBox="1">
            <a:spLocks noGrp="1"/>
          </p:cNvSpPr>
          <p:nvPr>
            <p:ph type="title"/>
          </p:nvPr>
        </p:nvSpPr>
        <p:spPr>
          <a:xfrm>
            <a:off x="6234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4300"/>
              <a:buFont typeface="Bebas Neue"/>
              <a:buNone/>
              <a:defRPr sz="4300" b="1">
                <a:solidFill>
                  <a:schemeClr val="dk1"/>
                </a:solidFill>
                <a:latin typeface="Bebas Neue"/>
                <a:ea typeface="Bebas Neue"/>
                <a:cs typeface="Bebas Neue"/>
                <a:sym typeface="Bebas Neue"/>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63" name="Google Shape;63;p14"/>
          <p:cNvSpPr txBox="1">
            <a:spLocks noGrp="1"/>
          </p:cNvSpPr>
          <p:nvPr>
            <p:ph type="body" idx="1"/>
          </p:nvPr>
        </p:nvSpPr>
        <p:spPr>
          <a:xfrm>
            <a:off x="6234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1"/>
              </a:buClr>
              <a:buSzPts val="1800"/>
              <a:buFont typeface="Overpass"/>
              <a:buChar char="●"/>
              <a:defRPr sz="1800">
                <a:solidFill>
                  <a:schemeClr val="dk1"/>
                </a:solidFill>
                <a:latin typeface="Overpass"/>
                <a:ea typeface="Overpass"/>
                <a:cs typeface="Overpass"/>
                <a:sym typeface="Overpass"/>
              </a:defRPr>
            </a:lvl1pPr>
            <a:lvl2pPr marL="914400" lvl="1" indent="-317500" rtl="0">
              <a:lnSpc>
                <a:spcPct val="115000"/>
              </a:lnSpc>
              <a:spcBef>
                <a:spcPts val="1600"/>
              </a:spcBef>
              <a:spcAft>
                <a:spcPts val="0"/>
              </a:spcAft>
              <a:buClr>
                <a:schemeClr val="dk1"/>
              </a:buClr>
              <a:buSzPts val="1400"/>
              <a:buFont typeface="Overpass"/>
              <a:buChar char="○"/>
              <a:defRPr>
                <a:solidFill>
                  <a:schemeClr val="dk1"/>
                </a:solidFill>
                <a:latin typeface="Overpass"/>
                <a:ea typeface="Overpass"/>
                <a:cs typeface="Overpass"/>
                <a:sym typeface="Overpass"/>
              </a:defRPr>
            </a:lvl2pPr>
            <a:lvl3pPr marL="1371600" lvl="2" indent="-317500" rtl="0">
              <a:lnSpc>
                <a:spcPct val="115000"/>
              </a:lnSpc>
              <a:spcBef>
                <a:spcPts val="1600"/>
              </a:spcBef>
              <a:spcAft>
                <a:spcPts val="0"/>
              </a:spcAft>
              <a:buClr>
                <a:schemeClr val="dk1"/>
              </a:buClr>
              <a:buSzPts val="1400"/>
              <a:buFont typeface="Overpass"/>
              <a:buChar char="■"/>
              <a:defRPr>
                <a:solidFill>
                  <a:schemeClr val="dk1"/>
                </a:solidFill>
                <a:latin typeface="Overpass"/>
                <a:ea typeface="Overpass"/>
                <a:cs typeface="Overpass"/>
                <a:sym typeface="Overpass"/>
              </a:defRPr>
            </a:lvl3pPr>
            <a:lvl4pPr marL="1828800" lvl="3" indent="-317500" rtl="0">
              <a:lnSpc>
                <a:spcPct val="115000"/>
              </a:lnSpc>
              <a:spcBef>
                <a:spcPts val="1600"/>
              </a:spcBef>
              <a:spcAft>
                <a:spcPts val="0"/>
              </a:spcAft>
              <a:buClr>
                <a:schemeClr val="dk1"/>
              </a:buClr>
              <a:buSzPts val="1400"/>
              <a:buFont typeface="Overpass"/>
              <a:buChar char="●"/>
              <a:defRPr>
                <a:solidFill>
                  <a:schemeClr val="dk1"/>
                </a:solidFill>
                <a:latin typeface="Overpass"/>
                <a:ea typeface="Overpass"/>
                <a:cs typeface="Overpass"/>
                <a:sym typeface="Overpass"/>
              </a:defRPr>
            </a:lvl4pPr>
            <a:lvl5pPr marL="2286000" lvl="4" indent="-317500" rtl="0">
              <a:lnSpc>
                <a:spcPct val="115000"/>
              </a:lnSpc>
              <a:spcBef>
                <a:spcPts val="1600"/>
              </a:spcBef>
              <a:spcAft>
                <a:spcPts val="0"/>
              </a:spcAft>
              <a:buClr>
                <a:schemeClr val="dk1"/>
              </a:buClr>
              <a:buSzPts val="1400"/>
              <a:buFont typeface="Overpass"/>
              <a:buChar char="○"/>
              <a:defRPr>
                <a:solidFill>
                  <a:schemeClr val="dk1"/>
                </a:solidFill>
                <a:latin typeface="Overpass"/>
                <a:ea typeface="Overpass"/>
                <a:cs typeface="Overpass"/>
                <a:sym typeface="Overpass"/>
              </a:defRPr>
            </a:lvl5pPr>
            <a:lvl6pPr marL="2743200" lvl="5" indent="-317500" rtl="0">
              <a:lnSpc>
                <a:spcPct val="115000"/>
              </a:lnSpc>
              <a:spcBef>
                <a:spcPts val="1600"/>
              </a:spcBef>
              <a:spcAft>
                <a:spcPts val="0"/>
              </a:spcAft>
              <a:buClr>
                <a:schemeClr val="dk1"/>
              </a:buClr>
              <a:buSzPts val="1400"/>
              <a:buFont typeface="Overpass"/>
              <a:buChar char="■"/>
              <a:defRPr>
                <a:solidFill>
                  <a:schemeClr val="dk1"/>
                </a:solidFill>
                <a:latin typeface="Overpass"/>
                <a:ea typeface="Overpass"/>
                <a:cs typeface="Overpass"/>
                <a:sym typeface="Overpass"/>
              </a:defRPr>
            </a:lvl6pPr>
            <a:lvl7pPr marL="3200400" lvl="6" indent="-317500" rtl="0">
              <a:lnSpc>
                <a:spcPct val="115000"/>
              </a:lnSpc>
              <a:spcBef>
                <a:spcPts val="1600"/>
              </a:spcBef>
              <a:spcAft>
                <a:spcPts val="0"/>
              </a:spcAft>
              <a:buClr>
                <a:schemeClr val="dk1"/>
              </a:buClr>
              <a:buSzPts val="1400"/>
              <a:buFont typeface="Overpass"/>
              <a:buChar char="●"/>
              <a:defRPr>
                <a:solidFill>
                  <a:schemeClr val="dk1"/>
                </a:solidFill>
                <a:latin typeface="Overpass"/>
                <a:ea typeface="Overpass"/>
                <a:cs typeface="Overpass"/>
                <a:sym typeface="Overpass"/>
              </a:defRPr>
            </a:lvl7pPr>
            <a:lvl8pPr marL="3657600" lvl="7" indent="-317500" rtl="0">
              <a:lnSpc>
                <a:spcPct val="115000"/>
              </a:lnSpc>
              <a:spcBef>
                <a:spcPts val="1600"/>
              </a:spcBef>
              <a:spcAft>
                <a:spcPts val="0"/>
              </a:spcAft>
              <a:buClr>
                <a:schemeClr val="dk1"/>
              </a:buClr>
              <a:buSzPts val="1400"/>
              <a:buFont typeface="Overpass"/>
              <a:buChar char="○"/>
              <a:defRPr>
                <a:solidFill>
                  <a:schemeClr val="dk1"/>
                </a:solidFill>
                <a:latin typeface="Overpass"/>
                <a:ea typeface="Overpass"/>
                <a:cs typeface="Overpass"/>
                <a:sym typeface="Overpass"/>
              </a:defRPr>
            </a:lvl8pPr>
            <a:lvl9pPr marL="4114800" lvl="8" indent="-317500" rtl="0">
              <a:lnSpc>
                <a:spcPct val="115000"/>
              </a:lnSpc>
              <a:spcBef>
                <a:spcPts val="1600"/>
              </a:spcBef>
              <a:spcAft>
                <a:spcPts val="1600"/>
              </a:spcAft>
              <a:buClr>
                <a:schemeClr val="dk1"/>
              </a:buClr>
              <a:buSzPts val="1400"/>
              <a:buFont typeface="Overpass"/>
              <a:buChar char="■"/>
              <a:defRPr>
                <a:solidFill>
                  <a:schemeClr val="dk1"/>
                </a:solidFill>
                <a:latin typeface="Overpass"/>
                <a:ea typeface="Overpass"/>
                <a:cs typeface="Overpass"/>
                <a:sym typeface="Overpass"/>
              </a:defRPr>
            </a:lvl9pPr>
          </a:lstStyle>
          <a:p>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 id="2147483678" r:id="rId19"/>
    <p:sldLayoutId id="2147483679" r:id="rId20"/>
    <p:sldLayoutId id="2147483680" r:id="rId21"/>
    <p:sldLayoutId id="2147483681" r:id="rId22"/>
    <p:sldLayoutId id="2147483682" r:id="rId23"/>
    <p:sldLayoutId id="2147483683" r:id="rId24"/>
    <p:sldLayoutId id="2147483684" r:id="rId25"/>
    <p:sldLayoutId id="2147483685" r:id="rId26"/>
    <p:sldLayoutId id="2147483686" r:id="rId27"/>
    <p:sldLayoutId id="2147483687" r:id="rId28"/>
    <p:sldLayoutId id="2147483688" r:id="rId29"/>
    <p:sldLayoutId id="2147483689" r:id="rId30"/>
    <p:sldLayoutId id="2147483690" r:id="rId31"/>
    <p:sldLayoutId id="2147483691" r:id="rId32"/>
    <p:sldLayoutId id="2147483692" r:id="rId33"/>
    <p:sldLayoutId id="2147483693" r:id="rId34"/>
    <p:sldLayoutId id="2147483694" r:id="rId35"/>
    <p:sldLayoutId id="2147483695" r:id="rId36"/>
    <p:sldLayoutId id="2147483696" r:id="rId37"/>
    <p:sldLayoutId id="2147483697" r:id="rId38"/>
    <p:sldLayoutId id="2147483698" r:id="rId39"/>
    <p:sldLayoutId id="2147483699" r:id="rId40"/>
    <p:sldLayoutId id="2147483700" r:id="rId41"/>
    <p:sldLayoutId id="2147483701" r:id="rId42"/>
    <p:sldLayoutId id="2147483702" r:id="rId43"/>
    <p:sldLayoutId id="2147483703" r:id="rId44"/>
    <p:sldLayoutId id="2147483704" r:id="rId45"/>
    <p:sldLayoutId id="2147483705" r:id="rId46"/>
    <p:sldLayoutId id="2147483706" r:id="rId47"/>
    <p:sldLayoutId id="2147483707" r:id="rId48"/>
    <p:sldLayoutId id="2147483708" r:id="rId49"/>
    <p:sldLayoutId id="2147483709" r:id="rId50"/>
    <p:sldLayoutId id="2147483710" r:id="rId51"/>
    <p:sldLayoutId id="2147483711" r:id="rId52"/>
    <p:sldLayoutId id="2147483712" r:id="rId53"/>
    <p:sldLayoutId id="2147483713" r:id="rId54"/>
    <p:sldLayoutId id="2147483714" r:id="rId55"/>
    <p:sldLayoutId id="2147483715" r:id="rId56"/>
    <p:sldLayoutId id="2147483716" r:id="rId57"/>
    <p:sldLayoutId id="2147483717" r:id="rId58"/>
    <p:sldLayoutId id="2147483718" r:id="rId59"/>
    <p:sldLayoutId id="2147483719" r:id="rId60"/>
    <p:sldLayoutId id="2147483720" r:id="rId61"/>
    <p:sldLayoutId id="2147483721" r:id="rId62"/>
    <p:sldLayoutId id="2147483722" r:id="rId63"/>
  </p:sldLayoutIdLst>
  <mc:AlternateContent xmlns:mc="http://schemas.openxmlformats.org/markup-compatibility/2006" xmlns:p14="http://schemas.microsoft.com/office/powerpoint/2010/main">
    <mc:Choice Requires="p14">
      <p:transition spd="slow">
        <p:push/>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hyperlink" Target="https://youtu.be/OM2tHbJhKcU" TargetMode="External"/><Relationship Id="rId2" Type="http://schemas.openxmlformats.org/officeDocument/2006/relationships/notesSlide" Target="../notesSlides/notesSlide3.xml"/><Relationship Id="rId1" Type="http://schemas.openxmlformats.org/officeDocument/2006/relationships/slideLayout" Target="../slideLayouts/slideLayout15.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hyperlink" Target="https://drive.google.com/drive/folders/1zjie_RdsPPFwS98a7BvQg5l9uK50Vy2i?usp=sharing" TargetMode="External"/><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5.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5.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88"/>
        <p:cNvGrpSpPr/>
        <p:nvPr/>
      </p:nvGrpSpPr>
      <p:grpSpPr>
        <a:xfrm>
          <a:off x="0" y="0"/>
          <a:ext cx="0" cy="0"/>
          <a:chOff x="0" y="0"/>
          <a:chExt cx="0" cy="0"/>
        </a:xfrm>
      </p:grpSpPr>
      <p:sp>
        <p:nvSpPr>
          <p:cNvPr id="589" name="Google Shape;589;p78"/>
          <p:cNvSpPr txBox="1">
            <a:spLocks noGrp="1"/>
          </p:cNvSpPr>
          <p:nvPr>
            <p:ph type="subTitle" idx="1"/>
          </p:nvPr>
        </p:nvSpPr>
        <p:spPr>
          <a:xfrm>
            <a:off x="2363100" y="3799625"/>
            <a:ext cx="4417800" cy="369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900" b="1">
                <a:latin typeface="EB Garamond"/>
                <a:ea typeface="EB Garamond"/>
                <a:cs typeface="EB Garamond"/>
                <a:sym typeface="EB Garamond"/>
              </a:rPr>
              <a:t>For Students</a:t>
            </a:r>
            <a:endParaRPr sz="3900" b="1">
              <a:latin typeface="EB Garamond"/>
              <a:ea typeface="EB Garamond"/>
              <a:cs typeface="EB Garamond"/>
              <a:sym typeface="EB Garamond"/>
            </a:endParaRPr>
          </a:p>
        </p:txBody>
      </p:sp>
      <p:sp>
        <p:nvSpPr>
          <p:cNvPr id="590" name="Google Shape;590;p78"/>
          <p:cNvSpPr txBox="1">
            <a:spLocks noGrp="1"/>
          </p:cNvSpPr>
          <p:nvPr>
            <p:ph type="ctrTitle"/>
          </p:nvPr>
        </p:nvSpPr>
        <p:spPr>
          <a:xfrm>
            <a:off x="0" y="458898"/>
            <a:ext cx="9144000" cy="3302227"/>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dirty="0"/>
              <a:t>Sierra Sands Unified School District</a:t>
            </a:r>
            <a:endParaRPr dirty="0">
              <a:solidFill>
                <a:schemeClr val="dk1"/>
              </a:solidFill>
            </a:endParaRPr>
          </a:p>
          <a:p>
            <a:pPr marL="0" lvl="0" indent="0" algn="ctr" rtl="0">
              <a:spcBef>
                <a:spcPts val="0"/>
              </a:spcBef>
              <a:spcAft>
                <a:spcPts val="0"/>
              </a:spcAft>
              <a:buClr>
                <a:schemeClr val="dk1"/>
              </a:buClr>
              <a:buSzPts val="1100"/>
              <a:buFont typeface="Arial"/>
              <a:buNone/>
            </a:pPr>
            <a:r>
              <a:rPr lang="en" sz="5100" dirty="0">
                <a:solidFill>
                  <a:srgbClr val="F1C232"/>
                </a:solidFill>
              </a:rPr>
              <a:t>Responsible Use Guide</a:t>
            </a:r>
            <a:r>
              <a:rPr lang="en" dirty="0">
                <a:solidFill>
                  <a:srgbClr val="F1C232"/>
                </a:solidFill>
              </a:rPr>
              <a:t> </a:t>
            </a:r>
            <a:endParaRPr dirty="0">
              <a:solidFill>
                <a:srgbClr val="F1C232"/>
              </a:solidFill>
            </a:endParaRPr>
          </a:p>
        </p:txBody>
      </p:sp>
      <p:pic>
        <p:nvPicPr>
          <p:cNvPr id="592" name="Google Shape;592;p78"/>
          <p:cNvPicPr preferRelativeResize="0"/>
          <p:nvPr/>
        </p:nvPicPr>
        <p:blipFill>
          <a:blip r:embed="rId3">
            <a:alphaModFix/>
          </a:blip>
          <a:srcRect/>
          <a:stretch/>
        </p:blipFill>
        <p:spPr>
          <a:xfrm>
            <a:off x="498474" y="2750251"/>
            <a:ext cx="1470803" cy="1934351"/>
          </a:xfrm>
          <a:prstGeom prst="rect">
            <a:avLst/>
          </a:prstGeom>
          <a:noFill/>
          <a:ln>
            <a:noFill/>
          </a:ln>
          <a:effectLst>
            <a:outerShdw blurRad="57150" dist="85725" dir="5400000" algn="bl" rotWithShape="0">
              <a:srgbClr val="000000">
                <a:alpha val="5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90"/>
                                        </p:tgtEl>
                                        <p:attrNameLst>
                                          <p:attrName>style.visibility</p:attrName>
                                        </p:attrNameLst>
                                      </p:cBhvr>
                                      <p:to>
                                        <p:strVal val="visible"/>
                                      </p:to>
                                    </p:set>
                                    <p:animEffect transition="in" filter="fade">
                                      <p:cBhvr>
                                        <p:cTn id="7" dur="1000"/>
                                        <p:tgtEl>
                                          <p:spTgt spid="5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6"/>
        <p:cNvGrpSpPr/>
        <p:nvPr/>
      </p:nvGrpSpPr>
      <p:grpSpPr>
        <a:xfrm>
          <a:off x="0" y="0"/>
          <a:ext cx="0" cy="0"/>
          <a:chOff x="0" y="0"/>
          <a:chExt cx="0" cy="0"/>
        </a:xfrm>
      </p:grpSpPr>
      <p:sp>
        <p:nvSpPr>
          <p:cNvPr id="597" name="Google Shape;597;p79"/>
          <p:cNvSpPr txBox="1">
            <a:spLocks noGrp="1"/>
          </p:cNvSpPr>
          <p:nvPr>
            <p:ph type="subTitle" idx="1"/>
          </p:nvPr>
        </p:nvSpPr>
        <p:spPr>
          <a:xfrm>
            <a:off x="621575" y="1228425"/>
            <a:ext cx="8202300" cy="2690400"/>
          </a:xfrm>
          <a:prstGeom prst="rect">
            <a:avLst/>
          </a:prstGeom>
        </p:spPr>
        <p:txBody>
          <a:bodyPr spcFirstLastPara="1" wrap="square" lIns="91425" tIns="91425" rIns="91425" bIns="91425" anchor="t" anchorCtr="0">
            <a:noAutofit/>
          </a:bodyPr>
          <a:lstStyle/>
          <a:p>
            <a:pPr marL="457200" lvl="0" indent="-393700" algn="l" rtl="0">
              <a:spcBef>
                <a:spcPts val="0"/>
              </a:spcBef>
              <a:spcAft>
                <a:spcPts val="0"/>
              </a:spcAft>
              <a:buSzPts val="2600"/>
              <a:buChar char="●"/>
            </a:pPr>
            <a:r>
              <a:rPr lang="en" sz="2600"/>
              <a:t>Use only school-approved AI tools for your assignments</a:t>
            </a:r>
            <a:endParaRPr sz="2600"/>
          </a:p>
          <a:p>
            <a:pPr marL="457200" lvl="0" indent="-393700" algn="l" rtl="0">
              <a:spcBef>
                <a:spcPts val="0"/>
              </a:spcBef>
              <a:spcAft>
                <a:spcPts val="0"/>
              </a:spcAft>
              <a:buSzPts val="2600"/>
              <a:buChar char="●"/>
            </a:pPr>
            <a:r>
              <a:rPr lang="en" sz="2600"/>
              <a:t>Be honest about your AI use - always cite(or use an HI/AI Badge) when you've used AI assistance</a:t>
            </a:r>
            <a:endParaRPr sz="2600"/>
          </a:p>
          <a:p>
            <a:pPr marL="457200" lvl="0" indent="-393700" algn="l" rtl="0">
              <a:spcBef>
                <a:spcPts val="0"/>
              </a:spcBef>
              <a:spcAft>
                <a:spcPts val="0"/>
              </a:spcAft>
              <a:buSzPts val="2600"/>
              <a:buChar char="●"/>
            </a:pPr>
            <a:r>
              <a:rPr lang="en" sz="2600"/>
              <a:t>Respect copyright and intellectual property rights</a:t>
            </a:r>
            <a:endParaRPr sz="2600"/>
          </a:p>
          <a:p>
            <a:pPr marL="0" lvl="0" indent="0" algn="l" rtl="0">
              <a:spcBef>
                <a:spcPts val="0"/>
              </a:spcBef>
              <a:spcAft>
                <a:spcPts val="0"/>
              </a:spcAft>
              <a:buNone/>
            </a:pPr>
            <a:endParaRPr/>
          </a:p>
        </p:txBody>
      </p:sp>
      <p:sp>
        <p:nvSpPr>
          <p:cNvPr id="598" name="Google Shape;598;p79"/>
          <p:cNvSpPr txBox="1">
            <a:spLocks noGrp="1"/>
          </p:cNvSpPr>
          <p:nvPr>
            <p:ph type="title"/>
          </p:nvPr>
        </p:nvSpPr>
        <p:spPr>
          <a:xfrm>
            <a:off x="625300" y="315813"/>
            <a:ext cx="7704000" cy="707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Ethical use</a:t>
            </a:r>
            <a:endParaRPr/>
          </a:p>
        </p:txBody>
      </p:sp>
      <p:pic>
        <p:nvPicPr>
          <p:cNvPr id="600" name="Google Shape;600;p79"/>
          <p:cNvPicPr preferRelativeResize="0"/>
          <p:nvPr/>
        </p:nvPicPr>
        <p:blipFill>
          <a:blip r:embed="rId3">
            <a:alphaModFix/>
          </a:blip>
          <a:stretch>
            <a:fillRect/>
          </a:stretch>
        </p:blipFill>
        <p:spPr>
          <a:xfrm>
            <a:off x="3769140" y="3429025"/>
            <a:ext cx="1416325" cy="14163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04"/>
        <p:cNvGrpSpPr/>
        <p:nvPr/>
      </p:nvGrpSpPr>
      <p:grpSpPr>
        <a:xfrm>
          <a:off x="0" y="0"/>
          <a:ext cx="0" cy="0"/>
          <a:chOff x="0" y="0"/>
          <a:chExt cx="0" cy="0"/>
        </a:xfrm>
      </p:grpSpPr>
      <p:sp>
        <p:nvSpPr>
          <p:cNvPr id="605" name="Google Shape;605;p80"/>
          <p:cNvSpPr txBox="1">
            <a:spLocks noGrp="1"/>
          </p:cNvSpPr>
          <p:nvPr>
            <p:ph type="subTitle" idx="1"/>
          </p:nvPr>
        </p:nvSpPr>
        <p:spPr>
          <a:xfrm>
            <a:off x="752100" y="1020975"/>
            <a:ext cx="7149600" cy="2690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i="1"/>
              <a:t>The AI Trust You Chrome Extension helps you think about and share how you use AI in your schoolwork. </a:t>
            </a:r>
            <a:endParaRPr sz="2400" i="1"/>
          </a:p>
          <a:p>
            <a:pPr marL="0" lvl="0" indent="0" algn="l" rtl="0">
              <a:spcBef>
                <a:spcPts val="0"/>
              </a:spcBef>
              <a:spcAft>
                <a:spcPts val="0"/>
              </a:spcAft>
              <a:buNone/>
            </a:pPr>
            <a:r>
              <a:rPr lang="en" sz="2400" i="1"/>
              <a:t>Here's how it works: Your teacher sets clear AI rules for each assignment. You use the extension to reflect on how you used AI (if at all). This way, everyone knows exactly how AI was part of your process, and you're being transparent and responsible about your learning.</a:t>
            </a:r>
            <a:endParaRPr sz="2400" i="1"/>
          </a:p>
          <a:p>
            <a:pPr marL="0" lvl="0" indent="0" algn="l" rtl="0">
              <a:spcBef>
                <a:spcPts val="0"/>
              </a:spcBef>
              <a:spcAft>
                <a:spcPts val="0"/>
              </a:spcAft>
              <a:buNone/>
            </a:pPr>
            <a:endParaRPr sz="2400"/>
          </a:p>
          <a:p>
            <a:pPr marL="0" lvl="0" indent="0" algn="l" rtl="0">
              <a:spcBef>
                <a:spcPts val="0"/>
              </a:spcBef>
              <a:spcAft>
                <a:spcPts val="0"/>
              </a:spcAft>
              <a:buNone/>
            </a:pPr>
            <a:endParaRPr/>
          </a:p>
        </p:txBody>
      </p:sp>
      <p:sp>
        <p:nvSpPr>
          <p:cNvPr id="606" name="Google Shape;606;p80"/>
          <p:cNvSpPr txBox="1">
            <a:spLocks noGrp="1"/>
          </p:cNvSpPr>
          <p:nvPr>
            <p:ph type="title"/>
          </p:nvPr>
        </p:nvSpPr>
        <p:spPr>
          <a:xfrm>
            <a:off x="632850" y="271088"/>
            <a:ext cx="7704000" cy="707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AI Trust You </a:t>
            </a:r>
            <a:endParaRPr/>
          </a:p>
        </p:txBody>
      </p:sp>
      <p:pic>
        <p:nvPicPr>
          <p:cNvPr id="607" name="Google Shape;607;p80" title="youtube (1).png">
            <a:hlinkClick r:id="rId3"/>
          </p:cNvPr>
          <p:cNvPicPr preferRelativeResize="0"/>
          <p:nvPr/>
        </p:nvPicPr>
        <p:blipFill>
          <a:blip r:embed="rId4">
            <a:alphaModFix/>
          </a:blip>
          <a:stretch>
            <a:fillRect/>
          </a:stretch>
        </p:blipFill>
        <p:spPr>
          <a:xfrm>
            <a:off x="3698012" y="3614475"/>
            <a:ext cx="1573676" cy="1573676"/>
          </a:xfrm>
          <a:prstGeom prst="rect">
            <a:avLst/>
          </a:prstGeom>
          <a:noFill/>
          <a:ln>
            <a:noFill/>
          </a:ln>
          <a:effectLst>
            <a:outerShdw blurRad="57150" dist="19050" dir="5400000" algn="bl" rotWithShape="0">
              <a:srgbClr val="000000">
                <a:alpha val="50000"/>
              </a:srgbClr>
            </a:outerShdw>
          </a:effectLst>
        </p:spPr>
      </p:pic>
      <p:pic>
        <p:nvPicPr>
          <p:cNvPr id="608" name="Google Shape;608;p80"/>
          <p:cNvPicPr preferRelativeResize="0"/>
          <p:nvPr/>
        </p:nvPicPr>
        <p:blipFill>
          <a:blip r:embed="rId5">
            <a:alphaModFix/>
          </a:blip>
          <a:srcRect/>
          <a:stretch/>
        </p:blipFill>
        <p:spPr>
          <a:xfrm>
            <a:off x="7225730" y="332748"/>
            <a:ext cx="1537000" cy="584380"/>
          </a:xfrm>
          <a:prstGeom prst="rect">
            <a:avLst/>
          </a:prstGeom>
          <a:ln w="38100" cap="sq">
            <a:solidFill>
              <a:srgbClr val="0070C0"/>
            </a:solidFill>
            <a:prstDash val="solid"/>
            <a:miter lim="800000"/>
          </a:ln>
          <a:effectLst>
            <a:outerShdw blurRad="50800" dist="38100" dir="2700000" algn="tl" rotWithShape="0">
              <a:srgbClr val="000000">
                <a:alpha val="43000"/>
              </a:srgbClr>
            </a:outerShdw>
          </a:effectLst>
        </p:spPr>
      </p:pic>
      <p:sp>
        <p:nvSpPr>
          <p:cNvPr id="609" name="Google Shape;609;p80"/>
          <p:cNvSpPr txBox="1"/>
          <p:nvPr/>
        </p:nvSpPr>
        <p:spPr>
          <a:xfrm>
            <a:off x="3546975" y="4562050"/>
            <a:ext cx="1975500" cy="424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lt1"/>
                </a:solidFill>
                <a:latin typeface="Bebas Neue"/>
                <a:ea typeface="Bebas Neue"/>
                <a:cs typeface="Bebas Neue"/>
                <a:sym typeface="Bebas Neue"/>
              </a:rPr>
              <a:t>AI Trust You</a:t>
            </a:r>
            <a:endParaRPr>
              <a:solidFill>
                <a:schemeClr val="lt1"/>
              </a:solidFill>
              <a:latin typeface="Bebas Neue"/>
              <a:ea typeface="Bebas Neue"/>
              <a:cs typeface="Bebas Neue"/>
              <a:sym typeface="Bebas Neue"/>
            </a:endParaRPr>
          </a:p>
        </p:txBody>
      </p:sp>
      <p:sp>
        <p:nvSpPr>
          <p:cNvPr id="610" name="Google Shape;610;p80"/>
          <p:cNvSpPr txBox="1"/>
          <p:nvPr/>
        </p:nvSpPr>
        <p:spPr>
          <a:xfrm>
            <a:off x="3497100" y="3857200"/>
            <a:ext cx="1975500" cy="424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lt1"/>
                </a:solidFill>
                <a:latin typeface="Bebas Neue"/>
                <a:ea typeface="Bebas Neue"/>
                <a:cs typeface="Bebas Neue"/>
                <a:sym typeface="Bebas Neue"/>
              </a:rPr>
              <a:t>How to Use</a:t>
            </a:r>
            <a:endParaRPr>
              <a:solidFill>
                <a:schemeClr val="lt1"/>
              </a:solidFill>
              <a:latin typeface="Bebas Neue"/>
              <a:ea typeface="Bebas Neue"/>
              <a:cs typeface="Bebas Neue"/>
              <a:sym typeface="Bebas Neue"/>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14"/>
        <p:cNvGrpSpPr/>
        <p:nvPr/>
      </p:nvGrpSpPr>
      <p:grpSpPr>
        <a:xfrm>
          <a:off x="0" y="0"/>
          <a:ext cx="0" cy="0"/>
          <a:chOff x="0" y="0"/>
          <a:chExt cx="0" cy="0"/>
        </a:xfrm>
      </p:grpSpPr>
      <p:sp>
        <p:nvSpPr>
          <p:cNvPr id="615" name="Google Shape;615;p81"/>
          <p:cNvSpPr txBox="1">
            <a:spLocks noGrp="1"/>
          </p:cNvSpPr>
          <p:nvPr>
            <p:ph type="subTitle" idx="1"/>
          </p:nvPr>
        </p:nvSpPr>
        <p:spPr>
          <a:xfrm>
            <a:off x="632850" y="1487378"/>
            <a:ext cx="7878300" cy="2690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600" i="1"/>
              <a:t>The badges on the next slide are an approved way for you to communicate how AI was used in your work. This allows your teachers, peers, and parents to understand how much AI helped you in your creative process.</a:t>
            </a:r>
            <a:endParaRPr sz="2600" i="1"/>
          </a:p>
          <a:p>
            <a:pPr marL="0" lvl="0" indent="0" algn="l" rtl="0">
              <a:spcBef>
                <a:spcPts val="0"/>
              </a:spcBef>
              <a:spcAft>
                <a:spcPts val="0"/>
              </a:spcAft>
              <a:buNone/>
            </a:pPr>
            <a:endParaRPr sz="2600"/>
          </a:p>
          <a:p>
            <a:pPr marL="0" lvl="0" indent="0" algn="l" rtl="0">
              <a:spcBef>
                <a:spcPts val="0"/>
              </a:spcBef>
              <a:spcAft>
                <a:spcPts val="0"/>
              </a:spcAft>
              <a:buNone/>
            </a:pPr>
            <a:endParaRPr/>
          </a:p>
        </p:txBody>
      </p:sp>
      <p:sp>
        <p:nvSpPr>
          <p:cNvPr id="616" name="Google Shape;616;p81"/>
          <p:cNvSpPr txBox="1">
            <a:spLocks noGrp="1"/>
          </p:cNvSpPr>
          <p:nvPr>
            <p:ph type="title"/>
          </p:nvPr>
        </p:nvSpPr>
        <p:spPr>
          <a:xfrm>
            <a:off x="625300" y="315813"/>
            <a:ext cx="7704000" cy="707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AI Usage Badges</a:t>
            </a:r>
            <a:endParaRPr/>
          </a:p>
        </p:txBody>
      </p:sp>
      <p:pic>
        <p:nvPicPr>
          <p:cNvPr id="618" name="Google Shape;618;p81" title="approved.png"/>
          <p:cNvPicPr preferRelativeResize="0"/>
          <p:nvPr/>
        </p:nvPicPr>
        <p:blipFill>
          <a:blip r:embed="rId3">
            <a:alphaModFix/>
          </a:blip>
          <a:stretch>
            <a:fillRect/>
          </a:stretch>
        </p:blipFill>
        <p:spPr>
          <a:xfrm>
            <a:off x="3625775" y="3271850"/>
            <a:ext cx="1703050" cy="1703050"/>
          </a:xfrm>
          <a:prstGeom prst="rect">
            <a:avLst/>
          </a:prstGeom>
          <a:noFill/>
          <a:ln>
            <a:noFill/>
          </a:ln>
        </p:spPr>
      </p:pic>
      <p:pic>
        <p:nvPicPr>
          <p:cNvPr id="3" name="Google Shape;608;p80">
            <a:extLst>
              <a:ext uri="{FF2B5EF4-FFF2-40B4-BE49-F238E27FC236}">
                <a16:creationId xmlns:a16="http://schemas.microsoft.com/office/drawing/2014/main" id="{7D90D85E-32AE-16B1-F6BA-786D3D856092}"/>
              </a:ext>
            </a:extLst>
          </p:cNvPr>
          <p:cNvPicPr preferRelativeResize="0"/>
          <p:nvPr/>
        </p:nvPicPr>
        <p:blipFill>
          <a:blip r:embed="rId4">
            <a:alphaModFix/>
          </a:blip>
          <a:srcRect/>
          <a:stretch/>
        </p:blipFill>
        <p:spPr>
          <a:xfrm>
            <a:off x="7225730" y="332748"/>
            <a:ext cx="1537000" cy="584380"/>
          </a:xfrm>
          <a:prstGeom prst="rect">
            <a:avLst/>
          </a:prstGeom>
          <a:ln w="38100" cap="sq">
            <a:solidFill>
              <a:srgbClr val="0070C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22"/>
        <p:cNvGrpSpPr/>
        <p:nvPr/>
      </p:nvGrpSpPr>
      <p:grpSpPr>
        <a:xfrm>
          <a:off x="0" y="0"/>
          <a:ext cx="0" cy="0"/>
          <a:chOff x="0" y="0"/>
          <a:chExt cx="0" cy="0"/>
        </a:xfrm>
      </p:grpSpPr>
      <p:sp>
        <p:nvSpPr>
          <p:cNvPr id="623" name="Google Shape;623;p82"/>
          <p:cNvSpPr txBox="1">
            <a:spLocks noGrp="1"/>
          </p:cNvSpPr>
          <p:nvPr>
            <p:ph type="title"/>
          </p:nvPr>
        </p:nvSpPr>
        <p:spPr>
          <a:xfrm>
            <a:off x="383050" y="180163"/>
            <a:ext cx="7704000" cy="707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Badges</a:t>
            </a:r>
            <a:endParaRPr/>
          </a:p>
        </p:txBody>
      </p:sp>
      <p:graphicFrame>
        <p:nvGraphicFramePr>
          <p:cNvPr id="624" name="Google Shape;624;p82"/>
          <p:cNvGraphicFramePr/>
          <p:nvPr/>
        </p:nvGraphicFramePr>
        <p:xfrm>
          <a:off x="3358613" y="1082345"/>
          <a:ext cx="4830725" cy="3796875"/>
        </p:xfrm>
        <a:graphic>
          <a:graphicData uri="http://schemas.openxmlformats.org/drawingml/2006/table">
            <a:tbl>
              <a:tblPr>
                <a:noFill/>
                <a:tableStyleId>{B3C0FF0E-4A83-455E-B7E2-F37D5562990F}</a:tableStyleId>
              </a:tblPr>
              <a:tblGrid>
                <a:gridCol w="1532000">
                  <a:extLst>
                    <a:ext uri="{9D8B030D-6E8A-4147-A177-3AD203B41FA5}">
                      <a16:colId xmlns:a16="http://schemas.microsoft.com/office/drawing/2014/main" val="20000"/>
                    </a:ext>
                  </a:extLst>
                </a:gridCol>
                <a:gridCol w="3298725">
                  <a:extLst>
                    <a:ext uri="{9D8B030D-6E8A-4147-A177-3AD203B41FA5}">
                      <a16:colId xmlns:a16="http://schemas.microsoft.com/office/drawing/2014/main" val="20001"/>
                    </a:ext>
                  </a:extLst>
                </a:gridCol>
              </a:tblGrid>
              <a:tr h="759375">
                <a:tc>
                  <a:txBody>
                    <a:bodyPr/>
                    <a:lstStyle/>
                    <a:p>
                      <a:pPr marL="0" lvl="0" indent="0" algn="ctr" rtl="0">
                        <a:spcBef>
                          <a:spcPts val="0"/>
                        </a:spcBef>
                        <a:spcAft>
                          <a:spcPts val="0"/>
                        </a:spcAft>
                        <a:buNone/>
                      </a:pPr>
                      <a:r>
                        <a:rPr lang="en">
                          <a:latin typeface="Raleway SemiBold"/>
                          <a:ea typeface="Raleway SemiBold"/>
                          <a:cs typeface="Raleway SemiBold"/>
                          <a:sym typeface="Raleway SemiBold"/>
                        </a:rPr>
                        <a:t>All HI</a:t>
                      </a:r>
                      <a:endParaRPr>
                        <a:latin typeface="Raleway SemiBold"/>
                        <a:ea typeface="Raleway SemiBold"/>
                        <a:cs typeface="Raleway SemiBold"/>
                        <a:sym typeface="Raleway SemiBold"/>
                      </a:endParaRPr>
                    </a:p>
                    <a:p>
                      <a:pPr marL="0" lvl="0" indent="0" algn="ctr" rtl="0">
                        <a:spcBef>
                          <a:spcPts val="0"/>
                        </a:spcBef>
                        <a:spcAft>
                          <a:spcPts val="0"/>
                        </a:spcAft>
                        <a:buNone/>
                      </a:pPr>
                      <a:r>
                        <a:rPr lang="en">
                          <a:latin typeface="Raleway SemiBold"/>
                          <a:ea typeface="Raleway SemiBold"/>
                          <a:cs typeface="Raleway SemiBold"/>
                          <a:sym typeface="Raleway SemiBold"/>
                        </a:rPr>
                        <a:t>0% AI</a:t>
                      </a:r>
                      <a:endParaRPr>
                        <a:latin typeface="Raleway SemiBold"/>
                        <a:ea typeface="Raleway SemiBold"/>
                        <a:cs typeface="Raleway SemiBold"/>
                        <a:sym typeface="Raleway SemiBold"/>
                      </a:endParaRPr>
                    </a:p>
                  </a:txBody>
                  <a:tcPr marL="91425" marR="91425" marT="91425" marB="91425"/>
                </a:tc>
                <a:tc>
                  <a:txBody>
                    <a:bodyPr/>
                    <a:lstStyle/>
                    <a:p>
                      <a:pPr marL="0" lvl="0" indent="0" algn="l" rtl="0">
                        <a:spcBef>
                          <a:spcPts val="0"/>
                        </a:spcBef>
                        <a:spcAft>
                          <a:spcPts val="0"/>
                        </a:spcAft>
                        <a:buNone/>
                      </a:pPr>
                      <a:endParaRPr dirty="0"/>
                    </a:p>
                  </a:txBody>
                  <a:tcPr marL="91425" marR="91425" marT="91425" marB="91425"/>
                </a:tc>
                <a:extLst>
                  <a:ext uri="{0D108BD9-81ED-4DB2-BD59-A6C34878D82A}">
                    <a16:rowId xmlns:a16="http://schemas.microsoft.com/office/drawing/2014/main" val="10000"/>
                  </a:ext>
                </a:extLst>
              </a:tr>
              <a:tr h="759375">
                <a:tc>
                  <a:txBody>
                    <a:bodyPr/>
                    <a:lstStyle/>
                    <a:p>
                      <a:pPr marL="0" lvl="0" indent="0" algn="ctr" rtl="0">
                        <a:spcBef>
                          <a:spcPts val="0"/>
                        </a:spcBef>
                        <a:spcAft>
                          <a:spcPts val="0"/>
                        </a:spcAft>
                        <a:buNone/>
                      </a:pPr>
                      <a:r>
                        <a:rPr lang="en">
                          <a:solidFill>
                            <a:srgbClr val="000000"/>
                          </a:solidFill>
                          <a:latin typeface="Raleway SemiBold"/>
                          <a:ea typeface="Raleway SemiBold"/>
                          <a:cs typeface="Raleway SemiBold"/>
                          <a:sym typeface="Raleway SemiBold"/>
                        </a:rPr>
                        <a:t>Assist</a:t>
                      </a:r>
                      <a:endParaRPr>
                        <a:solidFill>
                          <a:srgbClr val="000000"/>
                        </a:solidFill>
                        <a:latin typeface="Raleway SemiBold"/>
                        <a:ea typeface="Raleway SemiBold"/>
                        <a:cs typeface="Raleway SemiBold"/>
                        <a:sym typeface="Raleway SemiBold"/>
                      </a:endParaRPr>
                    </a:p>
                    <a:p>
                      <a:pPr marL="0" lvl="0" indent="0" algn="ctr" rtl="0">
                        <a:spcBef>
                          <a:spcPts val="0"/>
                        </a:spcBef>
                        <a:spcAft>
                          <a:spcPts val="0"/>
                        </a:spcAft>
                        <a:buNone/>
                      </a:pPr>
                      <a:r>
                        <a:rPr lang="en">
                          <a:solidFill>
                            <a:srgbClr val="000000"/>
                          </a:solidFill>
                          <a:latin typeface="Raleway SemiBold"/>
                          <a:ea typeface="Raleway SemiBold"/>
                          <a:cs typeface="Raleway SemiBold"/>
                          <a:sym typeface="Raleway SemiBold"/>
                        </a:rPr>
                        <a:t>Up to 20%</a:t>
                      </a:r>
                      <a:endParaRPr>
                        <a:latin typeface="Raleway SemiBold"/>
                        <a:ea typeface="Raleway SemiBold"/>
                        <a:cs typeface="Raleway SemiBold"/>
                        <a:sym typeface="Raleway SemiBold"/>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1"/>
                  </a:ext>
                </a:extLst>
              </a:tr>
              <a:tr h="759375">
                <a:tc>
                  <a:txBody>
                    <a:bodyPr/>
                    <a:lstStyle/>
                    <a:p>
                      <a:pPr marL="0" lvl="0" indent="0" algn="ctr" rtl="0">
                        <a:spcBef>
                          <a:spcPts val="0"/>
                        </a:spcBef>
                        <a:spcAft>
                          <a:spcPts val="0"/>
                        </a:spcAft>
                        <a:buNone/>
                      </a:pPr>
                      <a:r>
                        <a:rPr lang="en" dirty="0">
                          <a:solidFill>
                            <a:srgbClr val="000000"/>
                          </a:solidFill>
                          <a:latin typeface="Raleway SemiBold"/>
                          <a:ea typeface="Raleway SemiBold"/>
                          <a:cs typeface="Raleway SemiBold"/>
                          <a:sym typeface="Raleway SemiBold"/>
                        </a:rPr>
                        <a:t>Integrate</a:t>
                      </a:r>
                      <a:endParaRPr dirty="0">
                        <a:solidFill>
                          <a:srgbClr val="000000"/>
                        </a:solidFill>
                        <a:latin typeface="Raleway SemiBold"/>
                        <a:ea typeface="Raleway SemiBold"/>
                        <a:cs typeface="Raleway SemiBold"/>
                        <a:sym typeface="Raleway SemiBold"/>
                      </a:endParaRPr>
                    </a:p>
                    <a:p>
                      <a:pPr marL="0" lvl="0" indent="0" algn="ctr" rtl="0">
                        <a:spcBef>
                          <a:spcPts val="0"/>
                        </a:spcBef>
                        <a:spcAft>
                          <a:spcPts val="0"/>
                        </a:spcAft>
                        <a:buNone/>
                      </a:pPr>
                      <a:r>
                        <a:rPr lang="en" dirty="0">
                          <a:solidFill>
                            <a:srgbClr val="000000"/>
                          </a:solidFill>
                          <a:latin typeface="Raleway SemiBold"/>
                          <a:ea typeface="Raleway SemiBold"/>
                          <a:cs typeface="Raleway SemiBold"/>
                          <a:sym typeface="Raleway SemiBold"/>
                        </a:rPr>
                        <a:t>Up to 40%</a:t>
                      </a:r>
                      <a:endParaRPr dirty="0">
                        <a:latin typeface="Raleway SemiBold"/>
                        <a:ea typeface="Raleway SemiBold"/>
                        <a:cs typeface="Raleway SemiBold"/>
                        <a:sym typeface="Raleway SemiBold"/>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2"/>
                  </a:ext>
                </a:extLst>
              </a:tr>
              <a:tr h="759375">
                <a:tc>
                  <a:txBody>
                    <a:bodyPr/>
                    <a:lstStyle/>
                    <a:p>
                      <a:pPr marL="0" lvl="0" indent="0" algn="ctr" rtl="0">
                        <a:spcBef>
                          <a:spcPts val="0"/>
                        </a:spcBef>
                        <a:spcAft>
                          <a:spcPts val="0"/>
                        </a:spcAft>
                        <a:buNone/>
                      </a:pPr>
                      <a:r>
                        <a:rPr lang="en">
                          <a:solidFill>
                            <a:srgbClr val="000000"/>
                          </a:solidFill>
                          <a:latin typeface="Raleway SemiBold"/>
                          <a:ea typeface="Raleway SemiBold"/>
                          <a:cs typeface="Raleway SemiBold"/>
                          <a:sym typeface="Raleway SemiBold"/>
                        </a:rPr>
                        <a:t>Collaborate</a:t>
                      </a:r>
                      <a:endParaRPr>
                        <a:solidFill>
                          <a:srgbClr val="000000"/>
                        </a:solidFill>
                        <a:latin typeface="Raleway SemiBold"/>
                        <a:ea typeface="Raleway SemiBold"/>
                        <a:cs typeface="Raleway SemiBold"/>
                        <a:sym typeface="Raleway SemiBold"/>
                      </a:endParaRPr>
                    </a:p>
                    <a:p>
                      <a:pPr marL="0" lvl="0" indent="0" algn="ctr" rtl="0">
                        <a:spcBef>
                          <a:spcPts val="0"/>
                        </a:spcBef>
                        <a:spcAft>
                          <a:spcPts val="0"/>
                        </a:spcAft>
                        <a:buNone/>
                      </a:pPr>
                      <a:r>
                        <a:rPr lang="en">
                          <a:solidFill>
                            <a:srgbClr val="000000"/>
                          </a:solidFill>
                          <a:latin typeface="Raleway SemiBold"/>
                          <a:ea typeface="Raleway SemiBold"/>
                          <a:cs typeface="Raleway SemiBold"/>
                          <a:sym typeface="Raleway SemiBold"/>
                        </a:rPr>
                        <a:t>Up to 60%</a:t>
                      </a:r>
                      <a:endParaRPr>
                        <a:latin typeface="Raleway SemiBold"/>
                        <a:ea typeface="Raleway SemiBold"/>
                        <a:cs typeface="Raleway SemiBold"/>
                        <a:sym typeface="Raleway SemiBold"/>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3"/>
                  </a:ext>
                </a:extLst>
              </a:tr>
              <a:tr h="759375">
                <a:tc>
                  <a:txBody>
                    <a:bodyPr/>
                    <a:lstStyle/>
                    <a:p>
                      <a:pPr marL="0" lvl="0" indent="0" algn="ctr" rtl="0">
                        <a:spcBef>
                          <a:spcPts val="0"/>
                        </a:spcBef>
                        <a:spcAft>
                          <a:spcPts val="0"/>
                        </a:spcAft>
                        <a:buNone/>
                      </a:pPr>
                      <a:r>
                        <a:rPr lang="en">
                          <a:solidFill>
                            <a:srgbClr val="000000"/>
                          </a:solidFill>
                          <a:latin typeface="Raleway SemiBold"/>
                          <a:ea typeface="Raleway SemiBold"/>
                          <a:cs typeface="Raleway SemiBold"/>
                          <a:sym typeface="Raleway SemiBold"/>
                        </a:rPr>
                        <a:t>AI Agency</a:t>
                      </a:r>
                      <a:endParaRPr>
                        <a:solidFill>
                          <a:srgbClr val="000000"/>
                        </a:solidFill>
                        <a:latin typeface="Raleway SemiBold"/>
                        <a:ea typeface="Raleway SemiBold"/>
                        <a:cs typeface="Raleway SemiBold"/>
                        <a:sym typeface="Raleway SemiBold"/>
                      </a:endParaRPr>
                    </a:p>
                    <a:p>
                      <a:pPr marL="0" lvl="0" indent="0" algn="ctr" rtl="0">
                        <a:spcBef>
                          <a:spcPts val="0"/>
                        </a:spcBef>
                        <a:spcAft>
                          <a:spcPts val="0"/>
                        </a:spcAft>
                        <a:buNone/>
                      </a:pPr>
                      <a:r>
                        <a:rPr lang="en">
                          <a:solidFill>
                            <a:srgbClr val="000000"/>
                          </a:solidFill>
                          <a:latin typeface="Raleway SemiBold"/>
                          <a:ea typeface="Raleway SemiBold"/>
                          <a:cs typeface="Raleway SemiBold"/>
                          <a:sym typeface="Raleway SemiBold"/>
                        </a:rPr>
                        <a:t>Up to 100%</a:t>
                      </a:r>
                      <a:endParaRPr>
                        <a:latin typeface="Raleway SemiBold"/>
                        <a:ea typeface="Raleway SemiBold"/>
                        <a:cs typeface="Raleway SemiBold"/>
                        <a:sym typeface="Raleway SemiBold"/>
                      </a:endParaRPr>
                    </a:p>
                  </a:txBody>
                  <a:tcPr marL="91425" marR="91425" marT="91425" marB="91425"/>
                </a:tc>
                <a:tc>
                  <a:txBody>
                    <a:bodyPr/>
                    <a:lstStyle/>
                    <a:p>
                      <a:pPr marL="0" lvl="0" indent="0" algn="l" rtl="0">
                        <a:spcBef>
                          <a:spcPts val="0"/>
                        </a:spcBef>
                        <a:spcAft>
                          <a:spcPts val="0"/>
                        </a:spcAft>
                        <a:buNone/>
                      </a:pPr>
                      <a:endParaRPr dirty="0"/>
                    </a:p>
                  </a:txBody>
                  <a:tcPr marL="91425" marR="91425" marT="91425" marB="91425"/>
                </a:tc>
                <a:extLst>
                  <a:ext uri="{0D108BD9-81ED-4DB2-BD59-A6C34878D82A}">
                    <a16:rowId xmlns:a16="http://schemas.microsoft.com/office/drawing/2014/main" val="10004"/>
                  </a:ext>
                </a:extLst>
              </a:tr>
            </a:tbl>
          </a:graphicData>
        </a:graphic>
      </p:graphicFrame>
      <p:pic>
        <p:nvPicPr>
          <p:cNvPr id="630" name="Google Shape;630;p82" title="DOWNLOAD (1).png">
            <a:hlinkClick r:id="rId3"/>
          </p:cNvPr>
          <p:cNvPicPr preferRelativeResize="0"/>
          <p:nvPr/>
        </p:nvPicPr>
        <p:blipFill rotWithShape="1">
          <a:blip r:embed="rId4">
            <a:alphaModFix/>
          </a:blip>
          <a:srcRect l="20885" t="42880" r="16225" b="39019"/>
          <a:stretch/>
        </p:blipFill>
        <p:spPr>
          <a:xfrm>
            <a:off x="277625" y="2106238"/>
            <a:ext cx="2587850" cy="931024"/>
          </a:xfrm>
          <a:prstGeom prst="rect">
            <a:avLst/>
          </a:prstGeom>
          <a:noFill/>
          <a:ln>
            <a:noFill/>
          </a:ln>
          <a:effectLst>
            <a:outerShdw blurRad="57150" dist="19050" dir="5400000" algn="bl" rotWithShape="0">
              <a:srgbClr val="000000">
                <a:alpha val="50000"/>
              </a:srgbClr>
            </a:outerShdw>
          </a:effectLst>
        </p:spPr>
      </p:pic>
      <p:pic>
        <p:nvPicPr>
          <p:cNvPr id="631" name="Google Shape;631;p82" title="Main.png"/>
          <p:cNvPicPr preferRelativeResize="0"/>
          <p:nvPr/>
        </p:nvPicPr>
        <p:blipFill>
          <a:blip r:embed="rId5">
            <a:alphaModFix/>
          </a:blip>
          <a:stretch>
            <a:fillRect/>
          </a:stretch>
        </p:blipFill>
        <p:spPr>
          <a:xfrm rot="-3">
            <a:off x="2510263" y="-27629"/>
            <a:ext cx="4123474" cy="1195650"/>
          </a:xfrm>
          <a:prstGeom prst="rect">
            <a:avLst/>
          </a:prstGeom>
          <a:noFill/>
          <a:ln>
            <a:noFill/>
          </a:ln>
        </p:spPr>
      </p:pic>
      <p:pic>
        <p:nvPicPr>
          <p:cNvPr id="632" name="Google Shape;632;p82" title="folder.png">
            <a:hlinkClick r:id="rId3"/>
          </p:cNvPr>
          <p:cNvPicPr preferRelativeResize="0"/>
          <p:nvPr/>
        </p:nvPicPr>
        <p:blipFill>
          <a:blip r:embed="rId6">
            <a:alphaModFix/>
          </a:blip>
          <a:stretch>
            <a:fillRect/>
          </a:stretch>
        </p:blipFill>
        <p:spPr>
          <a:xfrm>
            <a:off x="670825" y="3084137"/>
            <a:ext cx="1801438" cy="1801438"/>
          </a:xfrm>
          <a:prstGeom prst="rect">
            <a:avLst/>
          </a:prstGeom>
          <a:noFill/>
          <a:ln>
            <a:noFill/>
          </a:ln>
        </p:spPr>
      </p:pic>
      <p:pic>
        <p:nvPicPr>
          <p:cNvPr id="3" name="Picture 2">
            <a:extLst>
              <a:ext uri="{FF2B5EF4-FFF2-40B4-BE49-F238E27FC236}">
                <a16:creationId xmlns:a16="http://schemas.microsoft.com/office/drawing/2014/main" id="{7E6D6496-E11A-E8D2-A579-C4F329C099D3}"/>
              </a:ext>
            </a:extLst>
          </p:cNvPr>
          <p:cNvPicPr>
            <a:picLocks noChangeAspect="1"/>
          </p:cNvPicPr>
          <p:nvPr/>
        </p:nvPicPr>
        <p:blipFill>
          <a:blip r:embed="rId7"/>
          <a:stretch>
            <a:fillRect/>
          </a:stretch>
        </p:blipFill>
        <p:spPr>
          <a:xfrm>
            <a:off x="4877178" y="1006816"/>
            <a:ext cx="3082220" cy="893729"/>
          </a:xfrm>
          <a:prstGeom prst="rect">
            <a:avLst/>
          </a:prstGeom>
        </p:spPr>
      </p:pic>
      <p:pic>
        <p:nvPicPr>
          <p:cNvPr id="5" name="Picture 4">
            <a:extLst>
              <a:ext uri="{FF2B5EF4-FFF2-40B4-BE49-F238E27FC236}">
                <a16:creationId xmlns:a16="http://schemas.microsoft.com/office/drawing/2014/main" id="{1F618E31-C7EA-A41C-2F50-F6B188D6E42F}"/>
              </a:ext>
            </a:extLst>
          </p:cNvPr>
          <p:cNvPicPr>
            <a:picLocks noChangeAspect="1"/>
          </p:cNvPicPr>
          <p:nvPr/>
        </p:nvPicPr>
        <p:blipFill>
          <a:blip r:embed="rId8"/>
          <a:stretch>
            <a:fillRect/>
          </a:stretch>
        </p:blipFill>
        <p:spPr>
          <a:xfrm>
            <a:off x="4839060" y="1782208"/>
            <a:ext cx="3158455" cy="915834"/>
          </a:xfrm>
          <a:prstGeom prst="rect">
            <a:avLst/>
          </a:prstGeom>
        </p:spPr>
      </p:pic>
      <p:pic>
        <p:nvPicPr>
          <p:cNvPr id="7" name="Picture 6">
            <a:extLst>
              <a:ext uri="{FF2B5EF4-FFF2-40B4-BE49-F238E27FC236}">
                <a16:creationId xmlns:a16="http://schemas.microsoft.com/office/drawing/2014/main" id="{F2EEC263-B66B-7625-5963-5A623E45F151}"/>
              </a:ext>
            </a:extLst>
          </p:cNvPr>
          <p:cNvPicPr>
            <a:picLocks noChangeAspect="1"/>
          </p:cNvPicPr>
          <p:nvPr/>
        </p:nvPicPr>
        <p:blipFill>
          <a:blip r:embed="rId9"/>
          <a:stretch>
            <a:fillRect/>
          </a:stretch>
        </p:blipFill>
        <p:spPr>
          <a:xfrm>
            <a:off x="4839060" y="2560749"/>
            <a:ext cx="3158455" cy="897005"/>
          </a:xfrm>
          <a:prstGeom prst="rect">
            <a:avLst/>
          </a:prstGeom>
        </p:spPr>
      </p:pic>
      <p:pic>
        <p:nvPicPr>
          <p:cNvPr id="9" name="Picture 8">
            <a:extLst>
              <a:ext uri="{FF2B5EF4-FFF2-40B4-BE49-F238E27FC236}">
                <a16:creationId xmlns:a16="http://schemas.microsoft.com/office/drawing/2014/main" id="{38C199DA-25D8-97D8-003F-D10F5BF29E30}"/>
              </a:ext>
            </a:extLst>
          </p:cNvPr>
          <p:cNvPicPr>
            <a:picLocks noChangeAspect="1"/>
          </p:cNvPicPr>
          <p:nvPr/>
        </p:nvPicPr>
        <p:blipFill>
          <a:blip r:embed="rId10"/>
          <a:stretch>
            <a:fillRect/>
          </a:stretch>
        </p:blipFill>
        <p:spPr>
          <a:xfrm>
            <a:off x="4989284" y="3271708"/>
            <a:ext cx="3008231" cy="893729"/>
          </a:xfrm>
          <a:prstGeom prst="rect">
            <a:avLst/>
          </a:prstGeom>
        </p:spPr>
      </p:pic>
      <p:pic>
        <p:nvPicPr>
          <p:cNvPr id="11" name="Picture 10">
            <a:extLst>
              <a:ext uri="{FF2B5EF4-FFF2-40B4-BE49-F238E27FC236}">
                <a16:creationId xmlns:a16="http://schemas.microsoft.com/office/drawing/2014/main" id="{D3C6D6A9-8E95-4F49-7F27-57CCAA195CF4}"/>
              </a:ext>
            </a:extLst>
          </p:cNvPr>
          <p:cNvPicPr>
            <a:picLocks noChangeAspect="1"/>
          </p:cNvPicPr>
          <p:nvPr/>
        </p:nvPicPr>
        <p:blipFill>
          <a:blip r:embed="rId11"/>
          <a:stretch>
            <a:fillRect/>
          </a:stretch>
        </p:blipFill>
        <p:spPr>
          <a:xfrm>
            <a:off x="5016858" y="4031420"/>
            <a:ext cx="3093518" cy="89700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36"/>
        <p:cNvGrpSpPr/>
        <p:nvPr/>
      </p:nvGrpSpPr>
      <p:grpSpPr>
        <a:xfrm>
          <a:off x="0" y="0"/>
          <a:ext cx="0" cy="0"/>
          <a:chOff x="0" y="0"/>
          <a:chExt cx="0" cy="0"/>
        </a:xfrm>
      </p:grpSpPr>
      <p:sp>
        <p:nvSpPr>
          <p:cNvPr id="637" name="Google Shape;637;p83"/>
          <p:cNvSpPr txBox="1">
            <a:spLocks noGrp="1"/>
          </p:cNvSpPr>
          <p:nvPr>
            <p:ph type="subTitle" idx="1"/>
          </p:nvPr>
        </p:nvSpPr>
        <p:spPr>
          <a:xfrm>
            <a:off x="632850" y="1418428"/>
            <a:ext cx="7878300" cy="2690400"/>
          </a:xfrm>
          <a:prstGeom prst="rect">
            <a:avLst/>
          </a:prstGeom>
        </p:spPr>
        <p:txBody>
          <a:bodyPr spcFirstLastPara="1" wrap="square" lIns="91425" tIns="91425" rIns="91425" bIns="91425" anchor="t" anchorCtr="0">
            <a:noAutofit/>
          </a:bodyPr>
          <a:lstStyle/>
          <a:p>
            <a:pPr marL="457200" lvl="0" indent="-393700" algn="l" rtl="0">
              <a:spcBef>
                <a:spcPts val="0"/>
              </a:spcBef>
              <a:spcAft>
                <a:spcPts val="0"/>
              </a:spcAft>
              <a:buSzPts val="2600"/>
              <a:buChar char="●"/>
            </a:pPr>
            <a:r>
              <a:rPr lang="en" sz="2600"/>
              <a:t>Teacher instructions and assignment directions will determine AI integration in the classroom</a:t>
            </a:r>
            <a:endParaRPr sz="2600"/>
          </a:p>
          <a:p>
            <a:pPr marL="457200" lvl="0" indent="-393700" algn="l" rtl="0">
              <a:spcBef>
                <a:spcPts val="0"/>
              </a:spcBef>
              <a:spcAft>
                <a:spcPts val="0"/>
              </a:spcAft>
              <a:buSzPts val="2600"/>
              <a:buChar char="●"/>
            </a:pPr>
            <a:r>
              <a:rPr lang="en" sz="2600"/>
              <a:t>Teachers will clarify the role that AI will play for each assignment</a:t>
            </a:r>
            <a:endParaRPr sz="2600"/>
          </a:p>
          <a:p>
            <a:pPr marL="457200" lvl="0" indent="0" algn="l" rtl="0">
              <a:spcBef>
                <a:spcPts val="0"/>
              </a:spcBef>
              <a:spcAft>
                <a:spcPts val="0"/>
              </a:spcAft>
              <a:buNone/>
            </a:pPr>
            <a:endParaRPr sz="2600"/>
          </a:p>
          <a:p>
            <a:pPr marL="0" lvl="0" indent="0" algn="l" rtl="0">
              <a:spcBef>
                <a:spcPts val="0"/>
              </a:spcBef>
              <a:spcAft>
                <a:spcPts val="0"/>
              </a:spcAft>
              <a:buNone/>
            </a:pPr>
            <a:endParaRPr/>
          </a:p>
        </p:txBody>
      </p:sp>
      <p:sp>
        <p:nvSpPr>
          <p:cNvPr id="638" name="Google Shape;638;p83"/>
          <p:cNvSpPr txBox="1">
            <a:spLocks noGrp="1"/>
          </p:cNvSpPr>
          <p:nvPr>
            <p:ph type="title"/>
          </p:nvPr>
        </p:nvSpPr>
        <p:spPr>
          <a:xfrm>
            <a:off x="625300" y="315813"/>
            <a:ext cx="7704000" cy="707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Teacher-Guided Usage</a:t>
            </a:r>
            <a:endParaRPr/>
          </a:p>
        </p:txBody>
      </p:sp>
      <p:pic>
        <p:nvPicPr>
          <p:cNvPr id="640" name="Google Shape;640;p83"/>
          <p:cNvPicPr preferRelativeResize="0"/>
          <p:nvPr/>
        </p:nvPicPr>
        <p:blipFill>
          <a:blip r:embed="rId3">
            <a:alphaModFix/>
          </a:blip>
          <a:stretch>
            <a:fillRect/>
          </a:stretch>
        </p:blipFill>
        <p:spPr>
          <a:xfrm>
            <a:off x="3635825" y="3247925"/>
            <a:ext cx="1682950" cy="1682950"/>
          </a:xfrm>
          <a:prstGeom prst="rect">
            <a:avLst/>
          </a:prstGeom>
          <a:noFill/>
          <a:ln>
            <a:noFill/>
          </a:ln>
        </p:spPr>
      </p:pic>
      <p:pic>
        <p:nvPicPr>
          <p:cNvPr id="3" name="Google Shape;608;p80">
            <a:extLst>
              <a:ext uri="{FF2B5EF4-FFF2-40B4-BE49-F238E27FC236}">
                <a16:creationId xmlns:a16="http://schemas.microsoft.com/office/drawing/2014/main" id="{7912ECD1-EDBE-BD3D-3D41-F32955020AE2}"/>
              </a:ext>
            </a:extLst>
          </p:cNvPr>
          <p:cNvPicPr preferRelativeResize="0"/>
          <p:nvPr/>
        </p:nvPicPr>
        <p:blipFill>
          <a:blip r:embed="rId4">
            <a:alphaModFix/>
          </a:blip>
          <a:srcRect/>
          <a:stretch/>
        </p:blipFill>
        <p:spPr>
          <a:xfrm>
            <a:off x="7225730" y="332748"/>
            <a:ext cx="1537000" cy="584380"/>
          </a:xfrm>
          <a:prstGeom prst="rect">
            <a:avLst/>
          </a:prstGeom>
          <a:ln w="38100" cap="sq">
            <a:solidFill>
              <a:srgbClr val="0070C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44"/>
        <p:cNvGrpSpPr/>
        <p:nvPr/>
      </p:nvGrpSpPr>
      <p:grpSpPr>
        <a:xfrm>
          <a:off x="0" y="0"/>
          <a:ext cx="0" cy="0"/>
          <a:chOff x="0" y="0"/>
          <a:chExt cx="0" cy="0"/>
        </a:xfrm>
      </p:grpSpPr>
      <p:sp>
        <p:nvSpPr>
          <p:cNvPr id="645" name="Google Shape;645;p84"/>
          <p:cNvSpPr txBox="1">
            <a:spLocks noGrp="1"/>
          </p:cNvSpPr>
          <p:nvPr>
            <p:ph type="subTitle" idx="1"/>
          </p:nvPr>
        </p:nvSpPr>
        <p:spPr>
          <a:xfrm>
            <a:off x="632850" y="1418428"/>
            <a:ext cx="7878300" cy="2690400"/>
          </a:xfrm>
          <a:prstGeom prst="rect">
            <a:avLst/>
          </a:prstGeom>
        </p:spPr>
        <p:txBody>
          <a:bodyPr spcFirstLastPara="1" wrap="square" lIns="91425" tIns="91425" rIns="91425" bIns="91425" anchor="t" anchorCtr="0">
            <a:noAutofit/>
          </a:bodyPr>
          <a:lstStyle/>
          <a:p>
            <a:pPr marL="457200" lvl="0" indent="-393700" algn="l" rtl="0">
              <a:spcBef>
                <a:spcPts val="0"/>
              </a:spcBef>
              <a:spcAft>
                <a:spcPts val="0"/>
              </a:spcAft>
              <a:buSzPts val="2600"/>
              <a:buChar char="●"/>
            </a:pPr>
            <a:r>
              <a:rPr lang="en" sz="2600"/>
              <a:t>Don't blindly trust AI outputs - always verify information</a:t>
            </a:r>
            <a:endParaRPr sz="2600"/>
          </a:p>
          <a:p>
            <a:pPr marL="457200" lvl="0" indent="-393700" algn="l" rtl="0">
              <a:spcBef>
                <a:spcPts val="0"/>
              </a:spcBef>
              <a:spcAft>
                <a:spcPts val="0"/>
              </a:spcAft>
              <a:buSzPts val="2600"/>
              <a:buChar char="●"/>
            </a:pPr>
            <a:r>
              <a:rPr lang="en" sz="2600"/>
              <a:t>Use AI as a tool to enhance your thinking, not replace it</a:t>
            </a:r>
            <a:endParaRPr sz="2600"/>
          </a:p>
          <a:p>
            <a:pPr marL="457200" lvl="0" indent="-393700" algn="l" rtl="0">
              <a:spcBef>
                <a:spcPts val="0"/>
              </a:spcBef>
              <a:spcAft>
                <a:spcPts val="0"/>
              </a:spcAft>
              <a:buSzPts val="2600"/>
              <a:buChar char="●"/>
            </a:pPr>
            <a:r>
              <a:rPr lang="en" sz="2600"/>
              <a:t>Reflect on how AI impacts your learning and creativity</a:t>
            </a:r>
            <a:endParaRPr sz="2600"/>
          </a:p>
          <a:p>
            <a:pPr marL="0" lvl="0" indent="0" algn="l" rtl="0">
              <a:spcBef>
                <a:spcPts val="0"/>
              </a:spcBef>
              <a:spcAft>
                <a:spcPts val="0"/>
              </a:spcAft>
              <a:buNone/>
            </a:pPr>
            <a:endParaRPr sz="2600"/>
          </a:p>
          <a:p>
            <a:pPr marL="0" lvl="0" indent="0" algn="l" rtl="0">
              <a:spcBef>
                <a:spcPts val="0"/>
              </a:spcBef>
              <a:spcAft>
                <a:spcPts val="0"/>
              </a:spcAft>
              <a:buNone/>
            </a:pPr>
            <a:endParaRPr sz="2600"/>
          </a:p>
          <a:p>
            <a:pPr marL="0" lvl="0" indent="0" algn="l" rtl="0">
              <a:spcBef>
                <a:spcPts val="0"/>
              </a:spcBef>
              <a:spcAft>
                <a:spcPts val="0"/>
              </a:spcAft>
              <a:buNone/>
            </a:pPr>
            <a:endParaRPr/>
          </a:p>
        </p:txBody>
      </p:sp>
      <p:sp>
        <p:nvSpPr>
          <p:cNvPr id="646" name="Google Shape;646;p84"/>
          <p:cNvSpPr txBox="1">
            <a:spLocks noGrp="1"/>
          </p:cNvSpPr>
          <p:nvPr>
            <p:ph type="title"/>
          </p:nvPr>
        </p:nvSpPr>
        <p:spPr>
          <a:xfrm>
            <a:off x="625300" y="315813"/>
            <a:ext cx="7704000" cy="707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Critical Thinking</a:t>
            </a:r>
            <a:endParaRPr/>
          </a:p>
        </p:txBody>
      </p:sp>
      <p:pic>
        <p:nvPicPr>
          <p:cNvPr id="648" name="Google Shape;648;p84"/>
          <p:cNvPicPr preferRelativeResize="0"/>
          <p:nvPr/>
        </p:nvPicPr>
        <p:blipFill>
          <a:blip r:embed="rId3">
            <a:alphaModFix/>
          </a:blip>
          <a:stretch>
            <a:fillRect/>
          </a:stretch>
        </p:blipFill>
        <p:spPr>
          <a:xfrm>
            <a:off x="3788513" y="3660575"/>
            <a:ext cx="1377574" cy="1377574"/>
          </a:xfrm>
          <a:prstGeom prst="rect">
            <a:avLst/>
          </a:prstGeom>
          <a:noFill/>
          <a:ln>
            <a:noFill/>
          </a:ln>
        </p:spPr>
      </p:pic>
      <p:pic>
        <p:nvPicPr>
          <p:cNvPr id="3" name="Google Shape;608;p80">
            <a:extLst>
              <a:ext uri="{FF2B5EF4-FFF2-40B4-BE49-F238E27FC236}">
                <a16:creationId xmlns:a16="http://schemas.microsoft.com/office/drawing/2014/main" id="{4F7E4C1B-530E-5FFB-937B-F9DCF249203E}"/>
              </a:ext>
            </a:extLst>
          </p:cNvPr>
          <p:cNvPicPr preferRelativeResize="0"/>
          <p:nvPr/>
        </p:nvPicPr>
        <p:blipFill>
          <a:blip r:embed="rId4">
            <a:alphaModFix/>
          </a:blip>
          <a:srcRect/>
          <a:stretch/>
        </p:blipFill>
        <p:spPr>
          <a:xfrm>
            <a:off x="7225730" y="332748"/>
            <a:ext cx="1537000" cy="584380"/>
          </a:xfrm>
          <a:prstGeom prst="rect">
            <a:avLst/>
          </a:prstGeom>
          <a:ln w="38100" cap="sq">
            <a:solidFill>
              <a:srgbClr val="0070C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52"/>
        <p:cNvGrpSpPr/>
        <p:nvPr/>
      </p:nvGrpSpPr>
      <p:grpSpPr>
        <a:xfrm>
          <a:off x="0" y="0"/>
          <a:ext cx="0" cy="0"/>
          <a:chOff x="0" y="0"/>
          <a:chExt cx="0" cy="0"/>
        </a:xfrm>
      </p:grpSpPr>
      <p:sp>
        <p:nvSpPr>
          <p:cNvPr id="653" name="Google Shape;653;p85"/>
          <p:cNvSpPr txBox="1">
            <a:spLocks noGrp="1"/>
          </p:cNvSpPr>
          <p:nvPr>
            <p:ph type="subTitle" idx="1"/>
          </p:nvPr>
        </p:nvSpPr>
        <p:spPr>
          <a:xfrm>
            <a:off x="632850" y="1226553"/>
            <a:ext cx="7878300" cy="2690400"/>
          </a:xfrm>
          <a:prstGeom prst="rect">
            <a:avLst/>
          </a:prstGeom>
        </p:spPr>
        <p:txBody>
          <a:bodyPr spcFirstLastPara="1" wrap="square" lIns="91425" tIns="91425" rIns="91425" bIns="91425" anchor="t" anchorCtr="0">
            <a:noAutofit/>
          </a:bodyPr>
          <a:lstStyle/>
          <a:p>
            <a:pPr marL="457200" lvl="0" indent="-393700" algn="l" rtl="0">
              <a:spcBef>
                <a:spcPts val="0"/>
              </a:spcBef>
              <a:spcAft>
                <a:spcPts val="0"/>
              </a:spcAft>
              <a:buSzPts val="2600"/>
              <a:buChar char="●"/>
            </a:pPr>
            <a:r>
              <a:rPr lang="en" sz="2600"/>
              <a:t>Understand when AI use is allowed or prohibited for assignments</a:t>
            </a:r>
            <a:endParaRPr sz="2600"/>
          </a:p>
          <a:p>
            <a:pPr marL="457200" lvl="0" indent="-393700" algn="l" rtl="0">
              <a:spcBef>
                <a:spcPts val="0"/>
              </a:spcBef>
              <a:spcAft>
                <a:spcPts val="0"/>
              </a:spcAft>
              <a:buSzPts val="2600"/>
              <a:buChar char="●"/>
            </a:pPr>
            <a:r>
              <a:rPr lang="en" sz="2600"/>
              <a:t>Never use AI to complete work that should be your own</a:t>
            </a:r>
            <a:endParaRPr sz="2600"/>
          </a:p>
          <a:p>
            <a:pPr marL="457200" lvl="0" indent="-393700" algn="l" rtl="0">
              <a:spcBef>
                <a:spcPts val="0"/>
              </a:spcBef>
              <a:spcAft>
                <a:spcPts val="0"/>
              </a:spcAft>
              <a:buSzPts val="2600"/>
              <a:buChar char="●"/>
            </a:pPr>
            <a:r>
              <a:rPr lang="en" sz="2600"/>
              <a:t>Ask your teacher if you're unsure about appropriate AI use</a:t>
            </a:r>
            <a:endParaRPr sz="2600"/>
          </a:p>
          <a:p>
            <a:pPr marL="457200" lvl="0" indent="0" algn="l" rtl="0">
              <a:spcBef>
                <a:spcPts val="0"/>
              </a:spcBef>
              <a:spcAft>
                <a:spcPts val="0"/>
              </a:spcAft>
              <a:buNone/>
            </a:pPr>
            <a:endParaRPr sz="2600"/>
          </a:p>
          <a:p>
            <a:pPr marL="0" lvl="0" indent="0" algn="l" rtl="0">
              <a:spcBef>
                <a:spcPts val="0"/>
              </a:spcBef>
              <a:spcAft>
                <a:spcPts val="0"/>
              </a:spcAft>
              <a:buNone/>
            </a:pPr>
            <a:endParaRPr sz="2600"/>
          </a:p>
          <a:p>
            <a:pPr marL="0" lvl="0" indent="0" algn="l" rtl="0">
              <a:spcBef>
                <a:spcPts val="0"/>
              </a:spcBef>
              <a:spcAft>
                <a:spcPts val="0"/>
              </a:spcAft>
              <a:buNone/>
            </a:pPr>
            <a:endParaRPr sz="2600"/>
          </a:p>
          <a:p>
            <a:pPr marL="0" lvl="0" indent="0" algn="l" rtl="0">
              <a:spcBef>
                <a:spcPts val="0"/>
              </a:spcBef>
              <a:spcAft>
                <a:spcPts val="0"/>
              </a:spcAft>
              <a:buNone/>
            </a:pPr>
            <a:endParaRPr/>
          </a:p>
        </p:txBody>
      </p:sp>
      <p:sp>
        <p:nvSpPr>
          <p:cNvPr id="654" name="Google Shape;654;p85"/>
          <p:cNvSpPr txBox="1">
            <a:spLocks noGrp="1"/>
          </p:cNvSpPr>
          <p:nvPr>
            <p:ph type="title"/>
          </p:nvPr>
        </p:nvSpPr>
        <p:spPr>
          <a:xfrm>
            <a:off x="625300" y="315813"/>
            <a:ext cx="7704000" cy="707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Academic Integrity</a:t>
            </a:r>
            <a:endParaRPr/>
          </a:p>
        </p:txBody>
      </p:sp>
      <p:pic>
        <p:nvPicPr>
          <p:cNvPr id="656" name="Google Shape;656;p85"/>
          <p:cNvPicPr preferRelativeResize="0"/>
          <p:nvPr/>
        </p:nvPicPr>
        <p:blipFill>
          <a:blip r:embed="rId3">
            <a:alphaModFix/>
          </a:blip>
          <a:stretch>
            <a:fillRect/>
          </a:stretch>
        </p:blipFill>
        <p:spPr>
          <a:xfrm>
            <a:off x="3784562" y="3633975"/>
            <a:ext cx="1385475" cy="1385475"/>
          </a:xfrm>
          <a:prstGeom prst="rect">
            <a:avLst/>
          </a:prstGeom>
          <a:noFill/>
          <a:ln>
            <a:noFill/>
          </a:ln>
        </p:spPr>
      </p:pic>
      <p:pic>
        <p:nvPicPr>
          <p:cNvPr id="3" name="Google Shape;608;p80">
            <a:extLst>
              <a:ext uri="{FF2B5EF4-FFF2-40B4-BE49-F238E27FC236}">
                <a16:creationId xmlns:a16="http://schemas.microsoft.com/office/drawing/2014/main" id="{FCD85EA9-B780-1F10-4B68-44E708CE9ED8}"/>
              </a:ext>
            </a:extLst>
          </p:cNvPr>
          <p:cNvPicPr preferRelativeResize="0"/>
          <p:nvPr/>
        </p:nvPicPr>
        <p:blipFill>
          <a:blip r:embed="rId4">
            <a:alphaModFix/>
          </a:blip>
          <a:srcRect/>
          <a:stretch/>
        </p:blipFill>
        <p:spPr>
          <a:xfrm>
            <a:off x="7225730" y="332748"/>
            <a:ext cx="1537000" cy="584380"/>
          </a:xfrm>
          <a:prstGeom prst="rect">
            <a:avLst/>
          </a:prstGeom>
          <a:ln w="38100" cap="sq">
            <a:solidFill>
              <a:srgbClr val="0070C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60"/>
        <p:cNvGrpSpPr/>
        <p:nvPr/>
      </p:nvGrpSpPr>
      <p:grpSpPr>
        <a:xfrm>
          <a:off x="0" y="0"/>
          <a:ext cx="0" cy="0"/>
          <a:chOff x="0" y="0"/>
          <a:chExt cx="0" cy="0"/>
        </a:xfrm>
      </p:grpSpPr>
      <p:sp>
        <p:nvSpPr>
          <p:cNvPr id="661" name="Google Shape;661;p86"/>
          <p:cNvSpPr txBox="1">
            <a:spLocks noGrp="1"/>
          </p:cNvSpPr>
          <p:nvPr>
            <p:ph type="subTitle" idx="1"/>
          </p:nvPr>
        </p:nvSpPr>
        <p:spPr>
          <a:xfrm>
            <a:off x="632850" y="1418428"/>
            <a:ext cx="7878300" cy="2690400"/>
          </a:xfrm>
          <a:prstGeom prst="rect">
            <a:avLst/>
          </a:prstGeom>
        </p:spPr>
        <p:txBody>
          <a:bodyPr spcFirstLastPara="1" wrap="square" lIns="91425" tIns="91425" rIns="91425" bIns="91425" anchor="t" anchorCtr="0">
            <a:noAutofit/>
          </a:bodyPr>
          <a:lstStyle/>
          <a:p>
            <a:pPr marL="457200" lvl="0" indent="-393700" algn="l" rtl="0">
              <a:spcBef>
                <a:spcPts val="0"/>
              </a:spcBef>
              <a:spcAft>
                <a:spcPts val="0"/>
              </a:spcAft>
              <a:buSzPts val="2600"/>
              <a:buChar char="●"/>
            </a:pPr>
            <a:r>
              <a:rPr lang="en" sz="2600"/>
              <a:t>Don't share personal information with AI tools</a:t>
            </a:r>
            <a:endParaRPr sz="2600"/>
          </a:p>
          <a:p>
            <a:pPr marL="457200" lvl="0" indent="-393700" algn="l" rtl="0">
              <a:spcBef>
                <a:spcPts val="0"/>
              </a:spcBef>
              <a:spcAft>
                <a:spcPts val="0"/>
              </a:spcAft>
              <a:buSzPts val="2600"/>
              <a:buChar char="●"/>
            </a:pPr>
            <a:r>
              <a:rPr lang="en" sz="2600"/>
              <a:t>Be cautious about the data you input into AI systems</a:t>
            </a:r>
            <a:endParaRPr sz="2600"/>
          </a:p>
          <a:p>
            <a:pPr marL="457200" lvl="0" indent="-393700" algn="l" rtl="0">
              <a:spcBef>
                <a:spcPts val="0"/>
              </a:spcBef>
              <a:spcAft>
                <a:spcPts val="0"/>
              </a:spcAft>
              <a:buSzPts val="2600"/>
              <a:buChar char="●"/>
            </a:pPr>
            <a:r>
              <a:rPr lang="en" sz="2600"/>
              <a:t>Report any concerning AI-generated content to a teacher</a:t>
            </a:r>
            <a:endParaRPr sz="2600"/>
          </a:p>
          <a:p>
            <a:pPr marL="457200" lvl="0" indent="0" algn="l" rtl="0">
              <a:spcBef>
                <a:spcPts val="0"/>
              </a:spcBef>
              <a:spcAft>
                <a:spcPts val="0"/>
              </a:spcAft>
              <a:buNone/>
            </a:pPr>
            <a:endParaRPr sz="2600"/>
          </a:p>
          <a:p>
            <a:pPr marL="457200" lvl="0" indent="0" algn="l" rtl="0">
              <a:spcBef>
                <a:spcPts val="0"/>
              </a:spcBef>
              <a:spcAft>
                <a:spcPts val="0"/>
              </a:spcAft>
              <a:buNone/>
            </a:pPr>
            <a:endParaRPr sz="2600"/>
          </a:p>
          <a:p>
            <a:pPr marL="0" lvl="0" indent="0" algn="l" rtl="0">
              <a:spcBef>
                <a:spcPts val="0"/>
              </a:spcBef>
              <a:spcAft>
                <a:spcPts val="0"/>
              </a:spcAft>
              <a:buNone/>
            </a:pPr>
            <a:endParaRPr sz="2600"/>
          </a:p>
          <a:p>
            <a:pPr marL="0" lvl="0" indent="0" algn="l" rtl="0">
              <a:spcBef>
                <a:spcPts val="0"/>
              </a:spcBef>
              <a:spcAft>
                <a:spcPts val="0"/>
              </a:spcAft>
              <a:buNone/>
            </a:pPr>
            <a:endParaRPr sz="2600"/>
          </a:p>
          <a:p>
            <a:pPr marL="0" lvl="0" indent="0" algn="l" rtl="0">
              <a:spcBef>
                <a:spcPts val="0"/>
              </a:spcBef>
              <a:spcAft>
                <a:spcPts val="0"/>
              </a:spcAft>
              <a:buNone/>
            </a:pPr>
            <a:endParaRPr/>
          </a:p>
        </p:txBody>
      </p:sp>
      <p:sp>
        <p:nvSpPr>
          <p:cNvPr id="662" name="Google Shape;662;p86"/>
          <p:cNvSpPr txBox="1">
            <a:spLocks noGrp="1"/>
          </p:cNvSpPr>
          <p:nvPr>
            <p:ph type="title"/>
          </p:nvPr>
        </p:nvSpPr>
        <p:spPr>
          <a:xfrm>
            <a:off x="625300" y="315813"/>
            <a:ext cx="7704000" cy="707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Privacy and Safety</a:t>
            </a:r>
            <a:endParaRPr/>
          </a:p>
        </p:txBody>
      </p:sp>
      <p:pic>
        <p:nvPicPr>
          <p:cNvPr id="664" name="Google Shape;664;p86"/>
          <p:cNvPicPr preferRelativeResize="0"/>
          <p:nvPr/>
        </p:nvPicPr>
        <p:blipFill>
          <a:blip r:embed="rId3">
            <a:alphaModFix/>
          </a:blip>
          <a:stretch>
            <a:fillRect/>
          </a:stretch>
        </p:blipFill>
        <p:spPr>
          <a:xfrm>
            <a:off x="3765913" y="3484875"/>
            <a:ext cx="1422775" cy="1422775"/>
          </a:xfrm>
          <a:prstGeom prst="rect">
            <a:avLst/>
          </a:prstGeom>
          <a:noFill/>
          <a:ln>
            <a:noFill/>
          </a:ln>
        </p:spPr>
      </p:pic>
      <p:pic>
        <p:nvPicPr>
          <p:cNvPr id="3" name="Google Shape;608;p80">
            <a:extLst>
              <a:ext uri="{FF2B5EF4-FFF2-40B4-BE49-F238E27FC236}">
                <a16:creationId xmlns:a16="http://schemas.microsoft.com/office/drawing/2014/main" id="{0AD3E736-E67F-0C65-46ED-E83084D0E034}"/>
              </a:ext>
            </a:extLst>
          </p:cNvPr>
          <p:cNvPicPr preferRelativeResize="0"/>
          <p:nvPr/>
        </p:nvPicPr>
        <p:blipFill>
          <a:blip r:embed="rId4">
            <a:alphaModFix/>
          </a:blip>
          <a:srcRect/>
          <a:stretch/>
        </p:blipFill>
        <p:spPr>
          <a:xfrm>
            <a:off x="7225730" y="332748"/>
            <a:ext cx="1537000" cy="584380"/>
          </a:xfrm>
          <a:prstGeom prst="rect">
            <a:avLst/>
          </a:prstGeom>
          <a:ln w="38100" cap="sq">
            <a:solidFill>
              <a:srgbClr val="0070C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68"/>
        <p:cNvGrpSpPr/>
        <p:nvPr/>
      </p:nvGrpSpPr>
      <p:grpSpPr>
        <a:xfrm>
          <a:off x="0" y="0"/>
          <a:ext cx="0" cy="0"/>
          <a:chOff x="0" y="0"/>
          <a:chExt cx="0" cy="0"/>
        </a:xfrm>
      </p:grpSpPr>
      <p:sp>
        <p:nvSpPr>
          <p:cNvPr id="669" name="Google Shape;669;p87"/>
          <p:cNvSpPr txBox="1">
            <a:spLocks noGrp="1"/>
          </p:cNvSpPr>
          <p:nvPr>
            <p:ph type="subTitle" idx="1"/>
          </p:nvPr>
        </p:nvSpPr>
        <p:spPr>
          <a:xfrm>
            <a:off x="632850" y="1418428"/>
            <a:ext cx="7878300" cy="2690400"/>
          </a:xfrm>
          <a:prstGeom prst="rect">
            <a:avLst/>
          </a:prstGeom>
        </p:spPr>
        <p:txBody>
          <a:bodyPr spcFirstLastPara="1" wrap="square" lIns="91425" tIns="91425" rIns="91425" bIns="91425" anchor="t" anchorCtr="0">
            <a:noAutofit/>
          </a:bodyPr>
          <a:lstStyle/>
          <a:p>
            <a:pPr marL="457200" lvl="0" indent="-393700" algn="l" rtl="0">
              <a:spcBef>
                <a:spcPts val="0"/>
              </a:spcBef>
              <a:spcAft>
                <a:spcPts val="0"/>
              </a:spcAft>
              <a:buSzPts val="2600"/>
              <a:buChar char="●"/>
            </a:pPr>
            <a:r>
              <a:rPr lang="en" sz="2600"/>
              <a:t>Use AI to support group work but ensure equal human contribution</a:t>
            </a:r>
            <a:endParaRPr sz="2600"/>
          </a:p>
          <a:p>
            <a:pPr marL="457200" lvl="0" indent="-393700" algn="l" rtl="0">
              <a:spcBef>
                <a:spcPts val="0"/>
              </a:spcBef>
              <a:spcAft>
                <a:spcPts val="0"/>
              </a:spcAft>
              <a:buSzPts val="2600"/>
              <a:buChar char="●"/>
            </a:pPr>
            <a:r>
              <a:rPr lang="en" sz="2600"/>
              <a:t>Share AI-generated ideas with your team, but develop them further together</a:t>
            </a:r>
            <a:endParaRPr sz="2600"/>
          </a:p>
          <a:p>
            <a:pPr marL="457200" lvl="0" indent="-393700" algn="l" rtl="0">
              <a:spcBef>
                <a:spcPts val="0"/>
              </a:spcBef>
              <a:spcAft>
                <a:spcPts val="0"/>
              </a:spcAft>
              <a:buSzPts val="2600"/>
              <a:buChar char="●"/>
            </a:pPr>
            <a:r>
              <a:rPr lang="en" sz="2600"/>
              <a:t>Be prepared to explain your thought process, not just AI outputs</a:t>
            </a:r>
            <a:endParaRPr sz="2600"/>
          </a:p>
          <a:p>
            <a:pPr marL="457200" lvl="0" indent="0" algn="l" rtl="0">
              <a:spcBef>
                <a:spcPts val="0"/>
              </a:spcBef>
              <a:spcAft>
                <a:spcPts val="0"/>
              </a:spcAft>
              <a:buNone/>
            </a:pPr>
            <a:endParaRPr sz="2600"/>
          </a:p>
          <a:p>
            <a:pPr marL="457200" lvl="0" indent="0" algn="l" rtl="0">
              <a:spcBef>
                <a:spcPts val="0"/>
              </a:spcBef>
              <a:spcAft>
                <a:spcPts val="0"/>
              </a:spcAft>
              <a:buNone/>
            </a:pPr>
            <a:endParaRPr sz="2600"/>
          </a:p>
          <a:p>
            <a:pPr marL="457200" lvl="0" indent="0" algn="l" rtl="0">
              <a:spcBef>
                <a:spcPts val="0"/>
              </a:spcBef>
              <a:spcAft>
                <a:spcPts val="0"/>
              </a:spcAft>
              <a:buNone/>
            </a:pPr>
            <a:endParaRPr sz="2600"/>
          </a:p>
          <a:p>
            <a:pPr marL="0" lvl="0" indent="0" algn="l" rtl="0">
              <a:spcBef>
                <a:spcPts val="0"/>
              </a:spcBef>
              <a:spcAft>
                <a:spcPts val="0"/>
              </a:spcAft>
              <a:buNone/>
            </a:pPr>
            <a:endParaRPr sz="2600"/>
          </a:p>
          <a:p>
            <a:pPr marL="0" lvl="0" indent="0" algn="l" rtl="0">
              <a:spcBef>
                <a:spcPts val="0"/>
              </a:spcBef>
              <a:spcAft>
                <a:spcPts val="0"/>
              </a:spcAft>
              <a:buNone/>
            </a:pPr>
            <a:endParaRPr sz="2600"/>
          </a:p>
          <a:p>
            <a:pPr marL="0" lvl="0" indent="0" algn="l" rtl="0">
              <a:spcBef>
                <a:spcPts val="0"/>
              </a:spcBef>
              <a:spcAft>
                <a:spcPts val="0"/>
              </a:spcAft>
              <a:buNone/>
            </a:pPr>
            <a:endParaRPr/>
          </a:p>
        </p:txBody>
      </p:sp>
      <p:sp>
        <p:nvSpPr>
          <p:cNvPr id="670" name="Google Shape;670;p87"/>
          <p:cNvSpPr txBox="1">
            <a:spLocks noGrp="1"/>
          </p:cNvSpPr>
          <p:nvPr>
            <p:ph type="title"/>
          </p:nvPr>
        </p:nvSpPr>
        <p:spPr>
          <a:xfrm>
            <a:off x="625300" y="315813"/>
            <a:ext cx="7704000" cy="707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Responsible Collaboration</a:t>
            </a:r>
            <a:endParaRPr/>
          </a:p>
        </p:txBody>
      </p:sp>
      <p:pic>
        <p:nvPicPr>
          <p:cNvPr id="672" name="Google Shape;672;p87"/>
          <p:cNvPicPr preferRelativeResize="0"/>
          <p:nvPr/>
        </p:nvPicPr>
        <p:blipFill>
          <a:blip r:embed="rId3">
            <a:alphaModFix/>
          </a:blip>
          <a:stretch>
            <a:fillRect/>
          </a:stretch>
        </p:blipFill>
        <p:spPr>
          <a:xfrm>
            <a:off x="3839288" y="3689900"/>
            <a:ext cx="1276026" cy="1276026"/>
          </a:xfrm>
          <a:prstGeom prst="rect">
            <a:avLst/>
          </a:prstGeom>
          <a:noFill/>
          <a:ln>
            <a:noFill/>
          </a:ln>
        </p:spPr>
      </p:pic>
      <p:pic>
        <p:nvPicPr>
          <p:cNvPr id="3" name="Google Shape;608;p80">
            <a:extLst>
              <a:ext uri="{FF2B5EF4-FFF2-40B4-BE49-F238E27FC236}">
                <a16:creationId xmlns:a16="http://schemas.microsoft.com/office/drawing/2014/main" id="{F70864FF-2F1A-2924-90FF-9DE1CB69EF54}"/>
              </a:ext>
            </a:extLst>
          </p:cNvPr>
          <p:cNvPicPr preferRelativeResize="0"/>
          <p:nvPr/>
        </p:nvPicPr>
        <p:blipFill>
          <a:blip r:embed="rId4">
            <a:alphaModFix/>
          </a:blip>
          <a:srcRect/>
          <a:stretch/>
        </p:blipFill>
        <p:spPr>
          <a:xfrm>
            <a:off x="7225730" y="332748"/>
            <a:ext cx="1537000" cy="584380"/>
          </a:xfrm>
          <a:prstGeom prst="rect">
            <a:avLst/>
          </a:prstGeom>
          <a:ln w="38100" cap="sq">
            <a:solidFill>
              <a:srgbClr val="0070C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76"/>
        <p:cNvGrpSpPr/>
        <p:nvPr/>
      </p:nvGrpSpPr>
      <p:grpSpPr>
        <a:xfrm>
          <a:off x="0" y="0"/>
          <a:ext cx="0" cy="0"/>
          <a:chOff x="0" y="0"/>
          <a:chExt cx="0" cy="0"/>
        </a:xfrm>
      </p:grpSpPr>
      <p:sp>
        <p:nvSpPr>
          <p:cNvPr id="677" name="Google Shape;677;p88"/>
          <p:cNvSpPr txBox="1">
            <a:spLocks noGrp="1"/>
          </p:cNvSpPr>
          <p:nvPr>
            <p:ph type="subTitle" idx="1"/>
          </p:nvPr>
        </p:nvSpPr>
        <p:spPr>
          <a:xfrm>
            <a:off x="632850" y="1418428"/>
            <a:ext cx="7878300" cy="2690400"/>
          </a:xfrm>
          <a:prstGeom prst="rect">
            <a:avLst/>
          </a:prstGeom>
        </p:spPr>
        <p:txBody>
          <a:bodyPr spcFirstLastPara="1" wrap="square" lIns="91425" tIns="91425" rIns="91425" bIns="91425" anchor="t" anchorCtr="0">
            <a:noAutofit/>
          </a:bodyPr>
          <a:lstStyle/>
          <a:p>
            <a:pPr marL="457200" lvl="0" indent="-393700" algn="l" rtl="0">
              <a:spcBef>
                <a:spcPts val="0"/>
              </a:spcBef>
              <a:spcAft>
                <a:spcPts val="0"/>
              </a:spcAft>
              <a:buSzPts val="2600"/>
              <a:buChar char="●"/>
            </a:pPr>
            <a:r>
              <a:rPr lang="en" sz="2600"/>
              <a:t>Explore AI capabilities to understand its potential and limitations</a:t>
            </a:r>
            <a:endParaRPr sz="2600"/>
          </a:p>
          <a:p>
            <a:pPr marL="457200" lvl="0" indent="-393700" algn="l" rtl="0">
              <a:spcBef>
                <a:spcPts val="0"/>
              </a:spcBef>
              <a:spcAft>
                <a:spcPts val="0"/>
              </a:spcAft>
              <a:buSzPts val="2600"/>
              <a:buChar char="●"/>
            </a:pPr>
            <a:r>
              <a:rPr lang="en" sz="2600"/>
              <a:t>Develop skills that complement AI, like creativity and complex problem-solving</a:t>
            </a:r>
            <a:endParaRPr sz="2600"/>
          </a:p>
          <a:p>
            <a:pPr marL="457200" lvl="0" indent="-393700" algn="l" rtl="0">
              <a:spcBef>
                <a:spcPts val="0"/>
              </a:spcBef>
              <a:spcAft>
                <a:spcPts val="0"/>
              </a:spcAft>
              <a:buSzPts val="2600"/>
              <a:buChar char="●"/>
            </a:pPr>
            <a:r>
              <a:rPr lang="en" sz="2600"/>
              <a:t>Stay informed about AI developments and their impact on society</a:t>
            </a:r>
            <a:endParaRPr sz="2600"/>
          </a:p>
          <a:p>
            <a:pPr marL="457200" lvl="0" indent="0" algn="l" rtl="0">
              <a:spcBef>
                <a:spcPts val="0"/>
              </a:spcBef>
              <a:spcAft>
                <a:spcPts val="0"/>
              </a:spcAft>
              <a:buNone/>
            </a:pPr>
            <a:endParaRPr sz="2600"/>
          </a:p>
          <a:p>
            <a:pPr marL="457200" lvl="0" indent="0" algn="l" rtl="0">
              <a:spcBef>
                <a:spcPts val="0"/>
              </a:spcBef>
              <a:spcAft>
                <a:spcPts val="0"/>
              </a:spcAft>
              <a:buNone/>
            </a:pPr>
            <a:endParaRPr sz="2600"/>
          </a:p>
          <a:p>
            <a:pPr marL="457200" lvl="0" indent="0" algn="l" rtl="0">
              <a:spcBef>
                <a:spcPts val="0"/>
              </a:spcBef>
              <a:spcAft>
                <a:spcPts val="0"/>
              </a:spcAft>
              <a:buNone/>
            </a:pPr>
            <a:endParaRPr sz="2600"/>
          </a:p>
          <a:p>
            <a:pPr marL="0" lvl="0" indent="0" algn="l" rtl="0">
              <a:spcBef>
                <a:spcPts val="0"/>
              </a:spcBef>
              <a:spcAft>
                <a:spcPts val="0"/>
              </a:spcAft>
              <a:buNone/>
            </a:pPr>
            <a:endParaRPr sz="2600"/>
          </a:p>
          <a:p>
            <a:pPr marL="0" lvl="0" indent="0" algn="l" rtl="0">
              <a:spcBef>
                <a:spcPts val="0"/>
              </a:spcBef>
              <a:spcAft>
                <a:spcPts val="0"/>
              </a:spcAft>
              <a:buNone/>
            </a:pPr>
            <a:endParaRPr sz="2600"/>
          </a:p>
          <a:p>
            <a:pPr marL="0" lvl="0" indent="0" algn="l" rtl="0">
              <a:spcBef>
                <a:spcPts val="0"/>
              </a:spcBef>
              <a:spcAft>
                <a:spcPts val="0"/>
              </a:spcAft>
              <a:buNone/>
            </a:pPr>
            <a:endParaRPr/>
          </a:p>
        </p:txBody>
      </p:sp>
      <p:sp>
        <p:nvSpPr>
          <p:cNvPr id="678" name="Google Shape;678;p88"/>
          <p:cNvSpPr txBox="1">
            <a:spLocks noGrp="1"/>
          </p:cNvSpPr>
          <p:nvPr>
            <p:ph type="title"/>
          </p:nvPr>
        </p:nvSpPr>
        <p:spPr>
          <a:xfrm>
            <a:off x="625300" y="315813"/>
            <a:ext cx="7704000" cy="707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Continuous Learning</a:t>
            </a:r>
            <a:endParaRPr/>
          </a:p>
        </p:txBody>
      </p:sp>
      <p:pic>
        <p:nvPicPr>
          <p:cNvPr id="680" name="Google Shape;680;p88"/>
          <p:cNvPicPr preferRelativeResize="0"/>
          <p:nvPr/>
        </p:nvPicPr>
        <p:blipFill>
          <a:blip r:embed="rId3">
            <a:alphaModFix/>
          </a:blip>
          <a:stretch>
            <a:fillRect/>
          </a:stretch>
        </p:blipFill>
        <p:spPr>
          <a:xfrm>
            <a:off x="3841900" y="3717850"/>
            <a:ext cx="1270801" cy="1270801"/>
          </a:xfrm>
          <a:prstGeom prst="rect">
            <a:avLst/>
          </a:prstGeom>
          <a:noFill/>
          <a:ln>
            <a:noFill/>
          </a:ln>
        </p:spPr>
      </p:pic>
      <p:pic>
        <p:nvPicPr>
          <p:cNvPr id="3" name="Google Shape;608;p80">
            <a:extLst>
              <a:ext uri="{FF2B5EF4-FFF2-40B4-BE49-F238E27FC236}">
                <a16:creationId xmlns:a16="http://schemas.microsoft.com/office/drawing/2014/main" id="{B8C0BA23-40FD-F1E2-1305-618F34B3FD67}"/>
              </a:ext>
            </a:extLst>
          </p:cNvPr>
          <p:cNvPicPr preferRelativeResize="0"/>
          <p:nvPr/>
        </p:nvPicPr>
        <p:blipFill>
          <a:blip r:embed="rId4">
            <a:alphaModFix/>
          </a:blip>
          <a:srcRect/>
          <a:stretch/>
        </p:blipFill>
        <p:spPr>
          <a:xfrm>
            <a:off x="7225730" y="332748"/>
            <a:ext cx="1537000" cy="584380"/>
          </a:xfrm>
          <a:prstGeom prst="rect">
            <a:avLst/>
          </a:prstGeom>
          <a:ln w="38100" cap="sq">
            <a:solidFill>
              <a:srgbClr val="0070C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inimal Marketing by Slidesgo XL">
  <a:themeElements>
    <a:clrScheme name="Simple Light">
      <a:dk1>
        <a:srgbClr val="278FD8"/>
      </a:dk1>
      <a:lt1>
        <a:srgbClr val="FFFFFF"/>
      </a:lt1>
      <a:dk2>
        <a:srgbClr val="FFFFFF"/>
      </a:dk2>
      <a:lt2>
        <a:srgbClr val="FFFFFF"/>
      </a:lt2>
      <a:accent1>
        <a:srgbClr val="278FD8"/>
      </a:accent1>
      <a:accent2>
        <a:srgbClr val="278FD8"/>
      </a:accent2>
      <a:accent3>
        <a:srgbClr val="FFFFFF"/>
      </a:accent3>
      <a:accent4>
        <a:srgbClr val="278FD8"/>
      </a:accent4>
      <a:accent5>
        <a:srgbClr val="FFFFFF"/>
      </a:accent5>
      <a:accent6>
        <a:srgbClr val="278FD8"/>
      </a:accent6>
      <a:hlink>
        <a:srgbClr val="278FD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437</Words>
  <Application>Microsoft Office PowerPoint</Application>
  <PresentationFormat>On-screen Show (16:9)</PresentationFormat>
  <Paragraphs>64</Paragraphs>
  <Slides>11</Slides>
  <Notes>11</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11</vt:i4>
      </vt:variant>
    </vt:vector>
  </HeadingPairs>
  <TitlesOfParts>
    <vt:vector size="24" baseType="lpstr">
      <vt:lpstr>Fira Sans Extra Condensed Medium</vt:lpstr>
      <vt:lpstr>Overpass</vt:lpstr>
      <vt:lpstr>Roboto Slab Light</vt:lpstr>
      <vt:lpstr>Bebas Neue</vt:lpstr>
      <vt:lpstr>Overpass ExtraLight</vt:lpstr>
      <vt:lpstr>Overpass Light</vt:lpstr>
      <vt:lpstr>Anaheim</vt:lpstr>
      <vt:lpstr>EB Garamond</vt:lpstr>
      <vt:lpstr>Arial</vt:lpstr>
      <vt:lpstr>Raleway SemiBold</vt:lpstr>
      <vt:lpstr>Lora</vt:lpstr>
      <vt:lpstr>Simple Light</vt:lpstr>
      <vt:lpstr>Minimal Marketing by Slidesgo XL</vt:lpstr>
      <vt:lpstr>Sierra Sands Unified School District Responsible Use Guide </vt:lpstr>
      <vt:lpstr>Ethical use</vt:lpstr>
      <vt:lpstr>AI Trust You </vt:lpstr>
      <vt:lpstr>AI Usage Badges</vt:lpstr>
      <vt:lpstr>Badges</vt:lpstr>
      <vt:lpstr>Teacher-Guided Usage</vt:lpstr>
      <vt:lpstr>Critical Thinking</vt:lpstr>
      <vt:lpstr>Academic Integrity</vt:lpstr>
      <vt:lpstr>Privacy and Safety</vt:lpstr>
      <vt:lpstr>Responsible Collaboration</vt:lpstr>
      <vt:lpstr>Continuous Learning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Scott Quick</cp:lastModifiedBy>
  <cp:revision>1</cp:revision>
  <dcterms:modified xsi:type="dcterms:W3CDTF">2026-10-27T18:50:53Z</dcterms:modified>
</cp:coreProperties>
</file>