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72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D3F944-9992-477D-A941-BFC599458B1B}" type="doc">
      <dgm:prSet loTypeId="urn:microsoft.com/office/officeart/2016/7/layout/HorizontalAction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8EB47A3-F976-48DE-B123-AC5A5A82D52C}">
      <dgm:prSet/>
      <dgm:spPr/>
      <dgm:t>
        <a:bodyPr/>
        <a:lstStyle/>
        <a:p>
          <a:r>
            <a:rPr lang="en-US"/>
            <a:t>Understand</a:t>
          </a:r>
        </a:p>
      </dgm:t>
    </dgm:pt>
    <dgm:pt modelId="{7F7B47A1-BCF5-4D50-8C7C-747710A35DB1}" type="parTrans" cxnId="{434E0914-CE19-4DAF-8F93-9DE00A74C55A}">
      <dgm:prSet/>
      <dgm:spPr/>
      <dgm:t>
        <a:bodyPr/>
        <a:lstStyle/>
        <a:p>
          <a:endParaRPr lang="en-US"/>
        </a:p>
      </dgm:t>
    </dgm:pt>
    <dgm:pt modelId="{AC43C753-32B8-4271-8229-BCFADF867073}" type="sibTrans" cxnId="{434E0914-CE19-4DAF-8F93-9DE00A74C55A}">
      <dgm:prSet/>
      <dgm:spPr/>
      <dgm:t>
        <a:bodyPr/>
        <a:lstStyle/>
        <a:p>
          <a:endParaRPr lang="en-US"/>
        </a:p>
      </dgm:t>
    </dgm:pt>
    <dgm:pt modelId="{B0F7DF15-D745-4BCA-BC07-C390F9A81C14}">
      <dgm:prSet/>
      <dgm:spPr/>
      <dgm:t>
        <a:bodyPr/>
        <a:lstStyle/>
        <a:p>
          <a:r>
            <a:rPr lang="en-US"/>
            <a:t>Understand HIB under NJ law</a:t>
          </a:r>
        </a:p>
      </dgm:t>
    </dgm:pt>
    <dgm:pt modelId="{4870963F-DAEA-4C5A-B198-97C7BEBA864E}" type="parTrans" cxnId="{EE22C8EC-EDD4-4D10-A90D-55858A50F8AA}">
      <dgm:prSet/>
      <dgm:spPr/>
      <dgm:t>
        <a:bodyPr/>
        <a:lstStyle/>
        <a:p>
          <a:endParaRPr lang="en-US"/>
        </a:p>
      </dgm:t>
    </dgm:pt>
    <dgm:pt modelId="{AFA38349-1A45-4FE1-B86C-F71E6D11B71B}" type="sibTrans" cxnId="{EE22C8EC-EDD4-4D10-A90D-55858A50F8AA}">
      <dgm:prSet/>
      <dgm:spPr/>
      <dgm:t>
        <a:bodyPr/>
        <a:lstStyle/>
        <a:p>
          <a:endParaRPr lang="en-US"/>
        </a:p>
      </dgm:t>
    </dgm:pt>
    <dgm:pt modelId="{9F845738-2BB3-4D91-AE1A-EB02A176CE6F}">
      <dgm:prSet/>
      <dgm:spPr/>
      <dgm:t>
        <a:bodyPr/>
        <a:lstStyle/>
        <a:p>
          <a:r>
            <a:rPr lang="en-US"/>
            <a:t>Review</a:t>
          </a:r>
        </a:p>
      </dgm:t>
    </dgm:pt>
    <dgm:pt modelId="{1004B716-CC42-4E7C-B21A-A8D516641562}" type="parTrans" cxnId="{D33258DF-FF4F-448E-8BEE-C103A502B97E}">
      <dgm:prSet/>
      <dgm:spPr/>
      <dgm:t>
        <a:bodyPr/>
        <a:lstStyle/>
        <a:p>
          <a:endParaRPr lang="en-US"/>
        </a:p>
      </dgm:t>
    </dgm:pt>
    <dgm:pt modelId="{66DC249F-FB1D-49C1-81B7-8C51C9C05CF0}" type="sibTrans" cxnId="{D33258DF-FF4F-448E-8BEE-C103A502B97E}">
      <dgm:prSet/>
      <dgm:spPr/>
      <dgm:t>
        <a:bodyPr/>
        <a:lstStyle/>
        <a:p>
          <a:endParaRPr lang="en-US"/>
        </a:p>
      </dgm:t>
    </dgm:pt>
    <dgm:pt modelId="{DDFFFA7A-95EE-4AF6-AD1A-767253BA3937}">
      <dgm:prSet/>
      <dgm:spPr/>
      <dgm:t>
        <a:bodyPr/>
        <a:lstStyle/>
        <a:p>
          <a:r>
            <a:rPr lang="en-US"/>
            <a:t>Review staff responsibilities</a:t>
          </a:r>
        </a:p>
      </dgm:t>
    </dgm:pt>
    <dgm:pt modelId="{67A9C733-D062-42E7-9E93-AA9B0BEE3DA1}" type="parTrans" cxnId="{279BD5B9-8EEC-49AA-817B-F04C0C28A943}">
      <dgm:prSet/>
      <dgm:spPr/>
      <dgm:t>
        <a:bodyPr/>
        <a:lstStyle/>
        <a:p>
          <a:endParaRPr lang="en-US"/>
        </a:p>
      </dgm:t>
    </dgm:pt>
    <dgm:pt modelId="{5B73F909-4477-45AB-AB4F-6CFD709E5ED8}" type="sibTrans" cxnId="{279BD5B9-8EEC-49AA-817B-F04C0C28A943}">
      <dgm:prSet/>
      <dgm:spPr/>
      <dgm:t>
        <a:bodyPr/>
        <a:lstStyle/>
        <a:p>
          <a:endParaRPr lang="en-US"/>
        </a:p>
      </dgm:t>
    </dgm:pt>
    <dgm:pt modelId="{73440680-CFDE-45D8-89F1-4F2ADEBF5F88}">
      <dgm:prSet/>
      <dgm:spPr/>
      <dgm:t>
        <a:bodyPr/>
        <a:lstStyle/>
        <a:p>
          <a:r>
            <a:rPr lang="en-US"/>
            <a:t>Learn</a:t>
          </a:r>
        </a:p>
      </dgm:t>
    </dgm:pt>
    <dgm:pt modelId="{3AC521DB-C33E-43B6-9025-FB026C21C819}" type="parTrans" cxnId="{C6CA2661-9017-42C8-9EAC-FA50FEF3DA07}">
      <dgm:prSet/>
      <dgm:spPr/>
      <dgm:t>
        <a:bodyPr/>
        <a:lstStyle/>
        <a:p>
          <a:endParaRPr lang="en-US"/>
        </a:p>
      </dgm:t>
    </dgm:pt>
    <dgm:pt modelId="{62D687D8-9556-4E1B-9A51-66BFC5D287DB}" type="sibTrans" cxnId="{C6CA2661-9017-42C8-9EAC-FA50FEF3DA07}">
      <dgm:prSet/>
      <dgm:spPr/>
      <dgm:t>
        <a:bodyPr/>
        <a:lstStyle/>
        <a:p>
          <a:endParaRPr lang="en-US"/>
        </a:p>
      </dgm:t>
    </dgm:pt>
    <dgm:pt modelId="{91EA3A35-8E88-4B80-8DF3-25556A0D137F}">
      <dgm:prSet/>
      <dgm:spPr/>
      <dgm:t>
        <a:bodyPr/>
        <a:lstStyle/>
        <a:p>
          <a:r>
            <a:rPr lang="en-US"/>
            <a:t>Learn reporting procedures</a:t>
          </a:r>
        </a:p>
      </dgm:t>
    </dgm:pt>
    <dgm:pt modelId="{EA065266-408B-425C-B432-15D1534AF258}" type="parTrans" cxnId="{F10B38F4-18C0-4FE7-9D2E-1D653BC83BD3}">
      <dgm:prSet/>
      <dgm:spPr/>
      <dgm:t>
        <a:bodyPr/>
        <a:lstStyle/>
        <a:p>
          <a:endParaRPr lang="en-US"/>
        </a:p>
      </dgm:t>
    </dgm:pt>
    <dgm:pt modelId="{0A70F9FE-7EFD-4170-850A-CE2BB033C0DB}" type="sibTrans" cxnId="{F10B38F4-18C0-4FE7-9D2E-1D653BC83BD3}">
      <dgm:prSet/>
      <dgm:spPr/>
      <dgm:t>
        <a:bodyPr/>
        <a:lstStyle/>
        <a:p>
          <a:endParaRPr lang="en-US"/>
        </a:p>
      </dgm:t>
    </dgm:pt>
    <dgm:pt modelId="{28341FA6-F3F6-4D68-AD7A-FB307ACD3A5C}">
      <dgm:prSet/>
      <dgm:spPr/>
      <dgm:t>
        <a:bodyPr/>
        <a:lstStyle/>
        <a:p>
          <a:r>
            <a:rPr lang="en-US"/>
            <a:t>Promote</a:t>
          </a:r>
        </a:p>
      </dgm:t>
    </dgm:pt>
    <dgm:pt modelId="{8A0CE34A-B0EB-43A9-8C10-0DEAD4F1E788}" type="parTrans" cxnId="{B8A7F851-8D10-4B8F-A732-AF5917DCF269}">
      <dgm:prSet/>
      <dgm:spPr/>
      <dgm:t>
        <a:bodyPr/>
        <a:lstStyle/>
        <a:p>
          <a:endParaRPr lang="en-US"/>
        </a:p>
      </dgm:t>
    </dgm:pt>
    <dgm:pt modelId="{1F48B15D-ECF8-4D97-A46E-ABE7F18C409D}" type="sibTrans" cxnId="{B8A7F851-8D10-4B8F-A732-AF5917DCF269}">
      <dgm:prSet/>
      <dgm:spPr/>
      <dgm:t>
        <a:bodyPr/>
        <a:lstStyle/>
        <a:p>
          <a:endParaRPr lang="en-US"/>
        </a:p>
      </dgm:t>
    </dgm:pt>
    <dgm:pt modelId="{BBC3E459-0937-4F56-90CD-D7E5A810E0A3}">
      <dgm:prSet/>
      <dgm:spPr/>
      <dgm:t>
        <a:bodyPr/>
        <a:lstStyle/>
        <a:p>
          <a:r>
            <a:rPr lang="en-US"/>
            <a:t>Promote a safe school environment</a:t>
          </a:r>
        </a:p>
      </dgm:t>
    </dgm:pt>
    <dgm:pt modelId="{857159B4-A748-4330-AF86-4736382B7079}" type="parTrans" cxnId="{2CAF89A5-A946-491D-8E82-E69F4F60F701}">
      <dgm:prSet/>
      <dgm:spPr/>
      <dgm:t>
        <a:bodyPr/>
        <a:lstStyle/>
        <a:p>
          <a:endParaRPr lang="en-US"/>
        </a:p>
      </dgm:t>
    </dgm:pt>
    <dgm:pt modelId="{10BAD2CE-0919-4486-9D83-B11466A09055}" type="sibTrans" cxnId="{2CAF89A5-A946-491D-8E82-E69F4F60F701}">
      <dgm:prSet/>
      <dgm:spPr/>
      <dgm:t>
        <a:bodyPr/>
        <a:lstStyle/>
        <a:p>
          <a:endParaRPr lang="en-US"/>
        </a:p>
      </dgm:t>
    </dgm:pt>
    <dgm:pt modelId="{7757C681-F2B1-4BDC-AB2C-72D679834422}" type="pres">
      <dgm:prSet presAssocID="{D5D3F944-9992-477D-A941-BFC599458B1B}" presName="Name0" presStyleCnt="0">
        <dgm:presLayoutVars>
          <dgm:dir/>
          <dgm:animLvl val="lvl"/>
          <dgm:resizeHandles val="exact"/>
        </dgm:presLayoutVars>
      </dgm:prSet>
      <dgm:spPr/>
    </dgm:pt>
    <dgm:pt modelId="{AA29308D-B7E9-4BBF-888C-49D076165C0F}" type="pres">
      <dgm:prSet presAssocID="{88EB47A3-F976-48DE-B123-AC5A5A82D52C}" presName="composite" presStyleCnt="0"/>
      <dgm:spPr/>
    </dgm:pt>
    <dgm:pt modelId="{5BEF6CED-9466-4019-9B10-30884C459352}" type="pres">
      <dgm:prSet presAssocID="{88EB47A3-F976-48DE-B123-AC5A5A82D52C}" presName="parTx" presStyleLbl="alignNode1" presStyleIdx="0" presStyleCnt="4">
        <dgm:presLayoutVars>
          <dgm:chMax val="0"/>
          <dgm:chPref val="0"/>
        </dgm:presLayoutVars>
      </dgm:prSet>
      <dgm:spPr/>
    </dgm:pt>
    <dgm:pt modelId="{EB349B6A-4062-412B-84DB-FAD51214DFB4}" type="pres">
      <dgm:prSet presAssocID="{88EB47A3-F976-48DE-B123-AC5A5A82D52C}" presName="desTx" presStyleLbl="alignAccFollowNode1" presStyleIdx="0" presStyleCnt="4">
        <dgm:presLayoutVars/>
      </dgm:prSet>
      <dgm:spPr/>
    </dgm:pt>
    <dgm:pt modelId="{649C6E10-43F0-4318-A88D-5C504B3AC0D3}" type="pres">
      <dgm:prSet presAssocID="{AC43C753-32B8-4271-8229-BCFADF867073}" presName="space" presStyleCnt="0"/>
      <dgm:spPr/>
    </dgm:pt>
    <dgm:pt modelId="{60F273D0-4977-468E-AEB7-E1B2DB127E6E}" type="pres">
      <dgm:prSet presAssocID="{9F845738-2BB3-4D91-AE1A-EB02A176CE6F}" presName="composite" presStyleCnt="0"/>
      <dgm:spPr/>
    </dgm:pt>
    <dgm:pt modelId="{24ABD41B-BE99-4D80-8E03-9323CB7F05A1}" type="pres">
      <dgm:prSet presAssocID="{9F845738-2BB3-4D91-AE1A-EB02A176CE6F}" presName="parTx" presStyleLbl="alignNode1" presStyleIdx="1" presStyleCnt="4">
        <dgm:presLayoutVars>
          <dgm:chMax val="0"/>
          <dgm:chPref val="0"/>
        </dgm:presLayoutVars>
      </dgm:prSet>
      <dgm:spPr/>
    </dgm:pt>
    <dgm:pt modelId="{D5A8272B-DCDF-4987-BA35-5D569CB08127}" type="pres">
      <dgm:prSet presAssocID="{9F845738-2BB3-4D91-AE1A-EB02A176CE6F}" presName="desTx" presStyleLbl="alignAccFollowNode1" presStyleIdx="1" presStyleCnt="4">
        <dgm:presLayoutVars/>
      </dgm:prSet>
      <dgm:spPr/>
    </dgm:pt>
    <dgm:pt modelId="{0CE182E3-D803-4799-B059-653C1951C5FA}" type="pres">
      <dgm:prSet presAssocID="{66DC249F-FB1D-49C1-81B7-8C51C9C05CF0}" presName="space" presStyleCnt="0"/>
      <dgm:spPr/>
    </dgm:pt>
    <dgm:pt modelId="{4E818850-4015-4A7C-85B0-3E37D70DF458}" type="pres">
      <dgm:prSet presAssocID="{73440680-CFDE-45D8-89F1-4F2ADEBF5F88}" presName="composite" presStyleCnt="0"/>
      <dgm:spPr/>
    </dgm:pt>
    <dgm:pt modelId="{60CEB12C-F81C-4347-AA0B-C78131A2A444}" type="pres">
      <dgm:prSet presAssocID="{73440680-CFDE-45D8-89F1-4F2ADEBF5F88}" presName="parTx" presStyleLbl="alignNode1" presStyleIdx="2" presStyleCnt="4">
        <dgm:presLayoutVars>
          <dgm:chMax val="0"/>
          <dgm:chPref val="0"/>
        </dgm:presLayoutVars>
      </dgm:prSet>
      <dgm:spPr/>
    </dgm:pt>
    <dgm:pt modelId="{7E98CD81-BDC3-46B2-87CE-94B9EFB79E57}" type="pres">
      <dgm:prSet presAssocID="{73440680-CFDE-45D8-89F1-4F2ADEBF5F88}" presName="desTx" presStyleLbl="alignAccFollowNode1" presStyleIdx="2" presStyleCnt="4">
        <dgm:presLayoutVars/>
      </dgm:prSet>
      <dgm:spPr/>
    </dgm:pt>
    <dgm:pt modelId="{26620D3A-64A3-4150-82A5-8358EFBB6D87}" type="pres">
      <dgm:prSet presAssocID="{62D687D8-9556-4E1B-9A51-66BFC5D287DB}" presName="space" presStyleCnt="0"/>
      <dgm:spPr/>
    </dgm:pt>
    <dgm:pt modelId="{BE6E1EEE-0D5A-4857-85BD-C7FD9A9C911C}" type="pres">
      <dgm:prSet presAssocID="{28341FA6-F3F6-4D68-AD7A-FB307ACD3A5C}" presName="composite" presStyleCnt="0"/>
      <dgm:spPr/>
    </dgm:pt>
    <dgm:pt modelId="{B02B62E0-CF9D-454B-B3E0-E766971B2416}" type="pres">
      <dgm:prSet presAssocID="{28341FA6-F3F6-4D68-AD7A-FB307ACD3A5C}" presName="parTx" presStyleLbl="alignNode1" presStyleIdx="3" presStyleCnt="4">
        <dgm:presLayoutVars>
          <dgm:chMax val="0"/>
          <dgm:chPref val="0"/>
        </dgm:presLayoutVars>
      </dgm:prSet>
      <dgm:spPr/>
    </dgm:pt>
    <dgm:pt modelId="{EA321B05-BEE7-4941-8760-2BF5A79AFB9E}" type="pres">
      <dgm:prSet presAssocID="{28341FA6-F3F6-4D68-AD7A-FB307ACD3A5C}" presName="desTx" presStyleLbl="alignAccFollowNode1" presStyleIdx="3" presStyleCnt="4">
        <dgm:presLayoutVars/>
      </dgm:prSet>
      <dgm:spPr/>
    </dgm:pt>
  </dgm:ptLst>
  <dgm:cxnLst>
    <dgm:cxn modelId="{4A93D806-B583-4F9B-9B8A-E24BD645E371}" type="presOf" srcId="{BBC3E459-0937-4F56-90CD-D7E5A810E0A3}" destId="{EA321B05-BEE7-4941-8760-2BF5A79AFB9E}" srcOrd="0" destOrd="0" presId="urn:microsoft.com/office/officeart/2016/7/layout/HorizontalActionList"/>
    <dgm:cxn modelId="{434E0914-CE19-4DAF-8F93-9DE00A74C55A}" srcId="{D5D3F944-9992-477D-A941-BFC599458B1B}" destId="{88EB47A3-F976-48DE-B123-AC5A5A82D52C}" srcOrd="0" destOrd="0" parTransId="{7F7B47A1-BCF5-4D50-8C7C-747710A35DB1}" sibTransId="{AC43C753-32B8-4271-8229-BCFADF867073}"/>
    <dgm:cxn modelId="{400A6C1E-EB47-43FC-A5FB-97F9F19F06ED}" type="presOf" srcId="{B0F7DF15-D745-4BCA-BC07-C390F9A81C14}" destId="{EB349B6A-4062-412B-84DB-FAD51214DFB4}" srcOrd="0" destOrd="0" presId="urn:microsoft.com/office/officeart/2016/7/layout/HorizontalActionList"/>
    <dgm:cxn modelId="{C6CA2661-9017-42C8-9EAC-FA50FEF3DA07}" srcId="{D5D3F944-9992-477D-A941-BFC599458B1B}" destId="{73440680-CFDE-45D8-89F1-4F2ADEBF5F88}" srcOrd="2" destOrd="0" parTransId="{3AC521DB-C33E-43B6-9025-FB026C21C819}" sibTransId="{62D687D8-9556-4E1B-9A51-66BFC5D287DB}"/>
    <dgm:cxn modelId="{E5D3C063-8AEC-4711-A47F-C6930E47D081}" type="presOf" srcId="{DDFFFA7A-95EE-4AF6-AD1A-767253BA3937}" destId="{D5A8272B-DCDF-4987-BA35-5D569CB08127}" srcOrd="0" destOrd="0" presId="urn:microsoft.com/office/officeart/2016/7/layout/HorizontalActionList"/>
    <dgm:cxn modelId="{1050666F-9AB3-41C2-ABA7-0E68D021DDCA}" type="presOf" srcId="{28341FA6-F3F6-4D68-AD7A-FB307ACD3A5C}" destId="{B02B62E0-CF9D-454B-B3E0-E766971B2416}" srcOrd="0" destOrd="0" presId="urn:microsoft.com/office/officeart/2016/7/layout/HorizontalActionList"/>
    <dgm:cxn modelId="{B8A7F851-8D10-4B8F-A732-AF5917DCF269}" srcId="{D5D3F944-9992-477D-A941-BFC599458B1B}" destId="{28341FA6-F3F6-4D68-AD7A-FB307ACD3A5C}" srcOrd="3" destOrd="0" parTransId="{8A0CE34A-B0EB-43A9-8C10-0DEAD4F1E788}" sibTransId="{1F48B15D-ECF8-4D97-A46E-ABE7F18C409D}"/>
    <dgm:cxn modelId="{DC390D7D-95FE-4231-B323-936E5B7BD467}" type="presOf" srcId="{9F845738-2BB3-4D91-AE1A-EB02A176CE6F}" destId="{24ABD41B-BE99-4D80-8E03-9323CB7F05A1}" srcOrd="0" destOrd="0" presId="urn:microsoft.com/office/officeart/2016/7/layout/HorizontalActionList"/>
    <dgm:cxn modelId="{CCB93D7E-29DA-425A-BF20-1F37834F64B2}" type="presOf" srcId="{88EB47A3-F976-48DE-B123-AC5A5A82D52C}" destId="{5BEF6CED-9466-4019-9B10-30884C459352}" srcOrd="0" destOrd="0" presId="urn:microsoft.com/office/officeart/2016/7/layout/HorizontalActionList"/>
    <dgm:cxn modelId="{CBC0A094-A8C9-41AE-AAB5-27DD6451A2D7}" type="presOf" srcId="{73440680-CFDE-45D8-89F1-4F2ADEBF5F88}" destId="{60CEB12C-F81C-4347-AA0B-C78131A2A444}" srcOrd="0" destOrd="0" presId="urn:microsoft.com/office/officeart/2016/7/layout/HorizontalActionList"/>
    <dgm:cxn modelId="{2CAF89A5-A946-491D-8E82-E69F4F60F701}" srcId="{28341FA6-F3F6-4D68-AD7A-FB307ACD3A5C}" destId="{BBC3E459-0937-4F56-90CD-D7E5A810E0A3}" srcOrd="0" destOrd="0" parTransId="{857159B4-A748-4330-AF86-4736382B7079}" sibTransId="{10BAD2CE-0919-4486-9D83-B11466A09055}"/>
    <dgm:cxn modelId="{279BD5B9-8EEC-49AA-817B-F04C0C28A943}" srcId="{9F845738-2BB3-4D91-AE1A-EB02A176CE6F}" destId="{DDFFFA7A-95EE-4AF6-AD1A-767253BA3937}" srcOrd="0" destOrd="0" parTransId="{67A9C733-D062-42E7-9E93-AA9B0BEE3DA1}" sibTransId="{5B73F909-4477-45AB-AB4F-6CFD709E5ED8}"/>
    <dgm:cxn modelId="{BC54A6BD-F5BC-49A4-A304-C666D54A1723}" type="presOf" srcId="{D5D3F944-9992-477D-A941-BFC599458B1B}" destId="{7757C681-F2B1-4BDC-AB2C-72D679834422}" srcOrd="0" destOrd="0" presId="urn:microsoft.com/office/officeart/2016/7/layout/HorizontalActionList"/>
    <dgm:cxn modelId="{D33258DF-FF4F-448E-8BEE-C103A502B97E}" srcId="{D5D3F944-9992-477D-A941-BFC599458B1B}" destId="{9F845738-2BB3-4D91-AE1A-EB02A176CE6F}" srcOrd="1" destOrd="0" parTransId="{1004B716-CC42-4E7C-B21A-A8D516641562}" sibTransId="{66DC249F-FB1D-49C1-81B7-8C51C9C05CF0}"/>
    <dgm:cxn modelId="{EE22C8EC-EDD4-4D10-A90D-55858A50F8AA}" srcId="{88EB47A3-F976-48DE-B123-AC5A5A82D52C}" destId="{B0F7DF15-D745-4BCA-BC07-C390F9A81C14}" srcOrd="0" destOrd="0" parTransId="{4870963F-DAEA-4C5A-B198-97C7BEBA864E}" sibTransId="{AFA38349-1A45-4FE1-B86C-F71E6D11B71B}"/>
    <dgm:cxn modelId="{F10B38F4-18C0-4FE7-9D2E-1D653BC83BD3}" srcId="{73440680-CFDE-45D8-89F1-4F2ADEBF5F88}" destId="{91EA3A35-8E88-4B80-8DF3-25556A0D137F}" srcOrd="0" destOrd="0" parTransId="{EA065266-408B-425C-B432-15D1534AF258}" sibTransId="{0A70F9FE-7EFD-4170-850A-CE2BB033C0DB}"/>
    <dgm:cxn modelId="{999C66F4-5C68-4296-8CF1-03F3239CB784}" type="presOf" srcId="{91EA3A35-8E88-4B80-8DF3-25556A0D137F}" destId="{7E98CD81-BDC3-46B2-87CE-94B9EFB79E57}" srcOrd="0" destOrd="0" presId="urn:microsoft.com/office/officeart/2016/7/layout/HorizontalActionList"/>
    <dgm:cxn modelId="{1E5DF8EC-210F-4165-A489-D94CC6775B45}" type="presParOf" srcId="{7757C681-F2B1-4BDC-AB2C-72D679834422}" destId="{AA29308D-B7E9-4BBF-888C-49D076165C0F}" srcOrd="0" destOrd="0" presId="urn:microsoft.com/office/officeart/2016/7/layout/HorizontalActionList"/>
    <dgm:cxn modelId="{86A76615-FA34-49B7-9102-3FA534F6583C}" type="presParOf" srcId="{AA29308D-B7E9-4BBF-888C-49D076165C0F}" destId="{5BEF6CED-9466-4019-9B10-30884C459352}" srcOrd="0" destOrd="0" presId="urn:microsoft.com/office/officeart/2016/7/layout/HorizontalActionList"/>
    <dgm:cxn modelId="{27B8006E-0141-4AF8-9457-24AAEA76C972}" type="presParOf" srcId="{AA29308D-B7E9-4BBF-888C-49D076165C0F}" destId="{EB349B6A-4062-412B-84DB-FAD51214DFB4}" srcOrd="1" destOrd="0" presId="urn:microsoft.com/office/officeart/2016/7/layout/HorizontalActionList"/>
    <dgm:cxn modelId="{D5932A2D-014C-450C-ADA4-21707B76D138}" type="presParOf" srcId="{7757C681-F2B1-4BDC-AB2C-72D679834422}" destId="{649C6E10-43F0-4318-A88D-5C504B3AC0D3}" srcOrd="1" destOrd="0" presId="urn:microsoft.com/office/officeart/2016/7/layout/HorizontalActionList"/>
    <dgm:cxn modelId="{314A6ED0-CEBA-4B7E-BEF1-BCA009CD5211}" type="presParOf" srcId="{7757C681-F2B1-4BDC-AB2C-72D679834422}" destId="{60F273D0-4977-468E-AEB7-E1B2DB127E6E}" srcOrd="2" destOrd="0" presId="urn:microsoft.com/office/officeart/2016/7/layout/HorizontalActionList"/>
    <dgm:cxn modelId="{607A854F-8DA0-4AEB-8E84-3052901663A0}" type="presParOf" srcId="{60F273D0-4977-468E-AEB7-E1B2DB127E6E}" destId="{24ABD41B-BE99-4D80-8E03-9323CB7F05A1}" srcOrd="0" destOrd="0" presId="urn:microsoft.com/office/officeart/2016/7/layout/HorizontalActionList"/>
    <dgm:cxn modelId="{2E6B0AE9-B799-4E92-82D8-9CF4E3798CF2}" type="presParOf" srcId="{60F273D0-4977-468E-AEB7-E1B2DB127E6E}" destId="{D5A8272B-DCDF-4987-BA35-5D569CB08127}" srcOrd="1" destOrd="0" presId="urn:microsoft.com/office/officeart/2016/7/layout/HorizontalActionList"/>
    <dgm:cxn modelId="{7859E2A2-1166-4F75-9174-CFB050F22ED2}" type="presParOf" srcId="{7757C681-F2B1-4BDC-AB2C-72D679834422}" destId="{0CE182E3-D803-4799-B059-653C1951C5FA}" srcOrd="3" destOrd="0" presId="urn:microsoft.com/office/officeart/2016/7/layout/HorizontalActionList"/>
    <dgm:cxn modelId="{DFA81EF7-ED39-4E96-8B5A-88B48B4CE712}" type="presParOf" srcId="{7757C681-F2B1-4BDC-AB2C-72D679834422}" destId="{4E818850-4015-4A7C-85B0-3E37D70DF458}" srcOrd="4" destOrd="0" presId="urn:microsoft.com/office/officeart/2016/7/layout/HorizontalActionList"/>
    <dgm:cxn modelId="{A815F14C-B806-422A-9616-B54A452444DC}" type="presParOf" srcId="{4E818850-4015-4A7C-85B0-3E37D70DF458}" destId="{60CEB12C-F81C-4347-AA0B-C78131A2A444}" srcOrd="0" destOrd="0" presId="urn:microsoft.com/office/officeart/2016/7/layout/HorizontalActionList"/>
    <dgm:cxn modelId="{128B4BA7-CE5D-4FCA-866C-406BB9EB71DF}" type="presParOf" srcId="{4E818850-4015-4A7C-85B0-3E37D70DF458}" destId="{7E98CD81-BDC3-46B2-87CE-94B9EFB79E57}" srcOrd="1" destOrd="0" presId="urn:microsoft.com/office/officeart/2016/7/layout/HorizontalActionList"/>
    <dgm:cxn modelId="{1FBE43B7-6963-4F10-B776-47DD5D36FFFA}" type="presParOf" srcId="{7757C681-F2B1-4BDC-AB2C-72D679834422}" destId="{26620D3A-64A3-4150-82A5-8358EFBB6D87}" srcOrd="5" destOrd="0" presId="urn:microsoft.com/office/officeart/2016/7/layout/HorizontalActionList"/>
    <dgm:cxn modelId="{2F7578D8-EC80-4072-B4F5-D92632B9D94E}" type="presParOf" srcId="{7757C681-F2B1-4BDC-AB2C-72D679834422}" destId="{BE6E1EEE-0D5A-4857-85BD-C7FD9A9C911C}" srcOrd="6" destOrd="0" presId="urn:microsoft.com/office/officeart/2016/7/layout/HorizontalActionList"/>
    <dgm:cxn modelId="{C97F5E34-A672-4FE4-9BB4-6A4D98857A26}" type="presParOf" srcId="{BE6E1EEE-0D5A-4857-85BD-C7FD9A9C911C}" destId="{B02B62E0-CF9D-454B-B3E0-E766971B2416}" srcOrd="0" destOrd="0" presId="urn:microsoft.com/office/officeart/2016/7/layout/HorizontalActionList"/>
    <dgm:cxn modelId="{ABDAB822-1800-4F3B-87E9-5AEC5F8DCA8F}" type="presParOf" srcId="{BE6E1EEE-0D5A-4857-85BD-C7FD9A9C911C}" destId="{EA321B05-BEE7-4941-8760-2BF5A79AFB9E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ABB416-5723-4189-8AE9-CD6BED7D143E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BE14085-84C1-4293-9940-A3F3727EADAD}">
      <dgm:prSet/>
      <dgm:spPr/>
      <dgm:t>
        <a:bodyPr/>
        <a:lstStyle/>
        <a:p>
          <a:r>
            <a:rPr lang="en-US"/>
            <a:t>Race, religion, gender, disability</a:t>
          </a:r>
        </a:p>
      </dgm:t>
    </dgm:pt>
    <dgm:pt modelId="{B3F89102-1B69-4769-A191-BFDECFF05B47}" type="parTrans" cxnId="{94E8B055-BF38-4026-B410-234D0E65A59F}">
      <dgm:prSet/>
      <dgm:spPr/>
      <dgm:t>
        <a:bodyPr/>
        <a:lstStyle/>
        <a:p>
          <a:endParaRPr lang="en-US"/>
        </a:p>
      </dgm:t>
    </dgm:pt>
    <dgm:pt modelId="{28D65503-8436-491B-A297-4EE422E9E4C5}" type="sibTrans" cxnId="{94E8B055-BF38-4026-B410-234D0E65A59F}">
      <dgm:prSet/>
      <dgm:spPr/>
      <dgm:t>
        <a:bodyPr/>
        <a:lstStyle/>
        <a:p>
          <a:endParaRPr lang="en-US"/>
        </a:p>
      </dgm:t>
    </dgm:pt>
    <dgm:pt modelId="{BB32B3C3-B2BC-44DE-9062-805F3E8CABBB}">
      <dgm:prSet/>
      <dgm:spPr/>
      <dgm:t>
        <a:bodyPr/>
        <a:lstStyle/>
        <a:p>
          <a:r>
            <a:rPr lang="en-US"/>
            <a:t>Sexual orientation</a:t>
          </a:r>
        </a:p>
      </dgm:t>
    </dgm:pt>
    <dgm:pt modelId="{69F4C0FB-A101-483C-8B83-FD363FBF7ED3}" type="parTrans" cxnId="{FA1721EB-08FA-4AF6-BA61-534EE732990D}">
      <dgm:prSet/>
      <dgm:spPr/>
      <dgm:t>
        <a:bodyPr/>
        <a:lstStyle/>
        <a:p>
          <a:endParaRPr lang="en-US"/>
        </a:p>
      </dgm:t>
    </dgm:pt>
    <dgm:pt modelId="{6D51B3B6-1D4F-4161-B121-49802BD5A6A0}" type="sibTrans" cxnId="{FA1721EB-08FA-4AF6-BA61-534EE732990D}">
      <dgm:prSet/>
      <dgm:spPr/>
      <dgm:t>
        <a:bodyPr/>
        <a:lstStyle/>
        <a:p>
          <a:endParaRPr lang="en-US"/>
        </a:p>
      </dgm:t>
    </dgm:pt>
    <dgm:pt modelId="{AB560F3A-37F9-478C-9F89-B7D874EA48E2}">
      <dgm:prSet/>
      <dgm:spPr/>
      <dgm:t>
        <a:bodyPr/>
        <a:lstStyle/>
        <a:p>
          <a:r>
            <a:rPr lang="en-US"/>
            <a:t>Appearance</a:t>
          </a:r>
        </a:p>
      </dgm:t>
    </dgm:pt>
    <dgm:pt modelId="{6A0A71B1-8380-49C4-8E59-A5651D3D74A1}" type="parTrans" cxnId="{A89017D2-E302-4CB2-9619-A47C26BDA825}">
      <dgm:prSet/>
      <dgm:spPr/>
      <dgm:t>
        <a:bodyPr/>
        <a:lstStyle/>
        <a:p>
          <a:endParaRPr lang="en-US"/>
        </a:p>
      </dgm:t>
    </dgm:pt>
    <dgm:pt modelId="{ADD1F44C-BF62-4CAB-8D97-884B70C44BAE}" type="sibTrans" cxnId="{A89017D2-E302-4CB2-9619-A47C26BDA825}">
      <dgm:prSet/>
      <dgm:spPr/>
      <dgm:t>
        <a:bodyPr/>
        <a:lstStyle/>
        <a:p>
          <a:endParaRPr lang="en-US"/>
        </a:p>
      </dgm:t>
    </dgm:pt>
    <dgm:pt modelId="{A0F577F8-0E6F-48E5-8D63-3F438A1554C6}">
      <dgm:prSet/>
      <dgm:spPr/>
      <dgm:t>
        <a:bodyPr/>
        <a:lstStyle/>
        <a:p>
          <a:r>
            <a:rPr lang="en-US"/>
            <a:t>Socioeconomic status</a:t>
          </a:r>
        </a:p>
      </dgm:t>
    </dgm:pt>
    <dgm:pt modelId="{5FD38C2E-EC92-4818-A423-93CE76A15B39}" type="parTrans" cxnId="{A6177A76-C266-4C7F-8A9A-6F9653B93B5F}">
      <dgm:prSet/>
      <dgm:spPr/>
      <dgm:t>
        <a:bodyPr/>
        <a:lstStyle/>
        <a:p>
          <a:endParaRPr lang="en-US"/>
        </a:p>
      </dgm:t>
    </dgm:pt>
    <dgm:pt modelId="{8325BC4E-ECBE-4CEF-9C59-3C18A36044FE}" type="sibTrans" cxnId="{A6177A76-C266-4C7F-8A9A-6F9653B93B5F}">
      <dgm:prSet/>
      <dgm:spPr/>
      <dgm:t>
        <a:bodyPr/>
        <a:lstStyle/>
        <a:p>
          <a:endParaRPr lang="en-US"/>
        </a:p>
      </dgm:t>
    </dgm:pt>
    <dgm:pt modelId="{606DD9A2-F286-4C73-B3BF-22BA9D9744C5}">
      <dgm:prSet/>
      <dgm:spPr/>
      <dgm:t>
        <a:bodyPr/>
        <a:lstStyle/>
        <a:p>
          <a:r>
            <a:rPr lang="en-US"/>
            <a:t>Other distinguishing traits</a:t>
          </a:r>
        </a:p>
      </dgm:t>
    </dgm:pt>
    <dgm:pt modelId="{2FBCA586-E102-43F0-81A4-610E82E4F716}" type="parTrans" cxnId="{EFA75E5C-12BE-42A5-AA88-91C6D364D25B}">
      <dgm:prSet/>
      <dgm:spPr/>
      <dgm:t>
        <a:bodyPr/>
        <a:lstStyle/>
        <a:p>
          <a:endParaRPr lang="en-US"/>
        </a:p>
      </dgm:t>
    </dgm:pt>
    <dgm:pt modelId="{3FE1A78F-B48B-46BC-8A18-8E0BAFCAD16B}" type="sibTrans" cxnId="{EFA75E5C-12BE-42A5-AA88-91C6D364D25B}">
      <dgm:prSet/>
      <dgm:spPr/>
      <dgm:t>
        <a:bodyPr/>
        <a:lstStyle/>
        <a:p>
          <a:endParaRPr lang="en-US"/>
        </a:p>
      </dgm:t>
    </dgm:pt>
    <dgm:pt modelId="{F8102C02-7E47-4433-9290-7C0E417E2C73}" type="pres">
      <dgm:prSet presAssocID="{41ABB416-5723-4189-8AE9-CD6BED7D143E}" presName="outerComposite" presStyleCnt="0">
        <dgm:presLayoutVars>
          <dgm:chMax val="5"/>
          <dgm:dir/>
          <dgm:resizeHandles val="exact"/>
        </dgm:presLayoutVars>
      </dgm:prSet>
      <dgm:spPr/>
    </dgm:pt>
    <dgm:pt modelId="{6E983678-DFDB-4961-946E-4693B8F50EA8}" type="pres">
      <dgm:prSet presAssocID="{41ABB416-5723-4189-8AE9-CD6BED7D143E}" presName="dummyMaxCanvas" presStyleCnt="0">
        <dgm:presLayoutVars/>
      </dgm:prSet>
      <dgm:spPr/>
    </dgm:pt>
    <dgm:pt modelId="{BCA6F5EB-6FEA-40B8-8D88-305C6A13ACFE}" type="pres">
      <dgm:prSet presAssocID="{41ABB416-5723-4189-8AE9-CD6BED7D143E}" presName="FiveNodes_1" presStyleLbl="node1" presStyleIdx="0" presStyleCnt="5">
        <dgm:presLayoutVars>
          <dgm:bulletEnabled val="1"/>
        </dgm:presLayoutVars>
      </dgm:prSet>
      <dgm:spPr/>
    </dgm:pt>
    <dgm:pt modelId="{0C2AF1EF-E3EF-4C04-8302-4202F97C1B63}" type="pres">
      <dgm:prSet presAssocID="{41ABB416-5723-4189-8AE9-CD6BED7D143E}" presName="FiveNodes_2" presStyleLbl="node1" presStyleIdx="1" presStyleCnt="5">
        <dgm:presLayoutVars>
          <dgm:bulletEnabled val="1"/>
        </dgm:presLayoutVars>
      </dgm:prSet>
      <dgm:spPr/>
    </dgm:pt>
    <dgm:pt modelId="{901FEDE1-3D9B-4CCE-BE49-92CC73DB3624}" type="pres">
      <dgm:prSet presAssocID="{41ABB416-5723-4189-8AE9-CD6BED7D143E}" presName="FiveNodes_3" presStyleLbl="node1" presStyleIdx="2" presStyleCnt="5">
        <dgm:presLayoutVars>
          <dgm:bulletEnabled val="1"/>
        </dgm:presLayoutVars>
      </dgm:prSet>
      <dgm:spPr/>
    </dgm:pt>
    <dgm:pt modelId="{28A1C65B-C329-4B4A-B4A5-64456B2ECD26}" type="pres">
      <dgm:prSet presAssocID="{41ABB416-5723-4189-8AE9-CD6BED7D143E}" presName="FiveNodes_4" presStyleLbl="node1" presStyleIdx="3" presStyleCnt="5">
        <dgm:presLayoutVars>
          <dgm:bulletEnabled val="1"/>
        </dgm:presLayoutVars>
      </dgm:prSet>
      <dgm:spPr/>
    </dgm:pt>
    <dgm:pt modelId="{A0F51FEB-679D-4963-98EB-771A197F98FD}" type="pres">
      <dgm:prSet presAssocID="{41ABB416-5723-4189-8AE9-CD6BED7D143E}" presName="FiveNodes_5" presStyleLbl="node1" presStyleIdx="4" presStyleCnt="5">
        <dgm:presLayoutVars>
          <dgm:bulletEnabled val="1"/>
        </dgm:presLayoutVars>
      </dgm:prSet>
      <dgm:spPr/>
    </dgm:pt>
    <dgm:pt modelId="{724EA640-6CA8-40B6-85EB-6A05683739BB}" type="pres">
      <dgm:prSet presAssocID="{41ABB416-5723-4189-8AE9-CD6BED7D143E}" presName="FiveConn_1-2" presStyleLbl="fgAccFollowNode1" presStyleIdx="0" presStyleCnt="4">
        <dgm:presLayoutVars>
          <dgm:bulletEnabled val="1"/>
        </dgm:presLayoutVars>
      </dgm:prSet>
      <dgm:spPr/>
    </dgm:pt>
    <dgm:pt modelId="{8FBC75CA-BDDE-49E5-8203-157D1C08B3C8}" type="pres">
      <dgm:prSet presAssocID="{41ABB416-5723-4189-8AE9-CD6BED7D143E}" presName="FiveConn_2-3" presStyleLbl="fgAccFollowNode1" presStyleIdx="1" presStyleCnt="4">
        <dgm:presLayoutVars>
          <dgm:bulletEnabled val="1"/>
        </dgm:presLayoutVars>
      </dgm:prSet>
      <dgm:spPr/>
    </dgm:pt>
    <dgm:pt modelId="{1D9165DE-4725-4A11-8F3D-D4F330520F98}" type="pres">
      <dgm:prSet presAssocID="{41ABB416-5723-4189-8AE9-CD6BED7D143E}" presName="FiveConn_3-4" presStyleLbl="fgAccFollowNode1" presStyleIdx="2" presStyleCnt="4">
        <dgm:presLayoutVars>
          <dgm:bulletEnabled val="1"/>
        </dgm:presLayoutVars>
      </dgm:prSet>
      <dgm:spPr/>
    </dgm:pt>
    <dgm:pt modelId="{CB2017F8-3052-4FF5-ACD2-28BA31C29C44}" type="pres">
      <dgm:prSet presAssocID="{41ABB416-5723-4189-8AE9-CD6BED7D143E}" presName="FiveConn_4-5" presStyleLbl="fgAccFollowNode1" presStyleIdx="3" presStyleCnt="4">
        <dgm:presLayoutVars>
          <dgm:bulletEnabled val="1"/>
        </dgm:presLayoutVars>
      </dgm:prSet>
      <dgm:spPr/>
    </dgm:pt>
    <dgm:pt modelId="{FFE7CA52-51C2-4AD7-8C84-0B0E76847EDE}" type="pres">
      <dgm:prSet presAssocID="{41ABB416-5723-4189-8AE9-CD6BED7D143E}" presName="FiveNodes_1_text" presStyleLbl="node1" presStyleIdx="4" presStyleCnt="5">
        <dgm:presLayoutVars>
          <dgm:bulletEnabled val="1"/>
        </dgm:presLayoutVars>
      </dgm:prSet>
      <dgm:spPr/>
    </dgm:pt>
    <dgm:pt modelId="{EFF8FCAD-BE10-4E04-A875-ECA5C96FD472}" type="pres">
      <dgm:prSet presAssocID="{41ABB416-5723-4189-8AE9-CD6BED7D143E}" presName="FiveNodes_2_text" presStyleLbl="node1" presStyleIdx="4" presStyleCnt="5">
        <dgm:presLayoutVars>
          <dgm:bulletEnabled val="1"/>
        </dgm:presLayoutVars>
      </dgm:prSet>
      <dgm:spPr/>
    </dgm:pt>
    <dgm:pt modelId="{7AA4BAA5-FA2B-4DFD-A7F3-A05E88D418E9}" type="pres">
      <dgm:prSet presAssocID="{41ABB416-5723-4189-8AE9-CD6BED7D143E}" presName="FiveNodes_3_text" presStyleLbl="node1" presStyleIdx="4" presStyleCnt="5">
        <dgm:presLayoutVars>
          <dgm:bulletEnabled val="1"/>
        </dgm:presLayoutVars>
      </dgm:prSet>
      <dgm:spPr/>
    </dgm:pt>
    <dgm:pt modelId="{0A6756C0-EDE8-4C76-B28B-E5221557E99C}" type="pres">
      <dgm:prSet presAssocID="{41ABB416-5723-4189-8AE9-CD6BED7D143E}" presName="FiveNodes_4_text" presStyleLbl="node1" presStyleIdx="4" presStyleCnt="5">
        <dgm:presLayoutVars>
          <dgm:bulletEnabled val="1"/>
        </dgm:presLayoutVars>
      </dgm:prSet>
      <dgm:spPr/>
    </dgm:pt>
    <dgm:pt modelId="{976BDB91-4AC7-4647-8B71-EF02EE6E42CC}" type="pres">
      <dgm:prSet presAssocID="{41ABB416-5723-4189-8AE9-CD6BED7D143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A91E4715-25A1-4AF6-98C9-2374AE9EF638}" type="presOf" srcId="{28D65503-8436-491B-A297-4EE422E9E4C5}" destId="{724EA640-6CA8-40B6-85EB-6A05683739BB}" srcOrd="0" destOrd="0" presId="urn:microsoft.com/office/officeart/2005/8/layout/vProcess5"/>
    <dgm:cxn modelId="{D05AA42E-3732-4B54-9113-5D6EB5EEC393}" type="presOf" srcId="{CBE14085-84C1-4293-9940-A3F3727EADAD}" destId="{FFE7CA52-51C2-4AD7-8C84-0B0E76847EDE}" srcOrd="1" destOrd="0" presId="urn:microsoft.com/office/officeart/2005/8/layout/vProcess5"/>
    <dgm:cxn modelId="{00A5FE2F-E2FC-40AD-B2B8-72DC564F37F2}" type="presOf" srcId="{A0F577F8-0E6F-48E5-8D63-3F438A1554C6}" destId="{28A1C65B-C329-4B4A-B4A5-64456B2ECD26}" srcOrd="0" destOrd="0" presId="urn:microsoft.com/office/officeart/2005/8/layout/vProcess5"/>
    <dgm:cxn modelId="{399E143C-2B4D-49A6-95AB-44C5D4BBD598}" type="presOf" srcId="{A0F577F8-0E6F-48E5-8D63-3F438A1554C6}" destId="{0A6756C0-EDE8-4C76-B28B-E5221557E99C}" srcOrd="1" destOrd="0" presId="urn:microsoft.com/office/officeart/2005/8/layout/vProcess5"/>
    <dgm:cxn modelId="{EFA75E5C-12BE-42A5-AA88-91C6D364D25B}" srcId="{41ABB416-5723-4189-8AE9-CD6BED7D143E}" destId="{606DD9A2-F286-4C73-B3BF-22BA9D9744C5}" srcOrd="4" destOrd="0" parTransId="{2FBCA586-E102-43F0-81A4-610E82E4F716}" sibTransId="{3FE1A78F-B48B-46BC-8A18-8E0BAFCAD16B}"/>
    <dgm:cxn modelId="{94E8B055-BF38-4026-B410-234D0E65A59F}" srcId="{41ABB416-5723-4189-8AE9-CD6BED7D143E}" destId="{CBE14085-84C1-4293-9940-A3F3727EADAD}" srcOrd="0" destOrd="0" parTransId="{B3F89102-1B69-4769-A191-BFDECFF05B47}" sibTransId="{28D65503-8436-491B-A297-4EE422E9E4C5}"/>
    <dgm:cxn modelId="{4926F255-2E2D-4266-87C5-4C6D28E0AFCB}" type="presOf" srcId="{606DD9A2-F286-4C73-B3BF-22BA9D9744C5}" destId="{976BDB91-4AC7-4647-8B71-EF02EE6E42CC}" srcOrd="1" destOrd="0" presId="urn:microsoft.com/office/officeart/2005/8/layout/vProcess5"/>
    <dgm:cxn modelId="{A6177A76-C266-4C7F-8A9A-6F9653B93B5F}" srcId="{41ABB416-5723-4189-8AE9-CD6BED7D143E}" destId="{A0F577F8-0E6F-48E5-8D63-3F438A1554C6}" srcOrd="3" destOrd="0" parTransId="{5FD38C2E-EC92-4818-A423-93CE76A15B39}" sibTransId="{8325BC4E-ECBE-4CEF-9C59-3C18A36044FE}"/>
    <dgm:cxn modelId="{1D089080-FC69-40FB-9FFA-030A251B792F}" type="presOf" srcId="{8325BC4E-ECBE-4CEF-9C59-3C18A36044FE}" destId="{CB2017F8-3052-4FF5-ACD2-28BA31C29C44}" srcOrd="0" destOrd="0" presId="urn:microsoft.com/office/officeart/2005/8/layout/vProcess5"/>
    <dgm:cxn modelId="{49B68085-5FEE-45B9-860D-6C116D37CC86}" type="presOf" srcId="{AB560F3A-37F9-478C-9F89-B7D874EA48E2}" destId="{7AA4BAA5-FA2B-4DFD-A7F3-A05E88D418E9}" srcOrd="1" destOrd="0" presId="urn:microsoft.com/office/officeart/2005/8/layout/vProcess5"/>
    <dgm:cxn modelId="{BE548B88-F6D8-45A2-8B38-172C686C0C7C}" type="presOf" srcId="{41ABB416-5723-4189-8AE9-CD6BED7D143E}" destId="{F8102C02-7E47-4433-9290-7C0E417E2C73}" srcOrd="0" destOrd="0" presId="urn:microsoft.com/office/officeart/2005/8/layout/vProcess5"/>
    <dgm:cxn modelId="{A5757D8E-FC2C-4AAF-AC4B-127447308503}" type="presOf" srcId="{CBE14085-84C1-4293-9940-A3F3727EADAD}" destId="{BCA6F5EB-6FEA-40B8-8D88-305C6A13ACFE}" srcOrd="0" destOrd="0" presId="urn:microsoft.com/office/officeart/2005/8/layout/vProcess5"/>
    <dgm:cxn modelId="{14E42292-1151-41AA-A89D-99A813FFE9D6}" type="presOf" srcId="{BB32B3C3-B2BC-44DE-9062-805F3E8CABBB}" destId="{EFF8FCAD-BE10-4E04-A875-ECA5C96FD472}" srcOrd="1" destOrd="0" presId="urn:microsoft.com/office/officeart/2005/8/layout/vProcess5"/>
    <dgm:cxn modelId="{337BC4AA-1D73-48CF-99FD-8DDFC6F9F057}" type="presOf" srcId="{BB32B3C3-B2BC-44DE-9062-805F3E8CABBB}" destId="{0C2AF1EF-E3EF-4C04-8302-4202F97C1B63}" srcOrd="0" destOrd="0" presId="urn:microsoft.com/office/officeart/2005/8/layout/vProcess5"/>
    <dgm:cxn modelId="{BBEFA6C0-03B0-4288-8DA1-C3C8A31FF9E1}" type="presOf" srcId="{ADD1F44C-BF62-4CAB-8D97-884B70C44BAE}" destId="{1D9165DE-4725-4A11-8F3D-D4F330520F98}" srcOrd="0" destOrd="0" presId="urn:microsoft.com/office/officeart/2005/8/layout/vProcess5"/>
    <dgm:cxn modelId="{00B599C7-6DC0-4EB7-9007-DD4B572DC523}" type="presOf" srcId="{AB560F3A-37F9-478C-9F89-B7D874EA48E2}" destId="{901FEDE1-3D9B-4CCE-BE49-92CC73DB3624}" srcOrd="0" destOrd="0" presId="urn:microsoft.com/office/officeart/2005/8/layout/vProcess5"/>
    <dgm:cxn modelId="{6BFCEBC8-9BF3-4406-B917-17753CA03044}" type="presOf" srcId="{6D51B3B6-1D4F-4161-B121-49802BD5A6A0}" destId="{8FBC75CA-BDDE-49E5-8203-157D1C08B3C8}" srcOrd="0" destOrd="0" presId="urn:microsoft.com/office/officeart/2005/8/layout/vProcess5"/>
    <dgm:cxn modelId="{A89017D2-E302-4CB2-9619-A47C26BDA825}" srcId="{41ABB416-5723-4189-8AE9-CD6BED7D143E}" destId="{AB560F3A-37F9-478C-9F89-B7D874EA48E2}" srcOrd="2" destOrd="0" parTransId="{6A0A71B1-8380-49C4-8E59-A5651D3D74A1}" sibTransId="{ADD1F44C-BF62-4CAB-8D97-884B70C44BAE}"/>
    <dgm:cxn modelId="{030AD1E0-F512-4B00-B20C-8F3FE8C9534A}" type="presOf" srcId="{606DD9A2-F286-4C73-B3BF-22BA9D9744C5}" destId="{A0F51FEB-679D-4963-98EB-771A197F98FD}" srcOrd="0" destOrd="0" presId="urn:microsoft.com/office/officeart/2005/8/layout/vProcess5"/>
    <dgm:cxn modelId="{FA1721EB-08FA-4AF6-BA61-534EE732990D}" srcId="{41ABB416-5723-4189-8AE9-CD6BED7D143E}" destId="{BB32B3C3-B2BC-44DE-9062-805F3E8CABBB}" srcOrd="1" destOrd="0" parTransId="{69F4C0FB-A101-483C-8B83-FD363FBF7ED3}" sibTransId="{6D51B3B6-1D4F-4161-B121-49802BD5A6A0}"/>
    <dgm:cxn modelId="{1B10DE1A-4422-491B-8F2A-13A8083CD391}" type="presParOf" srcId="{F8102C02-7E47-4433-9290-7C0E417E2C73}" destId="{6E983678-DFDB-4961-946E-4693B8F50EA8}" srcOrd="0" destOrd="0" presId="urn:microsoft.com/office/officeart/2005/8/layout/vProcess5"/>
    <dgm:cxn modelId="{8F270F49-2DB2-4264-B775-B539E31EFCCC}" type="presParOf" srcId="{F8102C02-7E47-4433-9290-7C0E417E2C73}" destId="{BCA6F5EB-6FEA-40B8-8D88-305C6A13ACFE}" srcOrd="1" destOrd="0" presId="urn:microsoft.com/office/officeart/2005/8/layout/vProcess5"/>
    <dgm:cxn modelId="{4EB201C6-20B4-4D2C-8732-AE629CD871BA}" type="presParOf" srcId="{F8102C02-7E47-4433-9290-7C0E417E2C73}" destId="{0C2AF1EF-E3EF-4C04-8302-4202F97C1B63}" srcOrd="2" destOrd="0" presId="urn:microsoft.com/office/officeart/2005/8/layout/vProcess5"/>
    <dgm:cxn modelId="{FE48EA06-9A04-4823-AB50-C11280B5F294}" type="presParOf" srcId="{F8102C02-7E47-4433-9290-7C0E417E2C73}" destId="{901FEDE1-3D9B-4CCE-BE49-92CC73DB3624}" srcOrd="3" destOrd="0" presId="urn:microsoft.com/office/officeart/2005/8/layout/vProcess5"/>
    <dgm:cxn modelId="{9DFE2C69-589C-4F1B-B33B-DB672DF11137}" type="presParOf" srcId="{F8102C02-7E47-4433-9290-7C0E417E2C73}" destId="{28A1C65B-C329-4B4A-B4A5-64456B2ECD26}" srcOrd="4" destOrd="0" presId="urn:microsoft.com/office/officeart/2005/8/layout/vProcess5"/>
    <dgm:cxn modelId="{7E33B4CA-4E20-4209-8AFE-78629C4A8749}" type="presParOf" srcId="{F8102C02-7E47-4433-9290-7C0E417E2C73}" destId="{A0F51FEB-679D-4963-98EB-771A197F98FD}" srcOrd="5" destOrd="0" presId="urn:microsoft.com/office/officeart/2005/8/layout/vProcess5"/>
    <dgm:cxn modelId="{11851731-1D48-4F6D-971C-26729CAACD77}" type="presParOf" srcId="{F8102C02-7E47-4433-9290-7C0E417E2C73}" destId="{724EA640-6CA8-40B6-85EB-6A05683739BB}" srcOrd="6" destOrd="0" presId="urn:microsoft.com/office/officeart/2005/8/layout/vProcess5"/>
    <dgm:cxn modelId="{1F4421B1-731E-4FE7-B3F2-AF6F6D5CD56E}" type="presParOf" srcId="{F8102C02-7E47-4433-9290-7C0E417E2C73}" destId="{8FBC75CA-BDDE-49E5-8203-157D1C08B3C8}" srcOrd="7" destOrd="0" presId="urn:microsoft.com/office/officeart/2005/8/layout/vProcess5"/>
    <dgm:cxn modelId="{9B36A515-8449-4603-B7C4-D881985EDF8B}" type="presParOf" srcId="{F8102C02-7E47-4433-9290-7C0E417E2C73}" destId="{1D9165DE-4725-4A11-8F3D-D4F330520F98}" srcOrd="8" destOrd="0" presId="urn:microsoft.com/office/officeart/2005/8/layout/vProcess5"/>
    <dgm:cxn modelId="{9342E583-14F1-41DC-B465-5DB97ABFAB04}" type="presParOf" srcId="{F8102C02-7E47-4433-9290-7C0E417E2C73}" destId="{CB2017F8-3052-4FF5-ACD2-28BA31C29C44}" srcOrd="9" destOrd="0" presId="urn:microsoft.com/office/officeart/2005/8/layout/vProcess5"/>
    <dgm:cxn modelId="{E191EDCE-09A1-484C-A8F8-7A2148F9F670}" type="presParOf" srcId="{F8102C02-7E47-4433-9290-7C0E417E2C73}" destId="{FFE7CA52-51C2-4AD7-8C84-0B0E76847EDE}" srcOrd="10" destOrd="0" presId="urn:microsoft.com/office/officeart/2005/8/layout/vProcess5"/>
    <dgm:cxn modelId="{0B7F855F-25A2-46E3-937B-39082713671B}" type="presParOf" srcId="{F8102C02-7E47-4433-9290-7C0E417E2C73}" destId="{EFF8FCAD-BE10-4E04-A875-ECA5C96FD472}" srcOrd="11" destOrd="0" presId="urn:microsoft.com/office/officeart/2005/8/layout/vProcess5"/>
    <dgm:cxn modelId="{DCEF6594-17AB-4432-996D-5C56731B3580}" type="presParOf" srcId="{F8102C02-7E47-4433-9290-7C0E417E2C73}" destId="{7AA4BAA5-FA2B-4DFD-A7F3-A05E88D418E9}" srcOrd="12" destOrd="0" presId="urn:microsoft.com/office/officeart/2005/8/layout/vProcess5"/>
    <dgm:cxn modelId="{E876368E-D250-471D-9202-638EFF444CDF}" type="presParOf" srcId="{F8102C02-7E47-4433-9290-7C0E417E2C73}" destId="{0A6756C0-EDE8-4C76-B28B-E5221557E99C}" srcOrd="13" destOrd="0" presId="urn:microsoft.com/office/officeart/2005/8/layout/vProcess5"/>
    <dgm:cxn modelId="{652D8B1F-B8DD-4C25-A727-EF4FD64CE583}" type="presParOf" srcId="{F8102C02-7E47-4433-9290-7C0E417E2C73}" destId="{976BDB91-4AC7-4647-8B71-EF02EE6E42C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EF0CB3-9903-42AD-942A-F3542ED0908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B40A351-6DBD-4447-BC8C-25A73070CB5D}">
      <dgm:prSet/>
      <dgm:spPr/>
      <dgm:t>
        <a:bodyPr/>
        <a:lstStyle/>
        <a:p>
          <a:r>
            <a:rPr lang="en-US"/>
            <a:t>Occurs on/off school grounds</a:t>
          </a:r>
        </a:p>
      </dgm:t>
    </dgm:pt>
    <dgm:pt modelId="{7CEBDBA6-3B2C-40A9-81B2-E7A05F607142}" type="parTrans" cxnId="{6953A405-19A9-44F0-A903-DFFA70F5C7C1}">
      <dgm:prSet/>
      <dgm:spPr/>
      <dgm:t>
        <a:bodyPr/>
        <a:lstStyle/>
        <a:p>
          <a:endParaRPr lang="en-US"/>
        </a:p>
      </dgm:t>
    </dgm:pt>
    <dgm:pt modelId="{B39AAB79-67AA-4276-9AA9-D35E60B55C7A}" type="sibTrans" cxnId="{6953A405-19A9-44F0-A903-DFFA70F5C7C1}">
      <dgm:prSet/>
      <dgm:spPr/>
      <dgm:t>
        <a:bodyPr/>
        <a:lstStyle/>
        <a:p>
          <a:endParaRPr lang="en-US"/>
        </a:p>
      </dgm:t>
    </dgm:pt>
    <dgm:pt modelId="{9D9F156D-48C3-42D3-A8EC-5A0118CA31A8}">
      <dgm:prSet/>
      <dgm:spPr/>
      <dgm:t>
        <a:bodyPr/>
        <a:lstStyle/>
        <a:p>
          <a:r>
            <a:rPr lang="en-US"/>
            <a:t>Disrupts school or student rights</a:t>
          </a:r>
        </a:p>
      </dgm:t>
    </dgm:pt>
    <dgm:pt modelId="{973F9527-5077-4883-BF5D-4C7187CC7B24}" type="parTrans" cxnId="{CF8E3043-E6A5-4828-923E-E38CD8369FFF}">
      <dgm:prSet/>
      <dgm:spPr/>
      <dgm:t>
        <a:bodyPr/>
        <a:lstStyle/>
        <a:p>
          <a:endParaRPr lang="en-US"/>
        </a:p>
      </dgm:t>
    </dgm:pt>
    <dgm:pt modelId="{A6D37E00-7300-45C5-B378-918C276D8BDD}" type="sibTrans" cxnId="{CF8E3043-E6A5-4828-923E-E38CD8369FFF}">
      <dgm:prSet/>
      <dgm:spPr/>
      <dgm:t>
        <a:bodyPr/>
        <a:lstStyle/>
        <a:p>
          <a:endParaRPr lang="en-US"/>
        </a:p>
      </dgm:t>
    </dgm:pt>
    <dgm:pt modelId="{AB62C360-CC69-4990-8F42-DBE8C260AD7B}">
      <dgm:prSet/>
      <dgm:spPr/>
      <dgm:t>
        <a:bodyPr/>
        <a:lstStyle/>
        <a:p>
          <a:r>
            <a:rPr lang="en-US"/>
            <a:t>Causes harm OR creates hostile environment</a:t>
          </a:r>
        </a:p>
      </dgm:t>
    </dgm:pt>
    <dgm:pt modelId="{3C9129B2-D23F-4BA9-9B0A-A59493639B62}" type="parTrans" cxnId="{A883257F-F9FF-4041-AA94-FF222EE2813B}">
      <dgm:prSet/>
      <dgm:spPr/>
      <dgm:t>
        <a:bodyPr/>
        <a:lstStyle/>
        <a:p>
          <a:endParaRPr lang="en-US"/>
        </a:p>
      </dgm:t>
    </dgm:pt>
    <dgm:pt modelId="{1122BA96-3DBE-4F16-8163-F52028298F6C}" type="sibTrans" cxnId="{A883257F-F9FF-4041-AA94-FF222EE2813B}">
      <dgm:prSet/>
      <dgm:spPr/>
      <dgm:t>
        <a:bodyPr/>
        <a:lstStyle/>
        <a:p>
          <a:endParaRPr lang="en-US"/>
        </a:p>
      </dgm:t>
    </dgm:pt>
    <dgm:pt modelId="{8B551260-66F0-4857-9C3C-E91FE1B8D51F}" type="pres">
      <dgm:prSet presAssocID="{54EF0CB3-9903-42AD-942A-F3542ED0908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78A4200-9A72-48AB-8D4C-B00E69346E44}" type="pres">
      <dgm:prSet presAssocID="{EB40A351-6DBD-4447-BC8C-25A73070CB5D}" presName="hierRoot1" presStyleCnt="0"/>
      <dgm:spPr/>
    </dgm:pt>
    <dgm:pt modelId="{32F5F5AD-102F-4012-BC89-E2453849E205}" type="pres">
      <dgm:prSet presAssocID="{EB40A351-6DBD-4447-BC8C-25A73070CB5D}" presName="composite" presStyleCnt="0"/>
      <dgm:spPr/>
    </dgm:pt>
    <dgm:pt modelId="{A08F374C-C1D8-425E-BE7B-02DA55520198}" type="pres">
      <dgm:prSet presAssocID="{EB40A351-6DBD-4447-BC8C-25A73070CB5D}" presName="background" presStyleLbl="node0" presStyleIdx="0" presStyleCnt="3"/>
      <dgm:spPr/>
    </dgm:pt>
    <dgm:pt modelId="{069B64B0-E78A-4BA5-A99B-9B2116CBCC3F}" type="pres">
      <dgm:prSet presAssocID="{EB40A351-6DBD-4447-BC8C-25A73070CB5D}" presName="text" presStyleLbl="fgAcc0" presStyleIdx="0" presStyleCnt="3">
        <dgm:presLayoutVars>
          <dgm:chPref val="3"/>
        </dgm:presLayoutVars>
      </dgm:prSet>
      <dgm:spPr/>
    </dgm:pt>
    <dgm:pt modelId="{C00F6A7C-9A19-4D77-A8F3-C7AA3972E3DB}" type="pres">
      <dgm:prSet presAssocID="{EB40A351-6DBD-4447-BC8C-25A73070CB5D}" presName="hierChild2" presStyleCnt="0"/>
      <dgm:spPr/>
    </dgm:pt>
    <dgm:pt modelId="{B553FFE5-DD2E-424F-9541-D589447466E9}" type="pres">
      <dgm:prSet presAssocID="{9D9F156D-48C3-42D3-A8EC-5A0118CA31A8}" presName="hierRoot1" presStyleCnt="0"/>
      <dgm:spPr/>
    </dgm:pt>
    <dgm:pt modelId="{5E45954E-A8A0-481D-A178-4CC6646573FC}" type="pres">
      <dgm:prSet presAssocID="{9D9F156D-48C3-42D3-A8EC-5A0118CA31A8}" presName="composite" presStyleCnt="0"/>
      <dgm:spPr/>
    </dgm:pt>
    <dgm:pt modelId="{7043DB68-24BF-41F5-8F2B-9D5CC1D58183}" type="pres">
      <dgm:prSet presAssocID="{9D9F156D-48C3-42D3-A8EC-5A0118CA31A8}" presName="background" presStyleLbl="node0" presStyleIdx="1" presStyleCnt="3"/>
      <dgm:spPr/>
    </dgm:pt>
    <dgm:pt modelId="{C4C66C8F-101B-479B-8876-713A586E22E7}" type="pres">
      <dgm:prSet presAssocID="{9D9F156D-48C3-42D3-A8EC-5A0118CA31A8}" presName="text" presStyleLbl="fgAcc0" presStyleIdx="1" presStyleCnt="3">
        <dgm:presLayoutVars>
          <dgm:chPref val="3"/>
        </dgm:presLayoutVars>
      </dgm:prSet>
      <dgm:spPr/>
    </dgm:pt>
    <dgm:pt modelId="{9A55821D-06F3-4829-BBC5-E83BAED91FAF}" type="pres">
      <dgm:prSet presAssocID="{9D9F156D-48C3-42D3-A8EC-5A0118CA31A8}" presName="hierChild2" presStyleCnt="0"/>
      <dgm:spPr/>
    </dgm:pt>
    <dgm:pt modelId="{7D836E4B-4CAD-40F3-9B42-9A27739EC7EE}" type="pres">
      <dgm:prSet presAssocID="{AB62C360-CC69-4990-8F42-DBE8C260AD7B}" presName="hierRoot1" presStyleCnt="0"/>
      <dgm:spPr/>
    </dgm:pt>
    <dgm:pt modelId="{A0C5452F-10BE-4471-A0B8-984FE43E23F3}" type="pres">
      <dgm:prSet presAssocID="{AB62C360-CC69-4990-8F42-DBE8C260AD7B}" presName="composite" presStyleCnt="0"/>
      <dgm:spPr/>
    </dgm:pt>
    <dgm:pt modelId="{AC5BAFB5-CF82-47DB-AA45-1B00159FB608}" type="pres">
      <dgm:prSet presAssocID="{AB62C360-CC69-4990-8F42-DBE8C260AD7B}" presName="background" presStyleLbl="node0" presStyleIdx="2" presStyleCnt="3"/>
      <dgm:spPr/>
    </dgm:pt>
    <dgm:pt modelId="{426AD0B9-64F7-4FDE-BA14-287EC905AFB1}" type="pres">
      <dgm:prSet presAssocID="{AB62C360-CC69-4990-8F42-DBE8C260AD7B}" presName="text" presStyleLbl="fgAcc0" presStyleIdx="2" presStyleCnt="3">
        <dgm:presLayoutVars>
          <dgm:chPref val="3"/>
        </dgm:presLayoutVars>
      </dgm:prSet>
      <dgm:spPr/>
    </dgm:pt>
    <dgm:pt modelId="{9BA6C7A2-1A2E-45EE-AF01-82A28C19E40E}" type="pres">
      <dgm:prSet presAssocID="{AB62C360-CC69-4990-8F42-DBE8C260AD7B}" presName="hierChild2" presStyleCnt="0"/>
      <dgm:spPr/>
    </dgm:pt>
  </dgm:ptLst>
  <dgm:cxnLst>
    <dgm:cxn modelId="{6953A405-19A9-44F0-A903-DFFA70F5C7C1}" srcId="{54EF0CB3-9903-42AD-942A-F3542ED0908B}" destId="{EB40A351-6DBD-4447-BC8C-25A73070CB5D}" srcOrd="0" destOrd="0" parTransId="{7CEBDBA6-3B2C-40A9-81B2-E7A05F607142}" sibTransId="{B39AAB79-67AA-4276-9AA9-D35E60B55C7A}"/>
    <dgm:cxn modelId="{96004921-85C4-455B-9F5B-622F79CB1CA6}" type="presOf" srcId="{AB62C360-CC69-4990-8F42-DBE8C260AD7B}" destId="{426AD0B9-64F7-4FDE-BA14-287EC905AFB1}" srcOrd="0" destOrd="0" presId="urn:microsoft.com/office/officeart/2005/8/layout/hierarchy1"/>
    <dgm:cxn modelId="{2AA19D2F-0B41-4085-A2CF-636D73F78F9D}" type="presOf" srcId="{54EF0CB3-9903-42AD-942A-F3542ED0908B}" destId="{8B551260-66F0-4857-9C3C-E91FE1B8D51F}" srcOrd="0" destOrd="0" presId="urn:microsoft.com/office/officeart/2005/8/layout/hierarchy1"/>
    <dgm:cxn modelId="{CF8E3043-E6A5-4828-923E-E38CD8369FFF}" srcId="{54EF0CB3-9903-42AD-942A-F3542ED0908B}" destId="{9D9F156D-48C3-42D3-A8EC-5A0118CA31A8}" srcOrd="1" destOrd="0" parTransId="{973F9527-5077-4883-BF5D-4C7187CC7B24}" sibTransId="{A6D37E00-7300-45C5-B378-918C276D8BDD}"/>
    <dgm:cxn modelId="{A883257F-F9FF-4041-AA94-FF222EE2813B}" srcId="{54EF0CB3-9903-42AD-942A-F3542ED0908B}" destId="{AB62C360-CC69-4990-8F42-DBE8C260AD7B}" srcOrd="2" destOrd="0" parTransId="{3C9129B2-D23F-4BA9-9B0A-A59493639B62}" sibTransId="{1122BA96-3DBE-4F16-8163-F52028298F6C}"/>
    <dgm:cxn modelId="{91284AC7-C124-4338-8CB2-A5E3E1552726}" type="presOf" srcId="{9D9F156D-48C3-42D3-A8EC-5A0118CA31A8}" destId="{C4C66C8F-101B-479B-8876-713A586E22E7}" srcOrd="0" destOrd="0" presId="urn:microsoft.com/office/officeart/2005/8/layout/hierarchy1"/>
    <dgm:cxn modelId="{004A39E0-C023-4078-95E7-0F10C15CA1B8}" type="presOf" srcId="{EB40A351-6DBD-4447-BC8C-25A73070CB5D}" destId="{069B64B0-E78A-4BA5-A99B-9B2116CBCC3F}" srcOrd="0" destOrd="0" presId="urn:microsoft.com/office/officeart/2005/8/layout/hierarchy1"/>
    <dgm:cxn modelId="{3EF5F2EC-5742-4306-987C-8F580E6EBAF5}" type="presParOf" srcId="{8B551260-66F0-4857-9C3C-E91FE1B8D51F}" destId="{D78A4200-9A72-48AB-8D4C-B00E69346E44}" srcOrd="0" destOrd="0" presId="urn:microsoft.com/office/officeart/2005/8/layout/hierarchy1"/>
    <dgm:cxn modelId="{9A417F61-F388-4012-B30E-BA641AE47E8B}" type="presParOf" srcId="{D78A4200-9A72-48AB-8D4C-B00E69346E44}" destId="{32F5F5AD-102F-4012-BC89-E2453849E205}" srcOrd="0" destOrd="0" presId="urn:microsoft.com/office/officeart/2005/8/layout/hierarchy1"/>
    <dgm:cxn modelId="{A605283D-DFE0-4376-8F45-6875EEEA03E1}" type="presParOf" srcId="{32F5F5AD-102F-4012-BC89-E2453849E205}" destId="{A08F374C-C1D8-425E-BE7B-02DA55520198}" srcOrd="0" destOrd="0" presId="urn:microsoft.com/office/officeart/2005/8/layout/hierarchy1"/>
    <dgm:cxn modelId="{F76BA563-E716-4456-8C11-D1A7CB0226C7}" type="presParOf" srcId="{32F5F5AD-102F-4012-BC89-E2453849E205}" destId="{069B64B0-E78A-4BA5-A99B-9B2116CBCC3F}" srcOrd="1" destOrd="0" presId="urn:microsoft.com/office/officeart/2005/8/layout/hierarchy1"/>
    <dgm:cxn modelId="{ECF5F066-954B-4B5B-BC69-A6A50E7C42AD}" type="presParOf" srcId="{D78A4200-9A72-48AB-8D4C-B00E69346E44}" destId="{C00F6A7C-9A19-4D77-A8F3-C7AA3972E3DB}" srcOrd="1" destOrd="0" presId="urn:microsoft.com/office/officeart/2005/8/layout/hierarchy1"/>
    <dgm:cxn modelId="{FFAFB0D0-96B5-416F-A6A4-86297908978C}" type="presParOf" srcId="{8B551260-66F0-4857-9C3C-E91FE1B8D51F}" destId="{B553FFE5-DD2E-424F-9541-D589447466E9}" srcOrd="1" destOrd="0" presId="urn:microsoft.com/office/officeart/2005/8/layout/hierarchy1"/>
    <dgm:cxn modelId="{8DC48275-D950-44F2-81CB-5DB468E36029}" type="presParOf" srcId="{B553FFE5-DD2E-424F-9541-D589447466E9}" destId="{5E45954E-A8A0-481D-A178-4CC6646573FC}" srcOrd="0" destOrd="0" presId="urn:microsoft.com/office/officeart/2005/8/layout/hierarchy1"/>
    <dgm:cxn modelId="{93400836-EBD8-44F1-BB15-8F894E238D72}" type="presParOf" srcId="{5E45954E-A8A0-481D-A178-4CC6646573FC}" destId="{7043DB68-24BF-41F5-8F2B-9D5CC1D58183}" srcOrd="0" destOrd="0" presId="urn:microsoft.com/office/officeart/2005/8/layout/hierarchy1"/>
    <dgm:cxn modelId="{70760BF1-C518-4245-B10D-A0C084157011}" type="presParOf" srcId="{5E45954E-A8A0-481D-A178-4CC6646573FC}" destId="{C4C66C8F-101B-479B-8876-713A586E22E7}" srcOrd="1" destOrd="0" presId="urn:microsoft.com/office/officeart/2005/8/layout/hierarchy1"/>
    <dgm:cxn modelId="{41C36C39-9D5C-4BB8-B5DC-AF7469A3C40C}" type="presParOf" srcId="{B553FFE5-DD2E-424F-9541-D589447466E9}" destId="{9A55821D-06F3-4829-BBC5-E83BAED91FAF}" srcOrd="1" destOrd="0" presId="urn:microsoft.com/office/officeart/2005/8/layout/hierarchy1"/>
    <dgm:cxn modelId="{8B8C3289-5515-4AA7-979B-0D8C5132B4DC}" type="presParOf" srcId="{8B551260-66F0-4857-9C3C-E91FE1B8D51F}" destId="{7D836E4B-4CAD-40F3-9B42-9A27739EC7EE}" srcOrd="2" destOrd="0" presId="urn:microsoft.com/office/officeart/2005/8/layout/hierarchy1"/>
    <dgm:cxn modelId="{221549DB-41FA-47E1-8A6D-93600247AB40}" type="presParOf" srcId="{7D836E4B-4CAD-40F3-9B42-9A27739EC7EE}" destId="{A0C5452F-10BE-4471-A0B8-984FE43E23F3}" srcOrd="0" destOrd="0" presId="urn:microsoft.com/office/officeart/2005/8/layout/hierarchy1"/>
    <dgm:cxn modelId="{88D7B036-6BFA-461B-82DD-00AC44A7E4F2}" type="presParOf" srcId="{A0C5452F-10BE-4471-A0B8-984FE43E23F3}" destId="{AC5BAFB5-CF82-47DB-AA45-1B00159FB608}" srcOrd="0" destOrd="0" presId="urn:microsoft.com/office/officeart/2005/8/layout/hierarchy1"/>
    <dgm:cxn modelId="{BAFB8C83-545E-4512-996A-5019AFED80DF}" type="presParOf" srcId="{A0C5452F-10BE-4471-A0B8-984FE43E23F3}" destId="{426AD0B9-64F7-4FDE-BA14-287EC905AFB1}" srcOrd="1" destOrd="0" presId="urn:microsoft.com/office/officeart/2005/8/layout/hierarchy1"/>
    <dgm:cxn modelId="{71FF4A51-7F8E-4EF5-81A5-884338FF6CF7}" type="presParOf" srcId="{7D836E4B-4CAD-40F3-9B42-9A27739EC7EE}" destId="{9BA6C7A2-1A2E-45EE-AF01-82A28C19E40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F6CED-9466-4019-9B10-30884C459352}">
      <dsp:nvSpPr>
        <dsp:cNvPr id="0" name=""/>
        <dsp:cNvSpPr/>
      </dsp:nvSpPr>
      <dsp:spPr>
        <a:xfrm>
          <a:off x="5681" y="619327"/>
          <a:ext cx="1742923" cy="5228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30" tIns="137730" rIns="137730" bIns="13773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Understand</a:t>
          </a:r>
        </a:p>
      </dsp:txBody>
      <dsp:txXfrm>
        <a:off x="5681" y="619327"/>
        <a:ext cx="1742923" cy="522876"/>
      </dsp:txXfrm>
    </dsp:sp>
    <dsp:sp modelId="{EB349B6A-4062-412B-84DB-FAD51214DFB4}">
      <dsp:nvSpPr>
        <dsp:cNvPr id="0" name=""/>
        <dsp:cNvSpPr/>
      </dsp:nvSpPr>
      <dsp:spPr>
        <a:xfrm>
          <a:off x="5681" y="1142204"/>
          <a:ext cx="1742923" cy="133510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62" tIns="172162" rIns="172162" bIns="172162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Understand HIB under NJ law</a:t>
          </a:r>
        </a:p>
      </dsp:txBody>
      <dsp:txXfrm>
        <a:off x="5681" y="1142204"/>
        <a:ext cx="1742923" cy="1335105"/>
      </dsp:txXfrm>
    </dsp:sp>
    <dsp:sp modelId="{24ABD41B-BE99-4D80-8E03-9323CB7F05A1}">
      <dsp:nvSpPr>
        <dsp:cNvPr id="0" name=""/>
        <dsp:cNvSpPr/>
      </dsp:nvSpPr>
      <dsp:spPr>
        <a:xfrm>
          <a:off x="1856499" y="619327"/>
          <a:ext cx="1742923" cy="52287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30" tIns="137730" rIns="137730" bIns="13773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Review</a:t>
          </a:r>
        </a:p>
      </dsp:txBody>
      <dsp:txXfrm>
        <a:off x="1856499" y="619327"/>
        <a:ext cx="1742923" cy="522876"/>
      </dsp:txXfrm>
    </dsp:sp>
    <dsp:sp modelId="{D5A8272B-DCDF-4987-BA35-5D569CB08127}">
      <dsp:nvSpPr>
        <dsp:cNvPr id="0" name=""/>
        <dsp:cNvSpPr/>
      </dsp:nvSpPr>
      <dsp:spPr>
        <a:xfrm>
          <a:off x="1856499" y="1142204"/>
          <a:ext cx="1742923" cy="133510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62" tIns="172162" rIns="172162" bIns="172162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Review staff responsibilities</a:t>
          </a:r>
        </a:p>
      </dsp:txBody>
      <dsp:txXfrm>
        <a:off x="1856499" y="1142204"/>
        <a:ext cx="1742923" cy="1335105"/>
      </dsp:txXfrm>
    </dsp:sp>
    <dsp:sp modelId="{60CEB12C-F81C-4347-AA0B-C78131A2A444}">
      <dsp:nvSpPr>
        <dsp:cNvPr id="0" name=""/>
        <dsp:cNvSpPr/>
      </dsp:nvSpPr>
      <dsp:spPr>
        <a:xfrm>
          <a:off x="3707317" y="619327"/>
          <a:ext cx="1742923" cy="52287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30" tIns="137730" rIns="137730" bIns="13773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Learn</a:t>
          </a:r>
        </a:p>
      </dsp:txBody>
      <dsp:txXfrm>
        <a:off x="3707317" y="619327"/>
        <a:ext cx="1742923" cy="522876"/>
      </dsp:txXfrm>
    </dsp:sp>
    <dsp:sp modelId="{7E98CD81-BDC3-46B2-87CE-94B9EFB79E57}">
      <dsp:nvSpPr>
        <dsp:cNvPr id="0" name=""/>
        <dsp:cNvSpPr/>
      </dsp:nvSpPr>
      <dsp:spPr>
        <a:xfrm>
          <a:off x="3707317" y="1142204"/>
          <a:ext cx="1742923" cy="133510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62" tIns="172162" rIns="172162" bIns="172162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Learn reporting procedures</a:t>
          </a:r>
        </a:p>
      </dsp:txBody>
      <dsp:txXfrm>
        <a:off x="3707317" y="1142204"/>
        <a:ext cx="1742923" cy="1335105"/>
      </dsp:txXfrm>
    </dsp:sp>
    <dsp:sp modelId="{B02B62E0-CF9D-454B-B3E0-E766971B2416}">
      <dsp:nvSpPr>
        <dsp:cNvPr id="0" name=""/>
        <dsp:cNvSpPr/>
      </dsp:nvSpPr>
      <dsp:spPr>
        <a:xfrm>
          <a:off x="5558134" y="619327"/>
          <a:ext cx="1742923" cy="52287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730" tIns="137730" rIns="137730" bIns="13773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Promote</a:t>
          </a:r>
        </a:p>
      </dsp:txBody>
      <dsp:txXfrm>
        <a:off x="5558134" y="619327"/>
        <a:ext cx="1742923" cy="522876"/>
      </dsp:txXfrm>
    </dsp:sp>
    <dsp:sp modelId="{EA321B05-BEE7-4941-8760-2BF5A79AFB9E}">
      <dsp:nvSpPr>
        <dsp:cNvPr id="0" name=""/>
        <dsp:cNvSpPr/>
      </dsp:nvSpPr>
      <dsp:spPr>
        <a:xfrm>
          <a:off x="5558134" y="1142204"/>
          <a:ext cx="1742923" cy="133510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62" tIns="172162" rIns="172162" bIns="172162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Promote a safe school environment</a:t>
          </a:r>
        </a:p>
      </dsp:txBody>
      <dsp:txXfrm>
        <a:off x="5558134" y="1142204"/>
        <a:ext cx="1742923" cy="1335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6F5EB-6FEA-40B8-8D88-305C6A13ACFE}">
      <dsp:nvSpPr>
        <dsp:cNvPr id="0" name=""/>
        <dsp:cNvSpPr/>
      </dsp:nvSpPr>
      <dsp:spPr>
        <a:xfrm>
          <a:off x="0" y="0"/>
          <a:ext cx="5626189" cy="5573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Race, religion, gender, disability</a:t>
          </a:r>
        </a:p>
      </dsp:txBody>
      <dsp:txXfrm>
        <a:off x="16326" y="16326"/>
        <a:ext cx="4959501" cy="524742"/>
      </dsp:txXfrm>
    </dsp:sp>
    <dsp:sp modelId="{0C2AF1EF-E3EF-4C04-8302-4202F97C1B63}">
      <dsp:nvSpPr>
        <dsp:cNvPr id="0" name=""/>
        <dsp:cNvSpPr/>
      </dsp:nvSpPr>
      <dsp:spPr>
        <a:xfrm>
          <a:off x="420137" y="634810"/>
          <a:ext cx="5626189" cy="5573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Sexual orientation</a:t>
          </a:r>
        </a:p>
      </dsp:txBody>
      <dsp:txXfrm>
        <a:off x="436463" y="651136"/>
        <a:ext cx="4811093" cy="524742"/>
      </dsp:txXfrm>
    </dsp:sp>
    <dsp:sp modelId="{901FEDE1-3D9B-4CCE-BE49-92CC73DB3624}">
      <dsp:nvSpPr>
        <dsp:cNvPr id="0" name=""/>
        <dsp:cNvSpPr/>
      </dsp:nvSpPr>
      <dsp:spPr>
        <a:xfrm>
          <a:off x="840275" y="1269621"/>
          <a:ext cx="5626189" cy="5573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Appearance</a:t>
          </a:r>
        </a:p>
      </dsp:txBody>
      <dsp:txXfrm>
        <a:off x="856601" y="1285947"/>
        <a:ext cx="4811093" cy="524742"/>
      </dsp:txXfrm>
    </dsp:sp>
    <dsp:sp modelId="{28A1C65B-C329-4B4A-B4A5-64456B2ECD26}">
      <dsp:nvSpPr>
        <dsp:cNvPr id="0" name=""/>
        <dsp:cNvSpPr/>
      </dsp:nvSpPr>
      <dsp:spPr>
        <a:xfrm>
          <a:off x="1260412" y="1904432"/>
          <a:ext cx="5626189" cy="5573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Socioeconomic status</a:t>
          </a:r>
        </a:p>
      </dsp:txBody>
      <dsp:txXfrm>
        <a:off x="1276738" y="1920758"/>
        <a:ext cx="4811093" cy="524742"/>
      </dsp:txXfrm>
    </dsp:sp>
    <dsp:sp modelId="{A0F51FEB-679D-4963-98EB-771A197F98FD}">
      <dsp:nvSpPr>
        <dsp:cNvPr id="0" name=""/>
        <dsp:cNvSpPr/>
      </dsp:nvSpPr>
      <dsp:spPr>
        <a:xfrm>
          <a:off x="1680550" y="2539243"/>
          <a:ext cx="5626189" cy="55739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Other distinguishing traits</a:t>
          </a:r>
        </a:p>
      </dsp:txBody>
      <dsp:txXfrm>
        <a:off x="1696876" y="2555569"/>
        <a:ext cx="4811093" cy="524742"/>
      </dsp:txXfrm>
    </dsp:sp>
    <dsp:sp modelId="{724EA640-6CA8-40B6-85EB-6A05683739BB}">
      <dsp:nvSpPr>
        <dsp:cNvPr id="0" name=""/>
        <dsp:cNvSpPr/>
      </dsp:nvSpPr>
      <dsp:spPr>
        <a:xfrm>
          <a:off x="5263883" y="407207"/>
          <a:ext cx="362306" cy="362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345402" y="407207"/>
        <a:ext cx="199268" cy="272635"/>
      </dsp:txXfrm>
    </dsp:sp>
    <dsp:sp modelId="{8FBC75CA-BDDE-49E5-8203-157D1C08B3C8}">
      <dsp:nvSpPr>
        <dsp:cNvPr id="0" name=""/>
        <dsp:cNvSpPr/>
      </dsp:nvSpPr>
      <dsp:spPr>
        <a:xfrm>
          <a:off x="5684020" y="1042018"/>
          <a:ext cx="362306" cy="362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765539" y="1042018"/>
        <a:ext cx="199268" cy="272635"/>
      </dsp:txXfrm>
    </dsp:sp>
    <dsp:sp modelId="{1D9165DE-4725-4A11-8F3D-D4F330520F98}">
      <dsp:nvSpPr>
        <dsp:cNvPr id="0" name=""/>
        <dsp:cNvSpPr/>
      </dsp:nvSpPr>
      <dsp:spPr>
        <a:xfrm>
          <a:off x="6104158" y="1667539"/>
          <a:ext cx="362306" cy="362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6185677" y="1667539"/>
        <a:ext cx="199268" cy="272635"/>
      </dsp:txXfrm>
    </dsp:sp>
    <dsp:sp modelId="{CB2017F8-3052-4FF5-ACD2-28BA31C29C44}">
      <dsp:nvSpPr>
        <dsp:cNvPr id="0" name=""/>
        <dsp:cNvSpPr/>
      </dsp:nvSpPr>
      <dsp:spPr>
        <a:xfrm>
          <a:off x="6524295" y="2308543"/>
          <a:ext cx="362306" cy="3623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6605814" y="2308543"/>
        <a:ext cx="199268" cy="272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F374C-C1D8-425E-BE7B-02DA55520198}">
      <dsp:nvSpPr>
        <dsp:cNvPr id="0" name=""/>
        <dsp:cNvSpPr/>
      </dsp:nvSpPr>
      <dsp:spPr>
        <a:xfrm>
          <a:off x="0" y="787390"/>
          <a:ext cx="2055020" cy="1304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B64B0-E78A-4BA5-A99B-9B2116CBCC3F}">
      <dsp:nvSpPr>
        <dsp:cNvPr id="0" name=""/>
        <dsp:cNvSpPr/>
      </dsp:nvSpPr>
      <dsp:spPr>
        <a:xfrm>
          <a:off x="228335" y="1004309"/>
          <a:ext cx="2055020" cy="1304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Occurs on/off school grounds</a:t>
          </a:r>
        </a:p>
      </dsp:txBody>
      <dsp:txXfrm>
        <a:off x="266555" y="1042529"/>
        <a:ext cx="1978580" cy="1228498"/>
      </dsp:txXfrm>
    </dsp:sp>
    <dsp:sp modelId="{7043DB68-24BF-41F5-8F2B-9D5CC1D58183}">
      <dsp:nvSpPr>
        <dsp:cNvPr id="0" name=""/>
        <dsp:cNvSpPr/>
      </dsp:nvSpPr>
      <dsp:spPr>
        <a:xfrm>
          <a:off x="2511691" y="787390"/>
          <a:ext cx="2055020" cy="1304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66C8F-101B-479B-8876-713A586E22E7}">
      <dsp:nvSpPr>
        <dsp:cNvPr id="0" name=""/>
        <dsp:cNvSpPr/>
      </dsp:nvSpPr>
      <dsp:spPr>
        <a:xfrm>
          <a:off x="2740027" y="1004309"/>
          <a:ext cx="2055020" cy="1304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Disrupts school or student rights</a:t>
          </a:r>
        </a:p>
      </dsp:txBody>
      <dsp:txXfrm>
        <a:off x="2778247" y="1042529"/>
        <a:ext cx="1978580" cy="1228498"/>
      </dsp:txXfrm>
    </dsp:sp>
    <dsp:sp modelId="{AC5BAFB5-CF82-47DB-AA45-1B00159FB608}">
      <dsp:nvSpPr>
        <dsp:cNvPr id="0" name=""/>
        <dsp:cNvSpPr/>
      </dsp:nvSpPr>
      <dsp:spPr>
        <a:xfrm>
          <a:off x="5023383" y="787390"/>
          <a:ext cx="2055020" cy="13049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AD0B9-64F7-4FDE-BA14-287EC905AFB1}">
      <dsp:nvSpPr>
        <dsp:cNvPr id="0" name=""/>
        <dsp:cNvSpPr/>
      </dsp:nvSpPr>
      <dsp:spPr>
        <a:xfrm>
          <a:off x="5251719" y="1004309"/>
          <a:ext cx="2055020" cy="1304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Causes harm OR creates hostile environment</a:t>
          </a:r>
        </a:p>
      </dsp:txBody>
      <dsp:txXfrm>
        <a:off x="5289939" y="1042529"/>
        <a:ext cx="1978580" cy="1228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53885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79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6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9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1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8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8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4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2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8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13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75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314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05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28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010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82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8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HIB Training for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Essex Valley School</a:t>
            </a:r>
          </a:p>
          <a:p>
            <a:r>
              <a:t>New Jersey Anti-Bullying Act (ABR)</a:t>
            </a:r>
          </a:p>
          <a:p>
            <a:r>
              <a:t>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529" y="685800"/>
            <a:ext cx="7306739" cy="1752599"/>
          </a:xfrm>
        </p:spPr>
        <p:txBody>
          <a:bodyPr>
            <a:normAutofit/>
          </a:bodyPr>
          <a:lstStyle/>
          <a:p>
            <a:r>
              <a:t>Purpose of Training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494152-A12C-9F99-2EF0-47E3F4A746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748836"/>
              </p:ext>
            </p:extLst>
          </p:nvPr>
        </p:nvGraphicFramePr>
        <p:xfrm>
          <a:off x="1320528" y="2694562"/>
          <a:ext cx="7306740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HIB?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Harassment, Intimidation, or Bullying</a:t>
            </a:r>
          </a:p>
          <a:p>
            <a:r>
              <a:t>Gesture, written, verbal, physical act, or electronic communication</a:t>
            </a:r>
          </a:p>
          <a:p>
            <a:r>
              <a:t>Motivated by distinguishing characteristic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529" y="685800"/>
            <a:ext cx="7306739" cy="1752599"/>
          </a:xfrm>
        </p:spPr>
        <p:txBody>
          <a:bodyPr>
            <a:normAutofit/>
          </a:bodyPr>
          <a:lstStyle/>
          <a:p>
            <a:r>
              <a:t>Distinguishing Characteristics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6FCA6E-B12B-C12C-FD97-6006E5382C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133081"/>
              </p:ext>
            </p:extLst>
          </p:nvPr>
        </p:nvGraphicFramePr>
        <p:xfrm>
          <a:off x="1320528" y="2694562"/>
          <a:ext cx="7306740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529" y="685800"/>
            <a:ext cx="7306739" cy="1752599"/>
          </a:xfrm>
        </p:spPr>
        <p:txBody>
          <a:bodyPr>
            <a:normAutofit/>
          </a:bodyPr>
          <a:lstStyle/>
          <a:p>
            <a:r>
              <a:t>HIB Criteria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BD08BC1-7D22-4BA1-E737-401979F641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973384"/>
              </p:ext>
            </p:extLst>
          </p:nvPr>
        </p:nvGraphicFramePr>
        <p:xfrm>
          <a:off x="1320528" y="2694562"/>
          <a:ext cx="7306740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t>Examples of HIB</a:t>
            </a:r>
          </a:p>
        </p:txBody>
      </p:sp>
      <p:pic>
        <p:nvPicPr>
          <p:cNvPr id="5" name="Picture 4" descr="Closeup of a keyboard">
            <a:extLst>
              <a:ext uri="{FF2B5EF4-FFF2-40B4-BE49-F238E27FC236}">
                <a16:creationId xmlns:a16="http://schemas.microsoft.com/office/drawing/2014/main" id="{E4425080-F478-1C23-87A4-5B3F0DA187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27" r="47779" b="1"/>
          <a:stretch>
            <a:fillRect/>
          </a:stretch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t>Name-calling</a:t>
            </a:r>
          </a:p>
          <a:p>
            <a:r>
              <a:t>Threats</a:t>
            </a:r>
          </a:p>
          <a:p>
            <a:r>
              <a:t>Cyberbullying</a:t>
            </a:r>
          </a:p>
          <a:p>
            <a:r>
              <a:t>Rumors</a:t>
            </a:r>
          </a:p>
          <a:p>
            <a:r>
              <a:t>Physical aggression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t>What HIB is NOT</a:t>
            </a:r>
          </a:p>
        </p:txBody>
      </p:sp>
      <p:pic>
        <p:nvPicPr>
          <p:cNvPr id="5" name="Picture 4" descr="A group of yellow figures and a red figure on the other side">
            <a:extLst>
              <a:ext uri="{FF2B5EF4-FFF2-40B4-BE49-F238E27FC236}">
                <a16:creationId xmlns:a16="http://schemas.microsoft.com/office/drawing/2014/main" id="{01BAF805-D75F-F872-BB59-A0CB5CDE37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685" r="19063" b="-1"/>
          <a:stretch>
            <a:fillRect/>
          </a:stretch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t>Peer conflict</a:t>
            </a:r>
          </a:p>
          <a:p>
            <a:r>
              <a:t>One-time disagreements</a:t>
            </a:r>
          </a:p>
          <a:p>
            <a:r>
              <a:t>Normal conflict without criteria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t>Staff Responsibilities</a:t>
            </a:r>
          </a:p>
        </p:txBody>
      </p:sp>
      <p:pic>
        <p:nvPicPr>
          <p:cNvPr id="5" name="Picture 4" descr="White calendar with a blue pen on top">
            <a:extLst>
              <a:ext uri="{FF2B5EF4-FFF2-40B4-BE49-F238E27FC236}">
                <a16:creationId xmlns:a16="http://schemas.microsoft.com/office/drawing/2014/main" id="{CD317861-B2FD-E374-9952-011E14E7E9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196" r="13552" b="-1"/>
          <a:stretch>
            <a:fillRect/>
          </a:stretch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t>Report verbally same day</a:t>
            </a:r>
          </a:p>
          <a:p>
            <a:r>
              <a:t>Written report within 2 days</a:t>
            </a:r>
          </a:p>
          <a:p>
            <a:r>
              <a:t>Report to principal/designee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428F22-76B3-4107-AADE-3F9EC95FD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6FBCF-5353-4172-96F5-4B7EB0777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17698" y="-12875"/>
            <a:ext cx="1953297" cy="6890194"/>
            <a:chOff x="2199787" y="-12875"/>
            <a:chExt cx="2679011" cy="6890194"/>
          </a:xfrm>
        </p:grpSpPr>
        <p:sp useBgFill="1">
          <p:nvSpPr>
            <p:cNvPr id="12" name="Rectangle 19">
              <a:extLst>
                <a:ext uri="{FF2B5EF4-FFF2-40B4-BE49-F238E27FC236}">
                  <a16:creationId xmlns:a16="http://schemas.microsoft.com/office/drawing/2014/main" id="{343F3E6D-808D-43AD-9485-AD0014BEA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3" name="Rectangle 20">
              <a:extLst>
                <a:ext uri="{FF2B5EF4-FFF2-40B4-BE49-F238E27FC236}">
                  <a16:creationId xmlns:a16="http://schemas.microsoft.com/office/drawing/2014/main" id="{03DB1AC6-5430-4CD3-BD83-86E675A11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26E10-C8CB-487F-A110-F861268DE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70459" y="0"/>
            <a:ext cx="1827609" cy="6858001"/>
            <a:chOff x="1320800" y="0"/>
            <a:chExt cx="2436813" cy="6858001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279962B-46D2-4E19-B632-39B80D1E8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21A335A-53CB-4C17-AB51-5D9C2DCB4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0E0D557-405B-469F-AEDE-4E3404AA4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8D4E62F-9393-40A6-9E85-9F3B59C46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FABD11B1-DE89-45BC-8204-968C88AA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FA4965A-1FBC-44B8-B96A-3F5275C3A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799" y="685800"/>
            <a:ext cx="5509418" cy="1413933"/>
          </a:xfrm>
        </p:spPr>
        <p:txBody>
          <a:bodyPr>
            <a:normAutofit/>
          </a:bodyPr>
          <a:lstStyle/>
          <a:p>
            <a:r>
              <a:t>Reporting Timeline</a:t>
            </a:r>
          </a:p>
        </p:txBody>
      </p:sp>
      <p:pic>
        <p:nvPicPr>
          <p:cNvPr id="5" name="Picture 4" descr="Calendar">
            <a:extLst>
              <a:ext uri="{FF2B5EF4-FFF2-40B4-BE49-F238E27FC236}">
                <a16:creationId xmlns:a16="http://schemas.microsoft.com/office/drawing/2014/main" id="{B3F1A85C-02EB-8FD1-38C3-B9702667D3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482" r="35266" b="-1"/>
          <a:stretch>
            <a:fillRect/>
          </a:stretch>
        </p:blipFill>
        <p:spPr>
          <a:xfrm>
            <a:off x="20" y="10"/>
            <a:ext cx="2594352" cy="6857990"/>
          </a:xfrm>
          <a:custGeom>
            <a:avLst/>
            <a:gdLst/>
            <a:ahLst/>
            <a:cxnLst/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900" y="2048933"/>
            <a:ext cx="5744367" cy="3742267"/>
          </a:xfrm>
        </p:spPr>
        <p:txBody>
          <a:bodyPr>
            <a:normAutofit/>
          </a:bodyPr>
          <a:lstStyle/>
          <a:p>
            <a:r>
              <a:t>Same-day verbal report</a:t>
            </a:r>
          </a:p>
          <a:p>
            <a:r>
              <a:t>2-day written report</a:t>
            </a:r>
          </a:p>
          <a:p>
            <a:r>
              <a:t>Investigation starts within 1 day</a:t>
            </a:r>
          </a:p>
          <a:p>
            <a:r>
              <a:t>Completed within 10 days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Investigation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Led by Anti-Bullying Specialist</a:t>
            </a:r>
          </a:p>
          <a:p>
            <a:r>
              <a:t>Interviews</a:t>
            </a:r>
          </a:p>
          <a:p>
            <a:r>
              <a:t>Evidence collection</a:t>
            </a:r>
          </a:p>
          <a:p>
            <a:r>
              <a:t>Report to principal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4DFAAE7-061D-4086-99EC-872CB3050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0838" y="685800"/>
            <a:ext cx="5736430" cy="1752599"/>
          </a:xfrm>
        </p:spPr>
        <p:txBody>
          <a:bodyPr>
            <a:normAutofit/>
          </a:bodyPr>
          <a:lstStyle/>
          <a:p>
            <a:r>
              <a:t>Outcomes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570099-A243-48DD-9EAE-36F4AC09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554794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45E4A74B-6514-424A-ADFA-C232FA6B9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1424" y="1"/>
            <a:ext cx="644163" cy="2780957"/>
          </a:xfrm>
          <a:custGeom>
            <a:avLst/>
            <a:gdLst/>
            <a:ahLst/>
            <a:cxnLst/>
            <a:rect l="0" t="0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F61C5C86-C785-4B92-9F2D-133B8B8C2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6068" y="1"/>
            <a:ext cx="626857" cy="2671495"/>
          </a:xfrm>
          <a:custGeom>
            <a:avLst/>
            <a:gdLst/>
            <a:ahLst/>
            <a:cxnLst/>
            <a:rect l="0" t="0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954D0BF9-002C-4D3A-A222-C166094A5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6068" y="2585830"/>
            <a:ext cx="1631559" cy="4272171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6080EB6E-D69F-43B1-91EC-75C303342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4308" y="2695292"/>
            <a:ext cx="2018057" cy="4162709"/>
          </a:xfrm>
          <a:custGeom>
            <a:avLst/>
            <a:gdLst/>
            <a:ahLst/>
            <a:cxnLst/>
            <a:rect l="0" t="0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1BA816A-EE68-4A96-BA05-73303B2F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1424" y="2690532"/>
            <a:ext cx="2178240" cy="4167469"/>
          </a:xfrm>
          <a:custGeom>
            <a:avLst/>
            <a:gdLst>
              <a:gd name="connsiteX0" fmla="*/ 0 w 2904320"/>
              <a:gd name="connsiteY0" fmla="*/ 0 h 4167469"/>
              <a:gd name="connsiteX1" fmla="*/ 288431 w 2904320"/>
              <a:gd name="connsiteY1" fmla="*/ 90425 h 4167469"/>
              <a:gd name="connsiteX2" fmla="*/ 2904320 w 2904320"/>
              <a:gd name="connsiteY2" fmla="*/ 3220465 h 4167469"/>
              <a:gd name="connsiteX3" fmla="*/ 2904320 w 2904320"/>
              <a:gd name="connsiteY3" fmla="*/ 4167469 h 4167469"/>
              <a:gd name="connsiteX4" fmla="*/ 2694589 w 2904320"/>
              <a:gd name="connsiteY4" fmla="*/ 4167469 h 4167469"/>
              <a:gd name="connsiteX5" fmla="*/ 3846 w 2904320"/>
              <a:gd name="connsiteY5" fmla="*/ 4759 h 416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4320" h="4167469">
                <a:moveTo>
                  <a:pt x="0" y="0"/>
                </a:moveTo>
                <a:lnTo>
                  <a:pt x="288431" y="90425"/>
                </a:lnTo>
                <a:lnTo>
                  <a:pt x="2904320" y="3220465"/>
                </a:lnTo>
                <a:lnTo>
                  <a:pt x="2904320" y="4167469"/>
                </a:lnTo>
                <a:lnTo>
                  <a:pt x="2694589" y="4167469"/>
                </a:lnTo>
                <a:lnTo>
                  <a:pt x="3846" y="47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22A94CDB-5D63-4C75-9CB6-6C18CDF37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6068" y="2581071"/>
            <a:ext cx="2170926" cy="4276930"/>
          </a:xfrm>
          <a:custGeom>
            <a:avLst/>
            <a:gdLst/>
            <a:ahLst/>
            <a:cxnLst/>
            <a:rect l="0" t="0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0838" y="2666999"/>
            <a:ext cx="5736429" cy="3124201"/>
          </a:xfrm>
        </p:spPr>
        <p:txBody>
          <a:bodyPr anchor="t">
            <a:normAutofit/>
          </a:bodyPr>
          <a:lstStyle/>
          <a:p>
            <a:r>
              <a:rPr lang="en-US" sz="1700"/>
              <a:t>HIB confirmed or not</a:t>
            </a:r>
          </a:p>
          <a:p>
            <a:r>
              <a:rPr lang="en-US" sz="1700"/>
              <a:t>Discipline</a:t>
            </a:r>
          </a:p>
          <a:p>
            <a:r>
              <a:rPr lang="en-US" sz="1700"/>
              <a:t>Counseling</a:t>
            </a:r>
          </a:p>
          <a:p>
            <a:r>
              <a:rPr lang="en-US" sz="1700"/>
              <a:t>Interventions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Anti-Bullying Specialist Role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Leads investigations</a:t>
            </a:r>
          </a:p>
          <a:p>
            <a:r>
              <a:t>Supports students</a:t>
            </a:r>
          </a:p>
          <a:p>
            <a:r>
              <a:t>Provides 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School Safety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Reviews data</a:t>
            </a:r>
          </a:p>
          <a:p>
            <a:r>
              <a:t>Improves climate</a:t>
            </a:r>
          </a:p>
          <a:p>
            <a:r>
              <a:t>Prevention strategies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Failure to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Violation of law</a:t>
            </a:r>
          </a:p>
          <a:p>
            <a:r>
              <a:t>Disciplinary action</a:t>
            </a:r>
          </a:p>
          <a:p>
            <a:r>
              <a:t>Risk to students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Positive School Climate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Model respect</a:t>
            </a:r>
          </a:p>
          <a:p>
            <a:r>
              <a:t>Address issues early</a:t>
            </a:r>
          </a:p>
          <a:p>
            <a:r>
              <a:t>Promote inclusion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When in doubt, report</a:t>
            </a:r>
          </a:p>
          <a:p>
            <a:r>
              <a:t>Follow timelines</a:t>
            </a:r>
          </a:p>
          <a:p>
            <a:r>
              <a:t>Document everything</a:t>
            </a:r>
          </a:p>
          <a:p>
            <a:r>
              <a:t>Prioritize safety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Open discussion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</TotalTime>
  <Words>229</Words>
  <Application>Microsoft Office PowerPoint</Application>
  <PresentationFormat>On-screen Show (4:3)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Corbel</vt:lpstr>
      <vt:lpstr>Parallax</vt:lpstr>
      <vt:lpstr>HIB Training for Staff</vt:lpstr>
      <vt:lpstr>Purpose of Training</vt:lpstr>
      <vt:lpstr>What is HIB?</vt:lpstr>
      <vt:lpstr>Distinguishing Characteristics</vt:lpstr>
      <vt:lpstr>HIB Criteria</vt:lpstr>
      <vt:lpstr>Examples of HIB</vt:lpstr>
      <vt:lpstr>What HIB is NOT</vt:lpstr>
      <vt:lpstr>Staff Responsibilities</vt:lpstr>
      <vt:lpstr>Reporting Timeline</vt:lpstr>
      <vt:lpstr>Investigation Process</vt:lpstr>
      <vt:lpstr>Outcomes</vt:lpstr>
      <vt:lpstr>Anti-Bullying Specialist Role</vt:lpstr>
      <vt:lpstr>School Safety Team</vt:lpstr>
      <vt:lpstr>Failure to Report</vt:lpstr>
      <vt:lpstr>Positive School Climate</vt:lpstr>
      <vt:lpstr>Key Takeaways</vt:lpstr>
      <vt:lpstr>Questions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Siobhan Tauchert</cp:lastModifiedBy>
  <cp:revision>2</cp:revision>
  <dcterms:created xsi:type="dcterms:W3CDTF">2013-01-27T09:14:16Z</dcterms:created>
  <dcterms:modified xsi:type="dcterms:W3CDTF">2026-03-23T13:41:45Z</dcterms:modified>
  <cp:category/>
</cp:coreProperties>
</file>