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4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1488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ott Bolden" userId="6196d06d-8ff3-405c-b31e-d3f86739d2ad" providerId="ADAL" clId="{899B6484-F187-4745-A540-EA14BA873CD3}"/>
    <pc:docChg chg="modSld">
      <pc:chgData name="Scott Bolden" userId="6196d06d-8ff3-405c-b31e-d3f86739d2ad" providerId="ADAL" clId="{899B6484-F187-4745-A540-EA14BA873CD3}" dt="2026-05-26T13:29:03.896" v="32" actId="20577"/>
      <pc:docMkLst>
        <pc:docMk/>
      </pc:docMkLst>
      <pc:sldChg chg="modSp mod">
        <pc:chgData name="Scott Bolden" userId="6196d06d-8ff3-405c-b31e-d3f86739d2ad" providerId="ADAL" clId="{899B6484-F187-4745-A540-EA14BA873CD3}" dt="2026-05-26T13:29:03.896" v="32" actId="20577"/>
        <pc:sldMkLst>
          <pc:docMk/>
          <pc:sldMk cId="619530838" sldId="264"/>
        </pc:sldMkLst>
        <pc:spChg chg="mod">
          <ac:chgData name="Scott Bolden" userId="6196d06d-8ff3-405c-b31e-d3f86739d2ad" providerId="ADAL" clId="{899B6484-F187-4745-A540-EA14BA873CD3}" dt="2026-05-26T13:29:03.896" v="32" actId="20577"/>
          <ac:spMkLst>
            <pc:docMk/>
            <pc:sldMk cId="619530838" sldId="264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837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150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23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433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805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871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923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005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651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351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C24F9-10C5-A54D-95DD-2ECFF95CC2D4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98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9C24F9-10C5-A54D-95DD-2ECFF95CC2D4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3CF4EA-9EFA-264C-9AD2-F8351C6E53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197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9144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00172" y="1707513"/>
            <a:ext cx="5253307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b="1" dirty="0"/>
              <a:t>Backpack without wheels (1 standard size)</a:t>
            </a:r>
          </a:p>
          <a:p>
            <a:pPr fontAlgn="base"/>
            <a:r>
              <a:rPr lang="en-US" b="1" dirty="0">
                <a:latin typeface="A Year Without Rain"/>
                <a:cs typeface="A Year Without Rain"/>
              </a:rPr>
              <a:t>Pencil Pouch with zipper (1)</a:t>
            </a:r>
          </a:p>
          <a:p>
            <a:pPr fontAlgn="base"/>
            <a:r>
              <a:rPr lang="en-US" b="1" dirty="0">
                <a:latin typeface="A Year Without Rain"/>
              </a:rPr>
              <a:t>3 ring binder-1 inch (1)</a:t>
            </a:r>
          </a:p>
          <a:p>
            <a:pPr fontAlgn="base"/>
            <a:r>
              <a:rPr lang="en-US" b="1" dirty="0">
                <a:latin typeface="A Year Without Rain"/>
              </a:rPr>
              <a:t>Binder dividers (1)</a:t>
            </a:r>
            <a:endParaRPr lang="en-US" b="1" dirty="0"/>
          </a:p>
          <a:p>
            <a:pPr fontAlgn="base"/>
            <a:r>
              <a:rPr lang="en-US" b="1" dirty="0"/>
              <a:t>Scissors (1 pair)</a:t>
            </a:r>
          </a:p>
          <a:p>
            <a:pPr fontAlgn="base"/>
            <a:r>
              <a:rPr lang="en-US" b="1" dirty="0"/>
              <a:t>Glue sticks (4) </a:t>
            </a:r>
          </a:p>
          <a:p>
            <a:pPr fontAlgn="base"/>
            <a:r>
              <a:rPr lang="en-US" b="1" dirty="0"/>
              <a:t>Pencils (24) </a:t>
            </a:r>
          </a:p>
          <a:p>
            <a:pPr fontAlgn="base"/>
            <a:r>
              <a:rPr lang="en-US" b="1" dirty="0"/>
              <a:t>Cap Erasers (1 pack)</a:t>
            </a:r>
          </a:p>
          <a:p>
            <a:pPr fontAlgn="base"/>
            <a:r>
              <a:rPr lang="en-US" b="1" dirty="0"/>
              <a:t>24-count crayons (1 box) </a:t>
            </a:r>
          </a:p>
          <a:p>
            <a:pPr fontAlgn="base"/>
            <a:r>
              <a:rPr lang="en-US" b="1" dirty="0"/>
              <a:t>12-count colored pencils (1 box)</a:t>
            </a:r>
          </a:p>
          <a:p>
            <a:pPr fontAlgn="base"/>
            <a:r>
              <a:rPr lang="en-US" b="1" dirty="0"/>
              <a:t>Highlighters (4) </a:t>
            </a:r>
          </a:p>
          <a:p>
            <a:pPr fontAlgn="base"/>
            <a:r>
              <a:rPr lang="en-US" b="1" dirty="0"/>
              <a:t>Black Dry erase markers (4) - for student use  </a:t>
            </a:r>
          </a:p>
          <a:p>
            <a:pPr fontAlgn="base"/>
            <a:r>
              <a:rPr lang="en-US" b="1" dirty="0"/>
              <a:t>4 Folders with pockets &amp; prongs </a:t>
            </a:r>
          </a:p>
          <a:p>
            <a:pPr fontAlgn="base"/>
            <a:r>
              <a:rPr lang="en-US" b="1" dirty="0"/>
              <a:t>Composition notebooks (4) </a:t>
            </a:r>
          </a:p>
          <a:p>
            <a:pPr fontAlgn="base"/>
            <a:r>
              <a:rPr lang="en-US" b="1" dirty="0"/>
              <a:t>Wide Rule Notebook paper (2 packs)</a:t>
            </a:r>
          </a:p>
          <a:p>
            <a:pPr fontAlgn="base"/>
            <a:r>
              <a:rPr lang="en-US" b="1" dirty="0"/>
              <a:t>Box of tissues (1) </a:t>
            </a:r>
          </a:p>
          <a:p>
            <a:pPr fontAlgn="base"/>
            <a:r>
              <a:rPr lang="en-US" b="1" dirty="0"/>
              <a:t>Sticky notes (3 pack)</a:t>
            </a:r>
          </a:p>
          <a:p>
            <a:pPr fontAlgn="base"/>
            <a:r>
              <a:rPr lang="en-US" b="1" dirty="0"/>
              <a:t>Earbuds</a:t>
            </a:r>
          </a:p>
          <a:p>
            <a:pPr fontAlgn="base"/>
            <a:r>
              <a:rPr lang="en-US" b="1" dirty="0"/>
              <a:t>                      Wish list items- </a:t>
            </a:r>
          </a:p>
          <a:p>
            <a:pPr fontAlgn="base"/>
            <a:r>
              <a:rPr lang="en-US" dirty="0"/>
              <a:t>Lysol wipes                 Band-Aids</a:t>
            </a:r>
          </a:p>
          <a:p>
            <a:pPr fontAlgn="base"/>
            <a:r>
              <a:rPr lang="en-US" dirty="0"/>
              <a:t>Tissues                        </a:t>
            </a:r>
            <a:r>
              <a:rPr lang="en-US" dirty="0">
                <a:cs typeface="Arial" panose="020B0604020202020204" pitchFamily="34" charset="0"/>
              </a:rPr>
              <a:t>Ziploc Bags (gallon/quart)</a:t>
            </a:r>
          </a:p>
          <a:p>
            <a:r>
              <a:rPr lang="en-US" dirty="0">
                <a:cs typeface="Arial" panose="020B0604020202020204" pitchFamily="34" charset="0"/>
              </a:rPr>
              <a:t>Cardstock or colored printer paper</a:t>
            </a:r>
          </a:p>
          <a:p>
            <a:r>
              <a:rPr lang="en-US">
                <a:cs typeface="Arial" panose="020B0604020202020204" pitchFamily="34" charset="0"/>
              </a:rPr>
              <a:t>Dry Erase Markers</a:t>
            </a:r>
            <a:endParaRPr lang="en-US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95308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130</Words>
  <Application>Microsoft Office PowerPoint</Application>
  <PresentationFormat>On-screen Show (4:3)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 Year Without Rain</vt:lpstr>
      <vt:lpstr>Arial</vt:lpstr>
      <vt:lpstr>Calibri</vt:lpstr>
      <vt:lpstr>Office Theme</vt:lpstr>
      <vt:lpstr>PowerPoint Presentation</vt:lpstr>
    </vt:vector>
  </TitlesOfParts>
  <Company>Carol's Neighborhood Garden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 Borough</dc:creator>
  <cp:lastModifiedBy>Scott Bolden</cp:lastModifiedBy>
  <cp:revision>6</cp:revision>
  <dcterms:created xsi:type="dcterms:W3CDTF">2014-07-30T02:29:04Z</dcterms:created>
  <dcterms:modified xsi:type="dcterms:W3CDTF">2026-05-26T13:29:10Z</dcterms:modified>
</cp:coreProperties>
</file>