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6858000" cy="9144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48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Bolden" userId="6196d06d-8ff3-405c-b31e-d3f86739d2ad" providerId="ADAL" clId="{899B6484-F187-4745-A540-EA14BA873CD3}"/>
    <pc:docChg chg="modSld">
      <pc:chgData name="Scott Bolden" userId="6196d06d-8ff3-405c-b31e-d3f86739d2ad" providerId="ADAL" clId="{899B6484-F187-4745-A540-EA14BA873CD3}" dt="2026-06-02T12:41:15.293" v="1" actId="20577"/>
      <pc:docMkLst>
        <pc:docMk/>
      </pc:docMkLst>
      <pc:sldChg chg="modSp mod">
        <pc:chgData name="Scott Bolden" userId="6196d06d-8ff3-405c-b31e-d3f86739d2ad" providerId="ADAL" clId="{899B6484-F187-4745-A540-EA14BA873CD3}" dt="2026-06-02T12:41:15.293" v="1" actId="20577"/>
        <pc:sldMkLst>
          <pc:docMk/>
          <pc:sldMk cId="364612733" sldId="261"/>
        </pc:sldMkLst>
        <pc:spChg chg="mod">
          <ac:chgData name="Scott Bolden" userId="6196d06d-8ff3-405c-b31e-d3f86739d2ad" providerId="ADAL" clId="{899B6484-F187-4745-A540-EA14BA873CD3}" dt="2026-06-02T12:41:15.293" v="1" actId="20577"/>
          <ac:spMkLst>
            <pc:docMk/>
            <pc:sldMk cId="364612733" sldId="261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37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5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3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05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7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2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05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5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51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C24F9-10C5-A54D-95DD-2ECFF95CC2D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9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9332" y="1563032"/>
            <a:ext cx="525330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Backpack without wheels (1 standard size)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Plastic school box (5x8 inches)  (1)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Scissors (1 pair)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Glue sticks  (12)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Sharpened pencils  (24)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Bar erasers (1 pack of 2)</a:t>
            </a:r>
            <a:br>
              <a:rPr lang="en-US" b="1" dirty="0">
                <a:latin typeface="A Year Without Rain"/>
                <a:cs typeface="A Year Without Rain"/>
              </a:rPr>
            </a:br>
            <a:r>
              <a:rPr lang="en-US" b="1" dirty="0">
                <a:latin typeface="A Year Without Rain"/>
                <a:cs typeface="A Year Without Rain"/>
              </a:rPr>
              <a:t>24-count Crayons (4 boxes)</a:t>
            </a:r>
            <a:br>
              <a:rPr lang="en-US" b="1" dirty="0">
                <a:latin typeface="A Year Without Rain"/>
                <a:cs typeface="A Year Without Rain"/>
              </a:rPr>
            </a:br>
            <a:r>
              <a:rPr lang="en-US" b="1" dirty="0">
                <a:latin typeface="A Year Without Rain"/>
                <a:cs typeface="A Year Without Rain"/>
              </a:rPr>
              <a:t>Yellow highlighters  (4)</a:t>
            </a:r>
          </a:p>
          <a:p>
            <a:r>
              <a:rPr lang="en-US" b="1" dirty="0"/>
              <a:t>Black dry erase markers (8) - for student use  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Solid color, plastic folders with pockets &amp; prongs (2)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Composition notebooks  (3)</a:t>
            </a:r>
            <a:br>
              <a:rPr lang="en-US" b="1" dirty="0">
                <a:latin typeface="A Year Without Rain"/>
                <a:cs typeface="A Year Without Rain"/>
              </a:rPr>
            </a:br>
            <a:r>
              <a:rPr lang="en-US" b="1" dirty="0">
                <a:latin typeface="A Year Without Rain"/>
                <a:cs typeface="A Year Without Rain"/>
              </a:rPr>
              <a:t>Box of tissues  (1)</a:t>
            </a:r>
            <a:br>
              <a:rPr lang="en-US" b="1" dirty="0">
                <a:latin typeface="A Year Without Rain"/>
                <a:cs typeface="A Year Without Rain"/>
              </a:rPr>
            </a:br>
            <a:r>
              <a:rPr lang="en-US" b="1" dirty="0">
                <a:latin typeface="A Year Without Rain"/>
                <a:cs typeface="A Year Without Rain"/>
              </a:rPr>
              <a:t>H</a:t>
            </a:r>
            <a:r>
              <a:rPr lang="en-US" b="1" dirty="0"/>
              <a:t>eadphones </a:t>
            </a:r>
          </a:p>
          <a:p>
            <a:r>
              <a:rPr lang="en-US" b="1">
                <a:latin typeface="A Year Without Rain"/>
                <a:cs typeface="A Year Without Rain"/>
              </a:rPr>
              <a:t>Sticky </a:t>
            </a:r>
            <a:r>
              <a:rPr lang="en-US" b="1" dirty="0">
                <a:latin typeface="A Year Without Rain"/>
                <a:cs typeface="A Year Without Rain"/>
              </a:rPr>
              <a:t>Notes (3 pack)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Disinfectant wipes (1)</a:t>
            </a:r>
            <a:br>
              <a:rPr lang="en-US" b="1" dirty="0">
                <a:latin typeface="A Year Without Rain"/>
                <a:cs typeface="A Year Without Rain"/>
              </a:rPr>
            </a:br>
            <a:r>
              <a:rPr lang="en-US" b="1" dirty="0">
                <a:latin typeface="A Year Without Rain"/>
                <a:cs typeface="A Year Without Rain"/>
              </a:rPr>
              <a:t>Change of clothes to keep in cubby </a:t>
            </a:r>
            <a:br>
              <a:rPr lang="en-US" b="1" dirty="0">
                <a:latin typeface="A Year Without Rain"/>
                <a:cs typeface="A Year Without Rain"/>
              </a:rPr>
            </a:br>
            <a:endParaRPr lang="en-US" b="1" dirty="0">
              <a:latin typeface="A Year Without Rain"/>
              <a:cs typeface="A Year Without Rain"/>
            </a:endParaRPr>
          </a:p>
          <a:p>
            <a:r>
              <a:rPr lang="en-US" b="1" dirty="0">
                <a:latin typeface="A Year Without Rain"/>
                <a:cs typeface="A Year Without Rain"/>
              </a:rPr>
              <a:t>Wish List Items</a:t>
            </a:r>
          </a:p>
          <a:p>
            <a:r>
              <a:rPr lang="en-US" sz="1400" b="1" dirty="0">
                <a:latin typeface="A Year Without Rain"/>
                <a:cs typeface="A Year Without Rain"/>
              </a:rPr>
              <a:t>Paper Towels	 Cardstock</a:t>
            </a:r>
          </a:p>
          <a:p>
            <a:r>
              <a:rPr lang="en-US" sz="1400" b="1" dirty="0">
                <a:latin typeface="A Year Without Rain"/>
                <a:cs typeface="A Year Without Rain"/>
              </a:rPr>
              <a:t>Clorox wipes            Wet wipes	  Box of Tissue</a:t>
            </a:r>
          </a:p>
          <a:p>
            <a:r>
              <a:rPr lang="en-US" sz="1400" b="1" dirty="0">
                <a:latin typeface="A Year Without Rain"/>
                <a:cs typeface="A Year Without Rain"/>
              </a:rPr>
              <a:t>Dry Erase Markers   Hand Sanitizer      </a:t>
            </a:r>
          </a:p>
          <a:p>
            <a:r>
              <a:rPr lang="en-US" sz="1400" b="1" dirty="0">
                <a:latin typeface="A Year Without Rain"/>
                <a:cs typeface="A Year Without Rain"/>
              </a:rPr>
              <a:t>Snack size or sandwich size Ziploc bags   </a:t>
            </a:r>
          </a:p>
        </p:txBody>
      </p:sp>
    </p:spTree>
    <p:extLst>
      <p:ext uri="{BB962C8B-B14F-4D97-AF65-F5344CB8AC3E}">
        <p14:creationId xmlns:p14="http://schemas.microsoft.com/office/powerpoint/2010/main" val="364612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3b96cb8f-174c-4b65-82eb-5cc38b9e066c}" enabled="0" method="" siteId="{3b96cb8f-174c-4b65-82eb-5cc38b9e066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140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 Year Without Rain</vt:lpstr>
      <vt:lpstr>Arial</vt:lpstr>
      <vt:lpstr>Calibri</vt:lpstr>
      <vt:lpstr>Office Theme</vt:lpstr>
      <vt:lpstr>PowerPoint Presentation</vt:lpstr>
    </vt:vector>
  </TitlesOfParts>
  <Company>Carol's Neighborhood Garden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Borough</dc:creator>
  <cp:lastModifiedBy>Scott Bolden</cp:lastModifiedBy>
  <cp:revision>15</cp:revision>
  <cp:lastPrinted>2019-05-21T13:12:04Z</cp:lastPrinted>
  <dcterms:created xsi:type="dcterms:W3CDTF">2014-07-30T02:29:04Z</dcterms:created>
  <dcterms:modified xsi:type="dcterms:W3CDTF">2026-06-02T12:41:17Z</dcterms:modified>
</cp:coreProperties>
</file>