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2" r:id="rId5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modSld">
      <pc:chgData name="Scott Bolden" userId="6196d06d-8ff3-405c-b31e-d3f86739d2ad" providerId="ADAL" clId="{899B6484-F187-4745-A540-EA14BA873CD3}" dt="2026-05-18T17:43:06.285" v="153" actId="20577"/>
      <pc:docMkLst>
        <pc:docMk/>
      </pc:docMkLst>
      <pc:sldChg chg="modSp mod">
        <pc:chgData name="Scott Bolden" userId="6196d06d-8ff3-405c-b31e-d3f86739d2ad" providerId="ADAL" clId="{899B6484-F187-4745-A540-EA14BA873CD3}" dt="2026-05-18T17:43:06.285" v="153" actId="20577"/>
        <pc:sldMkLst>
          <pc:docMk/>
          <pc:sldMk cId="4106298982" sldId="262"/>
        </pc:sldMkLst>
        <pc:spChg chg="mod">
          <ac:chgData name="Scott Bolden" userId="6196d06d-8ff3-405c-b31e-d3f86739d2ad" providerId="ADAL" clId="{899B6484-F187-4745-A540-EA14BA873CD3}" dt="2026-05-18T17:43:06.285" v="153" actId="20577"/>
          <ac:spMkLst>
            <pc:docMk/>
            <pc:sldMk cId="4106298982" sldId="2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587" y="1572697"/>
            <a:ext cx="5392468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Backpack (1 standard size)</a:t>
            </a:r>
            <a:br>
              <a:rPr lang="en-US" b="1" dirty="0"/>
            </a:br>
            <a:r>
              <a:rPr lang="en-US" b="1" dirty="0">
                <a:latin typeface="A Year Without Rain"/>
                <a:cs typeface="A Year Without Rain"/>
              </a:rPr>
              <a:t>Plastic school box (1)</a:t>
            </a:r>
          </a:p>
          <a:p>
            <a:pPr fontAlgn="base"/>
            <a:r>
              <a:rPr lang="en-US" b="1" dirty="0">
                <a:latin typeface="A Year Without Rain"/>
                <a:cs typeface="A Year Without Rain"/>
              </a:rPr>
              <a:t>Erasers</a:t>
            </a:r>
          </a:p>
          <a:p>
            <a:pPr fontAlgn="base"/>
            <a:r>
              <a:rPr lang="en-US" b="1" dirty="0"/>
              <a:t>Scissors (1 pair)</a:t>
            </a:r>
            <a:br>
              <a:rPr lang="en-US" b="1" dirty="0"/>
            </a:br>
            <a:r>
              <a:rPr lang="en-US" b="1" dirty="0"/>
              <a:t>Glue sticks (12) </a:t>
            </a:r>
          </a:p>
          <a:p>
            <a:pPr fontAlgn="base"/>
            <a:r>
              <a:rPr lang="en-US" b="1" dirty="0"/>
              <a:t>Pencils (24) </a:t>
            </a:r>
          </a:p>
          <a:p>
            <a:pPr fontAlgn="base"/>
            <a:r>
              <a:rPr lang="en-US" b="1" dirty="0"/>
              <a:t>24-count crayons (4 boxes) </a:t>
            </a:r>
          </a:p>
          <a:p>
            <a:pPr fontAlgn="base"/>
            <a:r>
              <a:rPr lang="en-US" b="1" dirty="0"/>
              <a:t>Washable color markers (1 box)</a:t>
            </a:r>
            <a:br>
              <a:rPr lang="en-US" b="1" dirty="0"/>
            </a:br>
            <a:r>
              <a:rPr lang="en-US" b="1" dirty="0"/>
              <a:t>Highlighters (4)</a:t>
            </a:r>
            <a:br>
              <a:rPr lang="en-US" b="1" dirty="0"/>
            </a:br>
            <a:r>
              <a:rPr lang="en-US" b="1" dirty="0"/>
              <a:t>Dry erase markers (8 black) </a:t>
            </a:r>
            <a:r>
              <a:rPr lang="en-US" sz="1050" b="1" dirty="0"/>
              <a:t>for student use</a:t>
            </a:r>
            <a:r>
              <a:rPr lang="en-US" b="1" dirty="0"/>
              <a:t> </a:t>
            </a:r>
            <a:br>
              <a:rPr lang="en-US" b="1" dirty="0"/>
            </a:br>
            <a:r>
              <a:rPr lang="en-US" b="1" dirty="0"/>
              <a:t>Folders with pockets and prongs (4)</a:t>
            </a:r>
            <a:endParaRPr lang="en-US" sz="1100" b="1" dirty="0"/>
          </a:p>
          <a:p>
            <a:pPr fontAlgn="base"/>
            <a:r>
              <a:rPr lang="en-US" b="1" dirty="0"/>
              <a:t>Composition notebooks (2) </a:t>
            </a:r>
          </a:p>
          <a:p>
            <a:pPr fontAlgn="base"/>
            <a:r>
              <a:rPr lang="en-US" b="1" dirty="0"/>
              <a:t>Box of tissues (1) </a:t>
            </a:r>
          </a:p>
          <a:p>
            <a:pPr fontAlgn="base"/>
            <a:r>
              <a:rPr lang="en-US" b="1" dirty="0"/>
              <a:t>Headphones</a:t>
            </a:r>
          </a:p>
          <a:p>
            <a:pPr fontAlgn="base"/>
            <a:r>
              <a:rPr lang="en-US" b="1" dirty="0"/>
              <a:t>3-pack of sticky notes</a:t>
            </a:r>
          </a:p>
          <a:p>
            <a:pPr fontAlgn="base"/>
            <a:r>
              <a:rPr lang="en-US" b="1" dirty="0"/>
              <a:t>Disinfectant wipes (1)</a:t>
            </a:r>
            <a:br>
              <a:rPr lang="en-US" dirty="0"/>
            </a:br>
            <a:endParaRPr lang="en-US" dirty="0"/>
          </a:p>
          <a:p>
            <a:pPr fontAlgn="base"/>
            <a:r>
              <a:rPr lang="en-US" sz="1400" b="1" dirty="0"/>
              <a:t>Wish list items- </a:t>
            </a:r>
          </a:p>
          <a:p>
            <a:pPr fontAlgn="base"/>
            <a:r>
              <a:rPr lang="en-US" sz="1400" dirty="0"/>
              <a:t>Clorox wipes		Paper Towels</a:t>
            </a:r>
          </a:p>
          <a:p>
            <a:pPr fontAlgn="base"/>
            <a:r>
              <a:rPr lang="en-US" sz="1400" dirty="0"/>
              <a:t>Hand sanitizer 		Construction Paper</a:t>
            </a:r>
          </a:p>
          <a:p>
            <a:pPr fontAlgn="base"/>
            <a:r>
              <a:rPr lang="en-US" sz="1400" dirty="0"/>
              <a:t>Tissues </a:t>
            </a:r>
          </a:p>
          <a:p>
            <a:pPr fontAlgn="base"/>
            <a:r>
              <a:rPr lang="en-US" sz="1400" dirty="0"/>
              <a:t>Sandwich Size Ziploc Bags</a:t>
            </a:r>
          </a:p>
          <a:p>
            <a:endParaRPr lang="en-US" dirty="0">
              <a:latin typeface="A Year Without Rain"/>
              <a:cs typeface="A Year Without Rain"/>
            </a:endParaRPr>
          </a:p>
        </p:txBody>
      </p:sp>
    </p:spTree>
    <p:extLst>
      <p:ext uri="{BB962C8B-B14F-4D97-AF65-F5344CB8AC3E}">
        <p14:creationId xmlns:p14="http://schemas.microsoft.com/office/powerpoint/2010/main" val="4106298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A2F19848BF2545808D7959E50FEFDA" ma:contentTypeVersion="13" ma:contentTypeDescription="Create a new document." ma:contentTypeScope="" ma:versionID="18b72ff31953b3641e72628693da41f4">
  <xsd:schema xmlns:xsd="http://www.w3.org/2001/XMLSchema" xmlns:xs="http://www.w3.org/2001/XMLSchema" xmlns:p="http://schemas.microsoft.com/office/2006/metadata/properties" xmlns:ns3="23177d25-da8c-43d7-a8fa-635f1985001c" xmlns:ns4="5cfbb1bf-e2a5-44e5-8d1a-dbe65fc5560c" targetNamespace="http://schemas.microsoft.com/office/2006/metadata/properties" ma:root="true" ma:fieldsID="efc1f5c761af4c519d3fb8e976e6e121" ns3:_="" ns4:_="">
    <xsd:import namespace="23177d25-da8c-43d7-a8fa-635f1985001c"/>
    <xsd:import namespace="5cfbb1bf-e2a5-44e5-8d1a-dbe65fc5560c"/>
    <xsd:element name="properties">
      <xsd:complexType>
        <xsd:sequence>
          <xsd:element name="documentManagement">
            <xsd:complexType>
              <xsd:all>
                <xsd:element ref="ns3:SharedWithDetails" minOccurs="0"/>
                <xsd:element ref="ns3:SharedWithUser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d25-da8c-43d7-a8fa-635f1985001c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fbb1bf-e2a5-44e5-8d1a-dbe65fc556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955CB6-B112-4CB2-A855-9F0F5DBBE16D}">
  <ds:schemaRefs>
    <ds:schemaRef ds:uri="http://purl.org/dc/dcmitype/"/>
    <ds:schemaRef ds:uri="http://schemas.microsoft.com/office/2006/metadata/properties"/>
    <ds:schemaRef ds:uri="http://www.w3.org/XML/1998/namespace"/>
    <ds:schemaRef ds:uri="23177d25-da8c-43d7-a8fa-635f198500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cfbb1bf-e2a5-44e5-8d1a-dbe65fc5560c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BF4107F-8E6A-42E6-8931-8B19481EDB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177d25-da8c-43d7-a8fa-635f1985001c"/>
    <ds:schemaRef ds:uri="5cfbb1bf-e2a5-44e5-8d1a-dbe65fc556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3D14C3-857D-4708-8081-3609F1E325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109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 Year Without Rain</vt:lpstr>
      <vt:lpstr>Arial</vt:lpstr>
      <vt:lpstr>Calibri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11</cp:revision>
  <cp:lastPrinted>2019-05-21T13:12:12Z</cp:lastPrinted>
  <dcterms:created xsi:type="dcterms:W3CDTF">2014-07-30T02:29:04Z</dcterms:created>
  <dcterms:modified xsi:type="dcterms:W3CDTF">2026-05-18T17:43:15Z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0x01010072A2F19848BF2545808D7959E50FEFDA</vt:lpwstr>
  </property>
</Properties>
</file>