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65" r:id="rId5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1488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Bolden" userId="6196d06d-8ff3-405c-b31e-d3f86739d2ad" providerId="ADAL" clId="{899B6484-F187-4745-A540-EA14BA873CD3}"/>
    <pc:docChg chg="modSld">
      <pc:chgData name="Scott Bolden" userId="6196d06d-8ff3-405c-b31e-d3f86739d2ad" providerId="ADAL" clId="{899B6484-F187-4745-A540-EA14BA873CD3}" dt="2026-05-20T12:48:30.952" v="64" actId="20577"/>
      <pc:docMkLst>
        <pc:docMk/>
      </pc:docMkLst>
      <pc:sldChg chg="modSp mod">
        <pc:chgData name="Scott Bolden" userId="6196d06d-8ff3-405c-b31e-d3f86739d2ad" providerId="ADAL" clId="{899B6484-F187-4745-A540-EA14BA873CD3}" dt="2026-05-20T12:48:30.952" v="64" actId="20577"/>
        <pc:sldMkLst>
          <pc:docMk/>
          <pc:sldMk cId="1385479145" sldId="265"/>
        </pc:sldMkLst>
        <pc:spChg chg="mod">
          <ac:chgData name="Scott Bolden" userId="6196d06d-8ff3-405c-b31e-d3f86739d2ad" providerId="ADAL" clId="{899B6484-F187-4745-A540-EA14BA873CD3}" dt="2026-05-20T12:48:30.952" v="64" actId="20577"/>
          <ac:spMkLst>
            <pc:docMk/>
            <pc:sldMk cId="1385479145" sldId="265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837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50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3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43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805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71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923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005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651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351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98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C24F9-10C5-A54D-95DD-2ECFF95CC2D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9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0172" y="1462834"/>
            <a:ext cx="5427257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endParaRPr lang="en-US" sz="1400" dirty="0">
              <a:latin typeface="Century Gothic" panose="020B0502020202020204" pitchFamily="34" charset="0"/>
            </a:endParaRPr>
          </a:p>
          <a:p>
            <a:pPr fontAlgn="base"/>
            <a:r>
              <a:rPr lang="en-US" sz="1400" dirty="0">
                <a:latin typeface="Century Gothic" panose="020B0502020202020204" pitchFamily="34" charset="0"/>
              </a:rPr>
              <a:t>Backpack without wheels (1 standard size)</a:t>
            </a:r>
          </a:p>
          <a:p>
            <a:pPr fontAlgn="base"/>
            <a:r>
              <a:rPr lang="en-US" sz="1400" dirty="0">
                <a:latin typeface="Century Gothic" panose="020B0502020202020204" pitchFamily="34" charset="0"/>
                <a:cs typeface="A Year Without Rain"/>
              </a:rPr>
              <a:t>Pencil pouch with zipper (1)</a:t>
            </a:r>
          </a:p>
          <a:p>
            <a:pPr fontAlgn="base"/>
            <a:r>
              <a:rPr lang="en-US" sz="1400" dirty="0">
                <a:latin typeface="Century Gothic" panose="020B0502020202020204" pitchFamily="34" charset="0"/>
              </a:rPr>
              <a:t>Scissors (1 pair)</a:t>
            </a:r>
          </a:p>
          <a:p>
            <a:pPr fontAlgn="base"/>
            <a:r>
              <a:rPr lang="en-US" sz="1400" dirty="0">
                <a:latin typeface="Century Gothic" panose="020B0502020202020204" pitchFamily="34" charset="0"/>
              </a:rPr>
              <a:t>Glue sticks (4) </a:t>
            </a:r>
          </a:p>
          <a:p>
            <a:pPr fontAlgn="base"/>
            <a:r>
              <a:rPr lang="en-US" sz="1400" dirty="0">
                <a:latin typeface="Century Gothic" panose="020B0502020202020204" pitchFamily="34" charset="0"/>
              </a:rPr>
              <a:t>Pencils (24) </a:t>
            </a:r>
          </a:p>
          <a:p>
            <a:pPr fontAlgn="base"/>
            <a:r>
              <a:rPr lang="en-US" sz="1400" dirty="0">
                <a:latin typeface="Century Gothic" panose="020B0502020202020204" pitchFamily="34" charset="0"/>
              </a:rPr>
              <a:t>Cap Erasers (1 pack)</a:t>
            </a:r>
          </a:p>
          <a:p>
            <a:pPr fontAlgn="base"/>
            <a:r>
              <a:rPr lang="en-US" sz="1400" dirty="0">
                <a:latin typeface="Century Gothic" panose="020B0502020202020204" pitchFamily="34" charset="0"/>
              </a:rPr>
              <a:t>10-count markers (1 box) </a:t>
            </a:r>
          </a:p>
          <a:p>
            <a:pPr fontAlgn="base"/>
            <a:r>
              <a:rPr lang="en-US" sz="1400" dirty="0">
                <a:latin typeface="Century Gothic" panose="020B0502020202020204" pitchFamily="34" charset="0"/>
              </a:rPr>
              <a:t>12-count colored pencils (1 box)</a:t>
            </a:r>
          </a:p>
          <a:p>
            <a:pPr fontAlgn="base"/>
            <a:r>
              <a:rPr lang="en-US" sz="1400" dirty="0">
                <a:latin typeface="Century Gothic" panose="020B0502020202020204" pitchFamily="34" charset="0"/>
              </a:rPr>
              <a:t>Highlighters (4) – Different Colors</a:t>
            </a:r>
          </a:p>
          <a:p>
            <a:pPr fontAlgn="base"/>
            <a:r>
              <a:rPr lang="en-US" sz="1400" dirty="0">
                <a:latin typeface="Century Gothic" panose="020B0502020202020204" pitchFamily="34" charset="0"/>
              </a:rPr>
              <a:t>Black Dry erase markers (8) - for student use  </a:t>
            </a:r>
          </a:p>
          <a:p>
            <a:pPr fontAlgn="base"/>
            <a:r>
              <a:rPr lang="en-US" sz="1400" dirty="0">
                <a:latin typeface="Century Gothic" panose="020B0502020202020204" pitchFamily="34" charset="0"/>
                <a:cs typeface="A Year Without Rain"/>
              </a:rPr>
              <a:t>Poly-Folders with pockets &amp; prongs (4 plastic) </a:t>
            </a:r>
            <a:br>
              <a:rPr lang="en-US" sz="1400" dirty="0">
                <a:latin typeface="Century Gothic" panose="020B0502020202020204" pitchFamily="34" charset="0"/>
                <a:cs typeface="A Year Without Rain"/>
              </a:rPr>
            </a:br>
            <a:r>
              <a:rPr lang="en-US" sz="1400" dirty="0">
                <a:latin typeface="Century Gothic" panose="020B0502020202020204" pitchFamily="34" charset="0"/>
                <a:cs typeface="A Year Without Rain"/>
              </a:rPr>
              <a:t>(1-red, 1 blue,1 yellow, </a:t>
            </a:r>
            <a:r>
              <a:rPr lang="en-US" sz="1400">
                <a:latin typeface="Century Gothic" panose="020B0502020202020204" pitchFamily="34" charset="0"/>
                <a:cs typeface="A Year Without Rain"/>
              </a:rPr>
              <a:t>1 green)</a:t>
            </a:r>
            <a:endParaRPr lang="en-US" sz="1400" dirty="0">
              <a:latin typeface="Century Gothic" panose="020B0502020202020204" pitchFamily="34" charset="0"/>
              <a:cs typeface="A Year Without Rain"/>
            </a:endParaRPr>
          </a:p>
          <a:p>
            <a:pPr fontAlgn="base"/>
            <a:r>
              <a:rPr lang="en-US" sz="1400" dirty="0">
                <a:latin typeface="Century Gothic" panose="020B0502020202020204" pitchFamily="34" charset="0"/>
                <a:cs typeface="A Year Without Rain"/>
              </a:rPr>
              <a:t>Wide Ruled Composition Notebooks  (8)- No Spiral</a:t>
            </a:r>
          </a:p>
          <a:p>
            <a:pPr fontAlgn="base"/>
            <a:r>
              <a:rPr lang="en-US" sz="1400" dirty="0">
                <a:latin typeface="Century Gothic" panose="020B0502020202020204" pitchFamily="34" charset="0"/>
              </a:rPr>
              <a:t>Box of tissues (1) </a:t>
            </a:r>
          </a:p>
          <a:p>
            <a:pPr fontAlgn="base"/>
            <a:r>
              <a:rPr lang="en-US" sz="1400" dirty="0">
                <a:latin typeface="Century Gothic" panose="020B0502020202020204" pitchFamily="34" charset="0"/>
              </a:rPr>
              <a:t>Sticky notes (3 pack)</a:t>
            </a:r>
          </a:p>
          <a:p>
            <a:pPr fontAlgn="base"/>
            <a:r>
              <a:rPr lang="en-US" sz="1400" dirty="0">
                <a:latin typeface="Century Gothic" panose="020B0502020202020204" pitchFamily="34" charset="0"/>
              </a:rPr>
              <a:t>Headphone</a:t>
            </a:r>
          </a:p>
          <a:p>
            <a:pPr fontAlgn="base"/>
            <a:endParaRPr lang="en-US" sz="1400" dirty="0">
              <a:latin typeface="Century Gothic" panose="020B0502020202020204" pitchFamily="34" charset="0"/>
            </a:endParaRPr>
          </a:p>
          <a:p>
            <a:pPr fontAlgn="base"/>
            <a:r>
              <a:rPr lang="en-US" sz="1400" b="1" u="sng" dirty="0">
                <a:latin typeface="Century Gothic" panose="020B0502020202020204" pitchFamily="34" charset="0"/>
              </a:rPr>
              <a:t>Wish List Items </a:t>
            </a:r>
          </a:p>
          <a:p>
            <a:pPr fontAlgn="base"/>
            <a:r>
              <a:rPr lang="en-US" sz="1400" dirty="0">
                <a:latin typeface="Century Gothic" panose="020B0502020202020204" pitchFamily="34" charset="0"/>
              </a:rPr>
              <a:t>Clorox wipes</a:t>
            </a:r>
          </a:p>
          <a:p>
            <a:pPr fontAlgn="base"/>
            <a:r>
              <a:rPr lang="en-US" sz="1400" dirty="0">
                <a:latin typeface="Century Gothic" panose="020B0502020202020204" pitchFamily="34" charset="0"/>
              </a:rPr>
              <a:t>Hand sanitizer </a:t>
            </a:r>
          </a:p>
          <a:p>
            <a:pPr fontAlgn="base"/>
            <a:r>
              <a:rPr lang="en-US" sz="1400" dirty="0">
                <a:latin typeface="Century Gothic" panose="020B0502020202020204" pitchFamily="34" charset="0"/>
              </a:rPr>
              <a:t>Tissues </a:t>
            </a:r>
          </a:p>
          <a:p>
            <a:r>
              <a:rPr lang="en-US" sz="1400" dirty="0">
                <a:latin typeface="Century Gothic" panose="020B0502020202020204" pitchFamily="34" charset="0"/>
                <a:cs typeface="Arial" panose="020B0604020202020204" pitchFamily="34" charset="0"/>
              </a:rPr>
              <a:t>Pencils</a:t>
            </a:r>
          </a:p>
          <a:p>
            <a:pPr fontAlgn="base"/>
            <a:r>
              <a:rPr lang="en-US" sz="1400" dirty="0">
                <a:latin typeface="Century Gothic" panose="020B0502020202020204" pitchFamily="34" charset="0"/>
              </a:rPr>
              <a:t>Dry Erase Markers</a:t>
            </a:r>
          </a:p>
          <a:p>
            <a:pPr fontAlgn="base"/>
            <a:r>
              <a:rPr lang="en-US" sz="1400" dirty="0">
                <a:latin typeface="Century Gothic" panose="020B0502020202020204" pitchFamily="34" charset="0"/>
              </a:rPr>
              <a:t>Paper Towels</a:t>
            </a:r>
          </a:p>
          <a:p>
            <a:pPr fontAlgn="base"/>
            <a:r>
              <a:rPr lang="en-US" sz="1400" dirty="0">
                <a:latin typeface="Century Gothic" panose="020B0502020202020204" pitchFamily="34" charset="0"/>
              </a:rPr>
              <a:t>Band Aids</a:t>
            </a:r>
          </a:p>
          <a:p>
            <a:pPr fontAlgn="base"/>
            <a:r>
              <a:rPr lang="en-US" sz="1400" dirty="0">
                <a:latin typeface="Century Gothic" panose="020B0502020202020204" pitchFamily="34" charset="0"/>
              </a:rPr>
              <a:t>Ziploc Bags (sandwich and gallon)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85479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52D09FB47F9149BD456AEE0A00A3E0" ma:contentTypeVersion="7" ma:contentTypeDescription="Create a new document." ma:contentTypeScope="" ma:versionID="78da4fc239916d4df7b0f2830ff4e7ef">
  <xsd:schema xmlns:xsd="http://www.w3.org/2001/XMLSchema" xmlns:xs="http://www.w3.org/2001/XMLSchema" xmlns:p="http://schemas.microsoft.com/office/2006/metadata/properties" xmlns:ns3="cc7ce3a8-e10f-476d-b365-60bd16c67885" xmlns:ns4="a652b953-2a47-4827-975d-8aaae5cd7437" targetNamespace="http://schemas.microsoft.com/office/2006/metadata/properties" ma:root="true" ma:fieldsID="5065d8ea0582889ce570416e058ec8dc" ns3:_="" ns4:_="">
    <xsd:import namespace="cc7ce3a8-e10f-476d-b365-60bd16c67885"/>
    <xsd:import namespace="a652b953-2a47-4827-975d-8aaae5cd743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7ce3a8-e10f-476d-b365-60bd16c678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52b953-2a47-4827-975d-8aaae5cd743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D08F44-D38A-43D8-9745-799BC42528FF}">
  <ds:schemaRefs>
    <ds:schemaRef ds:uri="http://purl.org/dc/elements/1.1/"/>
    <ds:schemaRef ds:uri="a652b953-2a47-4827-975d-8aaae5cd7437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purl.org/dc/terms/"/>
    <ds:schemaRef ds:uri="cc7ce3a8-e10f-476d-b365-60bd16c67885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CC60DB5-F1D2-44EA-ADB8-D2AE115E9D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7ce3a8-e10f-476d-b365-60bd16c67885"/>
    <ds:schemaRef ds:uri="a652b953-2a47-4827-975d-8aaae5cd74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B67AFB9-A749-49DC-BABE-228120FD07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133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Office Theme</vt:lpstr>
      <vt:lpstr>PowerPoint Presentation</vt:lpstr>
    </vt:vector>
  </TitlesOfParts>
  <Company>Carol's Neighborhood Garden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 Borough</dc:creator>
  <cp:lastModifiedBy>Scott Bolden</cp:lastModifiedBy>
  <cp:revision>9</cp:revision>
  <dcterms:created xsi:type="dcterms:W3CDTF">2014-07-30T02:29:04Z</dcterms:created>
  <dcterms:modified xsi:type="dcterms:W3CDTF">2026-05-20T12:48:37Z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0x010100E752D09FB47F9149BD456AEE0A00A3E0</vt:lpwstr>
  </property>
</Properties>
</file>