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modSld">
      <pc:chgData name="Scott Bolden" userId="6196d06d-8ff3-405c-b31e-d3f86739d2ad" providerId="ADAL" clId="{899B6484-F187-4745-A540-EA14BA873CD3}" dt="2026-05-21T14:37:14.773" v="5" actId="20577"/>
      <pc:docMkLst>
        <pc:docMk/>
      </pc:docMkLst>
      <pc:sldChg chg="modSp mod">
        <pc:chgData name="Scott Bolden" userId="6196d06d-8ff3-405c-b31e-d3f86739d2ad" providerId="ADAL" clId="{899B6484-F187-4745-A540-EA14BA873CD3}" dt="2026-05-21T14:37:14.773" v="5" actId="20577"/>
        <pc:sldMkLst>
          <pc:docMk/>
          <pc:sldMk cId="1629378220" sldId="260"/>
        </pc:sldMkLst>
        <pc:spChg chg="mod">
          <ac:chgData name="Scott Bolden" userId="6196d06d-8ff3-405c-b31e-d3f86739d2ad" providerId="ADAL" clId="{899B6484-F187-4745-A540-EA14BA873CD3}" dt="2026-05-21T14:37:14.773" v="5" actId="20577"/>
          <ac:spMkLst>
            <pc:docMk/>
            <pc:sldMk cId="1629378220" sldId="26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0172" y="1568342"/>
            <a:ext cx="525330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Backpack (1 standard size)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Plastic school box (5x8 inches)  (1)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Scissors with rounded or blunt tips  (1 pair)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Glue sticks  (12)</a:t>
            </a:r>
          </a:p>
          <a:p>
            <a:r>
              <a:rPr lang="en-US" b="1">
                <a:latin typeface="A Year Without Rain"/>
                <a:cs typeface="A Year Without Rain"/>
              </a:rPr>
              <a:t>Sharpened </a:t>
            </a:r>
            <a:r>
              <a:rPr lang="en-US" b="1" dirty="0">
                <a:latin typeface="A Year Without Rain"/>
                <a:cs typeface="A Year Without Rain"/>
              </a:rPr>
              <a:t>pencils  (24)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24-count </a:t>
            </a:r>
            <a:r>
              <a:rPr lang="en-US" b="1">
                <a:latin typeface="A Year Without Rain"/>
                <a:cs typeface="A Year Without Rain"/>
              </a:rPr>
              <a:t>Crayons (4 boxes</a:t>
            </a:r>
            <a:r>
              <a:rPr lang="en-US" b="1" dirty="0">
                <a:latin typeface="A Year Without Rain"/>
                <a:cs typeface="A Year Without Rain"/>
              </a:rPr>
              <a:t>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Washable color markers (1 box)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Highlighters  (2)</a:t>
            </a:r>
          </a:p>
          <a:p>
            <a:r>
              <a:rPr lang="en-US" b="1" dirty="0"/>
              <a:t>Black Dry erase markers (4) 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Solid color, plastic folders with pockets &amp; prongs (4)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Composition notebooks  (Primary Journals 2)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Box of tissues  (1)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H</a:t>
            </a:r>
            <a:r>
              <a:rPr lang="en-US" b="1" dirty="0"/>
              <a:t>eadphones </a:t>
            </a:r>
          </a:p>
          <a:p>
            <a:r>
              <a:rPr lang="en-US" b="1" dirty="0">
                <a:latin typeface="A Year Without Rain"/>
                <a:cs typeface="A Year Without Rain"/>
              </a:rPr>
              <a:t>Change of clothes to keep in cubby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Set of watercolor paint</a:t>
            </a:r>
            <a:br>
              <a:rPr lang="en-US" b="1" dirty="0">
                <a:latin typeface="A Year Without Rain"/>
                <a:cs typeface="A Year Without Rain"/>
              </a:rPr>
            </a:br>
            <a:r>
              <a:rPr lang="en-US" b="1" dirty="0">
                <a:latin typeface="A Year Without Rain"/>
                <a:cs typeface="A Year Without Rain"/>
              </a:rPr>
              <a:t>3 oz or 4 oz of </a:t>
            </a:r>
            <a:r>
              <a:rPr lang="en-US" b="1" dirty="0" err="1">
                <a:latin typeface="A Year Without Rain"/>
                <a:cs typeface="A Year Without Rain"/>
              </a:rPr>
              <a:t>Play-doh</a:t>
            </a:r>
            <a:r>
              <a:rPr lang="en-US" b="1" dirty="0">
                <a:latin typeface="A Year Without Rain"/>
                <a:cs typeface="A Year Without Rain"/>
              </a:rPr>
              <a:t> (2)  </a:t>
            </a:r>
            <a:br>
              <a:rPr lang="en-US" b="1" dirty="0">
                <a:latin typeface="A Year Without Rain"/>
                <a:cs typeface="A Year Without Rain"/>
              </a:rPr>
            </a:br>
            <a:endParaRPr lang="en-US" b="1" dirty="0">
              <a:latin typeface="A Year Without Rain"/>
              <a:cs typeface="A Year Without Rain"/>
            </a:endParaRPr>
          </a:p>
          <a:p>
            <a:pPr fontAlgn="base"/>
            <a:r>
              <a:rPr lang="en-US" b="1" dirty="0"/>
              <a:t>Wish list items </a:t>
            </a:r>
            <a:endParaRPr lang="en-US" sz="1400" dirty="0"/>
          </a:p>
          <a:p>
            <a:pPr fontAlgn="base"/>
            <a:r>
              <a:rPr lang="en-US" sz="1400" dirty="0"/>
              <a:t>Clorox wipes</a:t>
            </a:r>
          </a:p>
          <a:p>
            <a:pPr fontAlgn="base"/>
            <a:r>
              <a:rPr lang="en-US" sz="1400" dirty="0"/>
              <a:t>Hand sanitizer </a:t>
            </a:r>
          </a:p>
          <a:p>
            <a:pPr fontAlgn="base"/>
            <a:r>
              <a:rPr lang="en-US" sz="1400" dirty="0"/>
              <a:t>Gallon, quart or sandwich Ziploc bags</a:t>
            </a:r>
          </a:p>
          <a:p>
            <a:pPr fontAlgn="base"/>
            <a:r>
              <a:rPr lang="en-US" sz="1400" dirty="0"/>
              <a:t>Roll of paper towels </a:t>
            </a:r>
          </a:p>
        </p:txBody>
      </p:sp>
    </p:spTree>
    <p:extLst>
      <p:ext uri="{BB962C8B-B14F-4D97-AF65-F5344CB8AC3E}">
        <p14:creationId xmlns:p14="http://schemas.microsoft.com/office/powerpoint/2010/main" val="1629378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3b96cb8f-174c-4b65-82eb-5cc38b9e066c}" enabled="0" method="" siteId="{3b96cb8f-174c-4b65-82eb-5cc38b9e066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132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 Year Without Rain</vt:lpstr>
      <vt:lpstr>Arial</vt:lpstr>
      <vt:lpstr>Calibri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6</cp:revision>
  <dcterms:created xsi:type="dcterms:W3CDTF">2014-07-30T02:29:04Z</dcterms:created>
  <dcterms:modified xsi:type="dcterms:W3CDTF">2026-05-21T14:37:19Z</dcterms:modified>
</cp:coreProperties>
</file>