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</p:sldIdLst>
  <p:sldSz cx="6858000" cy="9144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48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Bolden" userId="6196d06d-8ff3-405c-b31e-d3f86739d2ad" providerId="ADAL" clId="{899B6484-F187-4745-A540-EA14BA873CD3}"/>
    <pc:docChg chg="custSel modSld">
      <pc:chgData name="Scott Bolden" userId="6196d06d-8ff3-405c-b31e-d3f86739d2ad" providerId="ADAL" clId="{899B6484-F187-4745-A540-EA14BA873CD3}" dt="2026-05-18T17:27:08.967" v="168" actId="20577"/>
      <pc:docMkLst>
        <pc:docMk/>
      </pc:docMkLst>
      <pc:sldChg chg="modSp mod">
        <pc:chgData name="Scott Bolden" userId="6196d06d-8ff3-405c-b31e-d3f86739d2ad" providerId="ADAL" clId="{899B6484-F187-4745-A540-EA14BA873CD3}" dt="2026-05-18T17:27:08.967" v="168" actId="20577"/>
        <pc:sldMkLst>
          <pc:docMk/>
          <pc:sldMk cId="434465279" sldId="263"/>
        </pc:sldMkLst>
        <pc:spChg chg="mod">
          <ac:chgData name="Scott Bolden" userId="6196d06d-8ff3-405c-b31e-d3f86739d2ad" providerId="ADAL" clId="{899B6484-F187-4745-A540-EA14BA873CD3}" dt="2026-05-18T17:27:08.967" v="168" actId="20577"/>
          <ac:spMkLst>
            <pc:docMk/>
            <pc:sldMk cId="434465279" sldId="263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37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50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3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05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71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2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05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5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51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9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2346" y="1491231"/>
            <a:ext cx="537571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Backpack without wheels (1 standard size)</a:t>
            </a:r>
          </a:p>
          <a:p>
            <a:pPr fontAlgn="base"/>
            <a:r>
              <a:rPr lang="en-US" b="1" dirty="0">
                <a:latin typeface="A Year Without Rain"/>
                <a:cs typeface="A Year Without Rain"/>
              </a:rPr>
              <a:t>Large zipper pouch with binder holes(1)</a:t>
            </a:r>
            <a:endParaRPr lang="en-US" b="1" dirty="0"/>
          </a:p>
          <a:p>
            <a:pPr fontAlgn="base"/>
            <a:r>
              <a:rPr lang="en-US" b="1" dirty="0"/>
              <a:t>Scissors (1 pair)</a:t>
            </a:r>
          </a:p>
          <a:p>
            <a:pPr fontAlgn="base"/>
            <a:r>
              <a:rPr lang="en-US" b="1" dirty="0"/>
              <a:t>Glue sticks (8) </a:t>
            </a:r>
          </a:p>
          <a:p>
            <a:pPr fontAlgn="base"/>
            <a:r>
              <a:rPr lang="en-US" b="1" dirty="0"/>
              <a:t>Pencils (24) </a:t>
            </a:r>
          </a:p>
          <a:p>
            <a:pPr fontAlgn="base"/>
            <a:r>
              <a:rPr lang="en-US" b="1" dirty="0"/>
              <a:t>24-count crayons (2 boxes) </a:t>
            </a:r>
          </a:p>
          <a:p>
            <a:pPr fontAlgn="base"/>
            <a:r>
              <a:rPr lang="en-US" b="1" dirty="0"/>
              <a:t>Highlighters (4) 4 different colors </a:t>
            </a:r>
          </a:p>
          <a:p>
            <a:pPr fontAlgn="base"/>
            <a:r>
              <a:rPr lang="en-US" b="1" dirty="0"/>
              <a:t>Dry erase markers (4) - for student use  </a:t>
            </a:r>
          </a:p>
          <a:p>
            <a:pPr fontAlgn="base"/>
            <a:r>
              <a:rPr lang="en-US" b="1" dirty="0"/>
              <a:t>Folders (4 different colors, vinyl preferred)</a:t>
            </a:r>
          </a:p>
          <a:p>
            <a:pPr fontAlgn="base"/>
            <a:r>
              <a:rPr lang="en-US" b="1" dirty="0"/>
              <a:t>Composition notebooks (3) </a:t>
            </a:r>
            <a:endParaRPr lang="en-US" sz="1200" b="1" dirty="0"/>
          </a:p>
          <a:p>
            <a:pPr fontAlgn="base"/>
            <a:r>
              <a:rPr lang="en-US" b="1" dirty="0"/>
              <a:t>Wide Rule Notebook paper</a:t>
            </a:r>
          </a:p>
          <a:p>
            <a:pPr fontAlgn="base"/>
            <a:r>
              <a:rPr lang="en-US" b="1" dirty="0"/>
              <a:t>3-ring 2 inch binder  (1)</a:t>
            </a:r>
          </a:p>
          <a:p>
            <a:pPr fontAlgn="base"/>
            <a:r>
              <a:rPr lang="en-US" b="1" dirty="0"/>
              <a:t>Box of tissues (1) </a:t>
            </a:r>
          </a:p>
          <a:p>
            <a:pPr fontAlgn="base"/>
            <a:r>
              <a:rPr lang="en-US" b="1" dirty="0"/>
              <a:t>Headphones </a:t>
            </a:r>
          </a:p>
          <a:p>
            <a:pPr fontAlgn="base"/>
            <a:r>
              <a:rPr lang="en-US" b="1" dirty="0"/>
              <a:t>Binder Dividers with pockets (1 pack)</a:t>
            </a:r>
          </a:p>
          <a:p>
            <a:pPr fontAlgn="base"/>
            <a:endParaRPr lang="en-US" dirty="0"/>
          </a:p>
          <a:p>
            <a:pPr fontAlgn="base"/>
            <a:r>
              <a:rPr lang="en-US" sz="1600" b="1" dirty="0"/>
              <a:t>Wish list items- </a:t>
            </a:r>
          </a:p>
          <a:p>
            <a:pPr fontAlgn="base"/>
            <a:r>
              <a:rPr lang="en-US" sz="1600" dirty="0"/>
              <a:t>Lysol wipes                   Band-aides          Cap Erasers</a:t>
            </a:r>
          </a:p>
          <a:p>
            <a:pPr fontAlgn="base"/>
            <a:r>
              <a:rPr lang="en-US" sz="1600" dirty="0"/>
              <a:t>Hand sanitizer             Tissues                  </a:t>
            </a:r>
            <a:r>
              <a:rPr lang="en-US" sz="1600" dirty="0">
                <a:cs typeface="Arial" panose="020B0604020202020204" pitchFamily="34" charset="0"/>
              </a:rPr>
              <a:t>Extra Pencils</a:t>
            </a:r>
          </a:p>
          <a:p>
            <a:r>
              <a:rPr lang="en-US" sz="1600" dirty="0">
                <a:cs typeface="Arial" panose="020B0604020202020204" pitchFamily="34" charset="0"/>
              </a:rPr>
              <a:t>Ziploc Bags	         Page Protectors   Lysol Spray</a:t>
            </a:r>
          </a:p>
          <a:p>
            <a:r>
              <a:rPr lang="en-US" sz="1600" dirty="0">
                <a:cs typeface="Arial" panose="020B0604020202020204" pitchFamily="34" charset="0"/>
              </a:rPr>
              <a:t>Paper Towels	         Sticky Notes	</a:t>
            </a:r>
          </a:p>
        </p:txBody>
      </p:sp>
    </p:spTree>
    <p:extLst>
      <p:ext uri="{BB962C8B-B14F-4D97-AF65-F5344CB8AC3E}">
        <p14:creationId xmlns:p14="http://schemas.microsoft.com/office/powerpoint/2010/main" val="434465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3b96cb8f-174c-4b65-82eb-5cc38b9e066c}" enabled="0" method="" siteId="{3b96cb8f-174c-4b65-82eb-5cc38b9e066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122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 Year Without Rain</vt:lpstr>
      <vt:lpstr>Arial</vt:lpstr>
      <vt:lpstr>Calibri</vt:lpstr>
      <vt:lpstr>Office Theme</vt:lpstr>
      <vt:lpstr>PowerPoint Presentation</vt:lpstr>
    </vt:vector>
  </TitlesOfParts>
  <Company>Carol's Neighborhood Garden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 Borough</dc:creator>
  <cp:lastModifiedBy>Scott Bolden</cp:lastModifiedBy>
  <cp:revision>11</cp:revision>
  <cp:lastPrinted>2019-05-21T13:12:18Z</cp:lastPrinted>
  <dcterms:created xsi:type="dcterms:W3CDTF">2014-07-30T02:29:04Z</dcterms:created>
  <dcterms:modified xsi:type="dcterms:W3CDTF">2026-05-18T17:27:19Z</dcterms:modified>
</cp:coreProperties>
</file>